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6" r:id="rId1"/>
  </p:sldMasterIdLst>
  <p:notesMasterIdLst>
    <p:notesMasterId r:id="rId62"/>
  </p:notesMasterIdLst>
  <p:sldIdLst>
    <p:sldId id="256" r:id="rId2"/>
    <p:sldId id="315"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1" r:id="rId38"/>
    <p:sldId id="292" r:id="rId39"/>
    <p:sldId id="293" r:id="rId40"/>
    <p:sldId id="294" r:id="rId41"/>
    <p:sldId id="295" r:id="rId42"/>
    <p:sldId id="296" r:id="rId43"/>
    <p:sldId id="297" r:id="rId44"/>
    <p:sldId id="298" r:id="rId45"/>
    <p:sldId id="299" r:id="rId46"/>
    <p:sldId id="300" r:id="rId47"/>
    <p:sldId id="301" r:id="rId48"/>
    <p:sldId id="302" r:id="rId49"/>
    <p:sldId id="303" r:id="rId50"/>
    <p:sldId id="304" r:id="rId51"/>
    <p:sldId id="305" r:id="rId52"/>
    <p:sldId id="306" r:id="rId53"/>
    <p:sldId id="307" r:id="rId54"/>
    <p:sldId id="308" r:id="rId55"/>
    <p:sldId id="309" r:id="rId56"/>
    <p:sldId id="310" r:id="rId57"/>
    <p:sldId id="311" r:id="rId58"/>
    <p:sldId id="312" r:id="rId59"/>
    <p:sldId id="313" r:id="rId60"/>
    <p:sldId id="314" r:id="rId61"/>
  </p:sldIdLst>
  <p:sldSz cx="9144000" cy="5143500" type="screen16x9"/>
  <p:notesSz cx="6858000" cy="9144000"/>
  <p:embeddedFontLst>
    <p:embeddedFont>
      <p:font typeface="Amatic SC" panose="00000500000000000000" pitchFamily="2" charset="-79"/>
      <p:regular r:id="rId63"/>
      <p:bold r:id="rId64"/>
    </p:embeddedFont>
    <p:embeddedFont>
      <p:font typeface="Calibri" panose="020F0502020204030204" pitchFamily="34" charset="0"/>
      <p:regular r:id="rId65"/>
      <p:bold r:id="rId66"/>
      <p:italic r:id="rId67"/>
      <p:boldItalic r:id="rId68"/>
    </p:embeddedFont>
    <p:embeddedFont>
      <p:font typeface="Fira Sans Extra Condensed Medium" panose="020B0604020202020204" charset="0"/>
      <p:regular r:id="rId69"/>
      <p:bold r:id="rId70"/>
      <p:italic r:id="rId71"/>
      <p:boldItalic r:id="rId72"/>
    </p:embeddedFont>
    <p:embeddedFont>
      <p:font typeface="Josefin Sans" pitchFamily="2" charset="0"/>
      <p:regular r:id="rId73"/>
      <p:bold r:id="rId74"/>
      <p:italic r:id="rId75"/>
      <p:boldItalic r:id="rId76"/>
    </p:embeddedFont>
    <p:embeddedFont>
      <p:font typeface="Josefin Sans ExtraLight" panose="020B0604020202020204" charset="0"/>
      <p:regular r:id="rId77"/>
      <p:bold r:id="rId78"/>
      <p:italic r:id="rId79"/>
      <p:boldItalic r:id="rId80"/>
    </p:embeddedFont>
    <p:embeddedFont>
      <p:font typeface="Josefin Sans Light" pitchFamily="2" charset="0"/>
      <p:regular r:id="rId81"/>
      <p:bold r:id="rId82"/>
      <p:italic r:id="rId83"/>
      <p:boldItalic r:id="rId84"/>
    </p:embeddedFont>
    <p:embeddedFont>
      <p:font typeface="Josefin Sans Medium" panose="020B0604020202020204" charset="0"/>
      <p:regular r:id="rId85"/>
      <p:bold r:id="rId86"/>
      <p:italic r:id="rId87"/>
      <p:boldItalic r:id="rId88"/>
    </p:embeddedFont>
    <p:embeddedFont>
      <p:font typeface="Josefin Sans SemiBold" pitchFamily="2" charset="0"/>
      <p:regular r:id="rId89"/>
      <p:bold r:id="rId90"/>
      <p:italic r:id="rId91"/>
      <p:boldItalic r:id="rId92"/>
    </p:embeddedFont>
    <p:embeddedFont>
      <p:font typeface="Open Sans" panose="020B0606030504020204" pitchFamily="34" charset="0"/>
      <p:regular r:id="rId93"/>
      <p:bold r:id="rId94"/>
      <p:italic r:id="rId95"/>
      <p:boldItalic r:id="rId96"/>
    </p:embeddedFont>
    <p:embeddedFont>
      <p:font typeface="Open Sans Light" panose="020B0306030504020204" pitchFamily="34" charset="0"/>
      <p:regular r:id="rId97"/>
      <p:bold r:id="rId98"/>
      <p:italic r:id="rId99"/>
      <p:boldItalic r:id="rId100"/>
    </p:embeddedFont>
    <p:embeddedFont>
      <p:font typeface="Proxima Nova" panose="020B0604020202020204" charset="0"/>
      <p:regular r:id="rId101"/>
      <p:bold r:id="rId102"/>
      <p:italic r:id="rId103"/>
      <p:boldItalic r:id="rId104"/>
    </p:embeddedFont>
    <p:embeddedFont>
      <p:font typeface="Roboto Condensed Light" panose="02000000000000000000" pitchFamily="2" charset="0"/>
      <p:regular r:id="rId105"/>
      <p:italic r:id="rId106"/>
    </p:embeddedFont>
    <p:embeddedFont>
      <p:font typeface="Roboto Medium" panose="02000000000000000000" pitchFamily="2" charset="0"/>
      <p:regular r:id="rId107"/>
      <p:italic r:id="rId108"/>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E2A47"/>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44D876ED-17C7-4821-AF7D-CF6BC9A4D4A8}">
  <a:tblStyle styleId="{44D876ED-17C7-4821-AF7D-CF6BC9A4D4A8}"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7" d="100"/>
          <a:sy n="87" d="100"/>
        </p:scale>
        <p:origin x="300" y="7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font" Target="fonts/font1.fntdata"/><Relationship Id="rId68" Type="http://schemas.openxmlformats.org/officeDocument/2006/relationships/font" Target="fonts/font6.fntdata"/><Relationship Id="rId84" Type="http://schemas.openxmlformats.org/officeDocument/2006/relationships/font" Target="fonts/font22.fntdata"/><Relationship Id="rId89" Type="http://schemas.openxmlformats.org/officeDocument/2006/relationships/font" Target="fonts/font27.fntdata"/><Relationship Id="rId112" Type="http://schemas.openxmlformats.org/officeDocument/2006/relationships/tableStyles" Target="tableStyles.xml"/><Relationship Id="rId16" Type="http://schemas.openxmlformats.org/officeDocument/2006/relationships/slide" Target="slides/slide15.xml"/><Relationship Id="rId107" Type="http://schemas.openxmlformats.org/officeDocument/2006/relationships/font" Target="fonts/font45.fntdata"/><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font" Target="fonts/font12.fntdata"/><Relationship Id="rId79" Type="http://schemas.openxmlformats.org/officeDocument/2006/relationships/font" Target="fonts/font17.fntdata"/><Relationship Id="rId102" Type="http://schemas.openxmlformats.org/officeDocument/2006/relationships/font" Target="fonts/font40.fntdata"/><Relationship Id="rId5" Type="http://schemas.openxmlformats.org/officeDocument/2006/relationships/slide" Target="slides/slide4.xml"/><Relationship Id="rId90" Type="http://schemas.openxmlformats.org/officeDocument/2006/relationships/font" Target="fonts/font28.fntdata"/><Relationship Id="rId95" Type="http://schemas.openxmlformats.org/officeDocument/2006/relationships/font" Target="fonts/font33.fntdata"/><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font" Target="fonts/font2.fntdata"/><Relationship Id="rId69" Type="http://schemas.openxmlformats.org/officeDocument/2006/relationships/font" Target="fonts/font7.fntdata"/><Relationship Id="rId80" Type="http://schemas.openxmlformats.org/officeDocument/2006/relationships/font" Target="fonts/font18.fntdata"/><Relationship Id="rId85" Type="http://schemas.openxmlformats.org/officeDocument/2006/relationships/font" Target="fonts/font23.fntdata"/><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font" Target="fonts/font41.fntdata"/><Relationship Id="rId108" Type="http://schemas.openxmlformats.org/officeDocument/2006/relationships/font" Target="fonts/font46.fntdata"/><Relationship Id="rId54" Type="http://schemas.openxmlformats.org/officeDocument/2006/relationships/slide" Target="slides/slide53.xml"/><Relationship Id="rId70" Type="http://schemas.openxmlformats.org/officeDocument/2006/relationships/font" Target="fonts/font8.fntdata"/><Relationship Id="rId75" Type="http://schemas.openxmlformats.org/officeDocument/2006/relationships/font" Target="fonts/font13.fntdata"/><Relationship Id="rId91" Type="http://schemas.openxmlformats.org/officeDocument/2006/relationships/font" Target="fonts/font29.fntdata"/><Relationship Id="rId96" Type="http://schemas.openxmlformats.org/officeDocument/2006/relationships/font" Target="fonts/font34.fntdata"/><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font" Target="fonts/font44.fntdata"/><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font" Target="fonts/font3.fntdata"/><Relationship Id="rId73" Type="http://schemas.openxmlformats.org/officeDocument/2006/relationships/font" Target="fonts/font11.fntdata"/><Relationship Id="rId78" Type="http://schemas.openxmlformats.org/officeDocument/2006/relationships/font" Target="fonts/font16.fntdata"/><Relationship Id="rId81" Type="http://schemas.openxmlformats.org/officeDocument/2006/relationships/font" Target="fonts/font19.fntdata"/><Relationship Id="rId86" Type="http://schemas.openxmlformats.org/officeDocument/2006/relationships/font" Target="fonts/font24.fntdata"/><Relationship Id="rId94" Type="http://schemas.openxmlformats.org/officeDocument/2006/relationships/font" Target="fonts/font32.fntdata"/><Relationship Id="rId99" Type="http://schemas.openxmlformats.org/officeDocument/2006/relationships/font" Target="fonts/font37.fntdata"/><Relationship Id="rId101" Type="http://schemas.openxmlformats.org/officeDocument/2006/relationships/font" Target="fonts/font39.fntdata"/><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presProps" Target="presProps.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font" Target="fonts/font14.fntdata"/><Relationship Id="rId97" Type="http://schemas.openxmlformats.org/officeDocument/2006/relationships/font" Target="fonts/font35.fntdata"/><Relationship Id="rId104" Type="http://schemas.openxmlformats.org/officeDocument/2006/relationships/font" Target="fonts/font42.fntdata"/><Relationship Id="rId7" Type="http://schemas.openxmlformats.org/officeDocument/2006/relationships/slide" Target="slides/slide6.xml"/><Relationship Id="rId71" Type="http://schemas.openxmlformats.org/officeDocument/2006/relationships/font" Target="fonts/font9.fntdata"/><Relationship Id="rId92" Type="http://schemas.openxmlformats.org/officeDocument/2006/relationships/font" Target="fonts/font30.fntdata"/><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font" Target="fonts/font4.fntdata"/><Relationship Id="rId87" Type="http://schemas.openxmlformats.org/officeDocument/2006/relationships/font" Target="fonts/font25.fntdata"/><Relationship Id="rId110" Type="http://schemas.openxmlformats.org/officeDocument/2006/relationships/viewProps" Target="viewProps.xml"/><Relationship Id="rId61" Type="http://schemas.openxmlformats.org/officeDocument/2006/relationships/slide" Target="slides/slide60.xml"/><Relationship Id="rId82" Type="http://schemas.openxmlformats.org/officeDocument/2006/relationships/font" Target="fonts/font20.fntdata"/><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font" Target="fonts/font15.fntdata"/><Relationship Id="rId100" Type="http://schemas.openxmlformats.org/officeDocument/2006/relationships/font" Target="fonts/font38.fntdata"/><Relationship Id="rId105" Type="http://schemas.openxmlformats.org/officeDocument/2006/relationships/font" Target="fonts/font43.fntdata"/><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font" Target="fonts/font10.fntdata"/><Relationship Id="rId93" Type="http://schemas.openxmlformats.org/officeDocument/2006/relationships/font" Target="fonts/font31.fntdata"/><Relationship Id="rId98" Type="http://schemas.openxmlformats.org/officeDocument/2006/relationships/font" Target="fonts/font36.fntdata"/><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font" Target="fonts/font5.fntdata"/><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notesMaster" Target="notesMasters/notesMaster1.xml"/><Relationship Id="rId83" Type="http://schemas.openxmlformats.org/officeDocument/2006/relationships/font" Target="fonts/font21.fntdata"/><Relationship Id="rId88" Type="http://schemas.openxmlformats.org/officeDocument/2006/relationships/font" Target="fonts/font26.fntdata"/><Relationship Id="rId111" Type="http://schemas.openxmlformats.org/officeDocument/2006/relationships/theme" Target="theme/them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8"/>
        <p:cNvGrpSpPr/>
        <p:nvPr/>
      </p:nvGrpSpPr>
      <p:grpSpPr>
        <a:xfrm>
          <a:off x="0" y="0"/>
          <a:ext cx="0" cy="0"/>
          <a:chOff x="0" y="0"/>
          <a:chExt cx="0" cy="0"/>
        </a:xfrm>
      </p:grpSpPr>
      <p:sp>
        <p:nvSpPr>
          <p:cNvPr id="319" name="Google Shape;319;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 name="Google Shape;320;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1"/>
        <p:cNvGrpSpPr/>
        <p:nvPr/>
      </p:nvGrpSpPr>
      <p:grpSpPr>
        <a:xfrm>
          <a:off x="0" y="0"/>
          <a:ext cx="0" cy="0"/>
          <a:chOff x="0" y="0"/>
          <a:chExt cx="0" cy="0"/>
        </a:xfrm>
      </p:grpSpPr>
      <p:sp>
        <p:nvSpPr>
          <p:cNvPr id="412" name="Google Shape;412;gcab08de558_2_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3" name="Google Shape;413;gcab08de558_2_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8"/>
        <p:cNvGrpSpPr/>
        <p:nvPr/>
      </p:nvGrpSpPr>
      <p:grpSpPr>
        <a:xfrm>
          <a:off x="0" y="0"/>
          <a:ext cx="0" cy="0"/>
          <a:chOff x="0" y="0"/>
          <a:chExt cx="0" cy="0"/>
        </a:xfrm>
      </p:grpSpPr>
      <p:sp>
        <p:nvSpPr>
          <p:cNvPr id="449" name="Google Shape;449;gc788e9a590_0_2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0" name="Google Shape;450;gc788e9a590_0_2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6"/>
        <p:cNvGrpSpPr/>
        <p:nvPr/>
      </p:nvGrpSpPr>
      <p:grpSpPr>
        <a:xfrm>
          <a:off x="0" y="0"/>
          <a:ext cx="0" cy="0"/>
          <a:chOff x="0" y="0"/>
          <a:chExt cx="0" cy="0"/>
        </a:xfrm>
      </p:grpSpPr>
      <p:sp>
        <p:nvSpPr>
          <p:cNvPr id="497" name="Google Shape;497;gc788e9a590_0_6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8" name="Google Shape;498;gc788e9a590_0_6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6"/>
        <p:cNvGrpSpPr/>
        <p:nvPr/>
      </p:nvGrpSpPr>
      <p:grpSpPr>
        <a:xfrm>
          <a:off x="0" y="0"/>
          <a:ext cx="0" cy="0"/>
          <a:chOff x="0" y="0"/>
          <a:chExt cx="0" cy="0"/>
        </a:xfrm>
      </p:grpSpPr>
      <p:sp>
        <p:nvSpPr>
          <p:cNvPr id="507" name="Google Shape;507;gc95f375b38_3_3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8" name="Google Shape;508;gc95f375b38_3_3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7"/>
        <p:cNvGrpSpPr/>
        <p:nvPr/>
      </p:nvGrpSpPr>
      <p:grpSpPr>
        <a:xfrm>
          <a:off x="0" y="0"/>
          <a:ext cx="0" cy="0"/>
          <a:chOff x="0" y="0"/>
          <a:chExt cx="0" cy="0"/>
        </a:xfrm>
      </p:grpSpPr>
      <p:sp>
        <p:nvSpPr>
          <p:cNvPr id="528" name="Google Shape;528;gc788e9a590_0_3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9" name="Google Shape;529;gc788e9a590_0_3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6"/>
        <p:cNvGrpSpPr/>
        <p:nvPr/>
      </p:nvGrpSpPr>
      <p:grpSpPr>
        <a:xfrm>
          <a:off x="0" y="0"/>
          <a:ext cx="0" cy="0"/>
          <a:chOff x="0" y="0"/>
          <a:chExt cx="0" cy="0"/>
        </a:xfrm>
      </p:grpSpPr>
      <p:sp>
        <p:nvSpPr>
          <p:cNvPr id="647" name="Google Shape;647;gca275fbaf4_0_2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8" name="Google Shape;648;gca275fbaf4_0_2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1"/>
        <p:cNvGrpSpPr/>
        <p:nvPr/>
      </p:nvGrpSpPr>
      <p:grpSpPr>
        <a:xfrm>
          <a:off x="0" y="0"/>
          <a:ext cx="0" cy="0"/>
          <a:chOff x="0" y="0"/>
          <a:chExt cx="0" cy="0"/>
        </a:xfrm>
      </p:grpSpPr>
      <p:sp>
        <p:nvSpPr>
          <p:cNvPr id="682" name="Google Shape;682;gc788e9a590_0_3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3" name="Google Shape;683;gc788e9a590_0_3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0"/>
        <p:cNvGrpSpPr/>
        <p:nvPr/>
      </p:nvGrpSpPr>
      <p:grpSpPr>
        <a:xfrm>
          <a:off x="0" y="0"/>
          <a:ext cx="0" cy="0"/>
          <a:chOff x="0" y="0"/>
          <a:chExt cx="0" cy="0"/>
        </a:xfrm>
      </p:grpSpPr>
      <p:sp>
        <p:nvSpPr>
          <p:cNvPr id="691" name="Google Shape;691;gca275fbaf4_0_1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2" name="Google Shape;692;gca275fbaf4_0_1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7"/>
        <p:cNvGrpSpPr/>
        <p:nvPr/>
      </p:nvGrpSpPr>
      <p:grpSpPr>
        <a:xfrm>
          <a:off x="0" y="0"/>
          <a:ext cx="0" cy="0"/>
          <a:chOff x="0" y="0"/>
          <a:chExt cx="0" cy="0"/>
        </a:xfrm>
      </p:grpSpPr>
      <p:sp>
        <p:nvSpPr>
          <p:cNvPr id="718" name="Google Shape;718;gc788e9a590_0_7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9" name="Google Shape;719;gc788e9a590_0_7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8"/>
        <p:cNvGrpSpPr/>
        <p:nvPr/>
      </p:nvGrpSpPr>
      <p:grpSpPr>
        <a:xfrm>
          <a:off x="0" y="0"/>
          <a:ext cx="0" cy="0"/>
          <a:chOff x="0" y="0"/>
          <a:chExt cx="0" cy="0"/>
        </a:xfrm>
      </p:grpSpPr>
      <p:sp>
        <p:nvSpPr>
          <p:cNvPr id="739" name="Google Shape;739;gcb91dd408a_0_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0" name="Google Shape;740;gcb91dd408a_0_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8"/>
        <p:cNvGrpSpPr/>
        <p:nvPr/>
      </p:nvGrpSpPr>
      <p:grpSpPr>
        <a:xfrm>
          <a:off x="0" y="0"/>
          <a:ext cx="0" cy="0"/>
          <a:chOff x="0" y="0"/>
          <a:chExt cx="0" cy="0"/>
        </a:xfrm>
      </p:grpSpPr>
      <p:sp>
        <p:nvSpPr>
          <p:cNvPr id="319" name="Google Shape;319;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 name="Google Shape;320;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3131822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c788e9a590_0_3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c788e9a590_0_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4"/>
        <p:cNvGrpSpPr/>
        <p:nvPr/>
      </p:nvGrpSpPr>
      <p:grpSpPr>
        <a:xfrm>
          <a:off x="0" y="0"/>
          <a:ext cx="0" cy="0"/>
          <a:chOff x="0" y="0"/>
          <a:chExt cx="0" cy="0"/>
        </a:xfrm>
      </p:grpSpPr>
      <p:sp>
        <p:nvSpPr>
          <p:cNvPr id="785" name="Google Shape;785;gc788e9a590_0_3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6" name="Google Shape;786;gc788e9a590_0_3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5"/>
        <p:cNvGrpSpPr/>
        <p:nvPr/>
      </p:nvGrpSpPr>
      <p:grpSpPr>
        <a:xfrm>
          <a:off x="0" y="0"/>
          <a:ext cx="0" cy="0"/>
          <a:chOff x="0" y="0"/>
          <a:chExt cx="0" cy="0"/>
        </a:xfrm>
      </p:grpSpPr>
      <p:sp>
        <p:nvSpPr>
          <p:cNvPr id="796" name="Google Shape;796;gc788e9a590_0_2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7" name="Google Shape;797;gc788e9a590_0_2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5"/>
        <p:cNvGrpSpPr/>
        <p:nvPr/>
      </p:nvGrpSpPr>
      <p:grpSpPr>
        <a:xfrm>
          <a:off x="0" y="0"/>
          <a:ext cx="0" cy="0"/>
          <a:chOff x="0" y="0"/>
          <a:chExt cx="0" cy="0"/>
        </a:xfrm>
      </p:grpSpPr>
      <p:sp>
        <p:nvSpPr>
          <p:cNvPr id="816" name="Google Shape;816;gca275fbaf4_0_1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7" name="Google Shape;817;gca275fbaf4_0_1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3"/>
        <p:cNvGrpSpPr/>
        <p:nvPr/>
      </p:nvGrpSpPr>
      <p:grpSpPr>
        <a:xfrm>
          <a:off x="0" y="0"/>
          <a:ext cx="0" cy="0"/>
          <a:chOff x="0" y="0"/>
          <a:chExt cx="0" cy="0"/>
        </a:xfrm>
      </p:grpSpPr>
      <p:sp>
        <p:nvSpPr>
          <p:cNvPr id="834" name="Google Shape;834;gc95f375b38_0_3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5" name="Google Shape;835;gc95f375b38_0_3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4"/>
        <p:cNvGrpSpPr/>
        <p:nvPr/>
      </p:nvGrpSpPr>
      <p:grpSpPr>
        <a:xfrm>
          <a:off x="0" y="0"/>
          <a:ext cx="0" cy="0"/>
          <a:chOff x="0" y="0"/>
          <a:chExt cx="0" cy="0"/>
        </a:xfrm>
      </p:grpSpPr>
      <p:sp>
        <p:nvSpPr>
          <p:cNvPr id="855" name="Google Shape;855;gc95f375b38_0_2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6" name="Google Shape;856;gc95f375b38_0_2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5"/>
        <p:cNvGrpSpPr/>
        <p:nvPr/>
      </p:nvGrpSpPr>
      <p:grpSpPr>
        <a:xfrm>
          <a:off x="0" y="0"/>
          <a:ext cx="0" cy="0"/>
          <a:chOff x="0" y="0"/>
          <a:chExt cx="0" cy="0"/>
        </a:xfrm>
      </p:grpSpPr>
      <p:sp>
        <p:nvSpPr>
          <p:cNvPr id="866" name="Google Shape;866;gc95f375b38_3_2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7" name="Google Shape;867;gc95f375b38_3_2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1"/>
        <p:cNvGrpSpPr/>
        <p:nvPr/>
      </p:nvGrpSpPr>
      <p:grpSpPr>
        <a:xfrm>
          <a:off x="0" y="0"/>
          <a:ext cx="0" cy="0"/>
          <a:chOff x="0" y="0"/>
          <a:chExt cx="0" cy="0"/>
        </a:xfrm>
      </p:grpSpPr>
      <p:sp>
        <p:nvSpPr>
          <p:cNvPr id="872" name="Google Shape;872;gca275fbaf4_0_1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3" name="Google Shape;873;gca275fbaf4_0_1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8"/>
        <p:cNvGrpSpPr/>
        <p:nvPr/>
      </p:nvGrpSpPr>
      <p:grpSpPr>
        <a:xfrm>
          <a:off x="0" y="0"/>
          <a:ext cx="0" cy="0"/>
          <a:chOff x="0" y="0"/>
          <a:chExt cx="0" cy="0"/>
        </a:xfrm>
      </p:grpSpPr>
      <p:sp>
        <p:nvSpPr>
          <p:cNvPr id="899" name="Google Shape;899;gca275fbaf4_0_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0" name="Google Shape;900;gca275fbaf4_0_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2"/>
        <p:cNvGrpSpPr/>
        <p:nvPr/>
      </p:nvGrpSpPr>
      <p:grpSpPr>
        <a:xfrm>
          <a:off x="0" y="0"/>
          <a:ext cx="0" cy="0"/>
          <a:chOff x="0" y="0"/>
          <a:chExt cx="0" cy="0"/>
        </a:xfrm>
      </p:grpSpPr>
      <p:sp>
        <p:nvSpPr>
          <p:cNvPr id="913" name="Google Shape;913;gca275fbaf4_0_3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4" name="Google Shape;914;gca275fbaf4_0_3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8"/>
        <p:cNvGrpSpPr/>
        <p:nvPr/>
      </p:nvGrpSpPr>
      <p:grpSpPr>
        <a:xfrm>
          <a:off x="0" y="0"/>
          <a:ext cx="0" cy="0"/>
          <a:chOff x="0" y="0"/>
          <a:chExt cx="0" cy="0"/>
        </a:xfrm>
      </p:grpSpPr>
      <p:sp>
        <p:nvSpPr>
          <p:cNvPr id="329" name="Google Shape;329;gc95f375b38_3_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0" name="Google Shape;330;gc95f375b38_3_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ca275fbaf4_0_2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ca275fbaf4_0_2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3"/>
        <p:cNvGrpSpPr/>
        <p:nvPr/>
      </p:nvGrpSpPr>
      <p:grpSpPr>
        <a:xfrm>
          <a:off x="0" y="0"/>
          <a:ext cx="0" cy="0"/>
          <a:chOff x="0" y="0"/>
          <a:chExt cx="0" cy="0"/>
        </a:xfrm>
      </p:grpSpPr>
      <p:sp>
        <p:nvSpPr>
          <p:cNvPr id="1234" name="Google Shape;1234;gcab08de558_4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5" name="Google Shape;1235;gcab08de558_4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8"/>
        <p:cNvGrpSpPr/>
        <p:nvPr/>
      </p:nvGrpSpPr>
      <p:grpSpPr>
        <a:xfrm>
          <a:off x="0" y="0"/>
          <a:ext cx="0" cy="0"/>
          <a:chOff x="0" y="0"/>
          <a:chExt cx="0" cy="0"/>
        </a:xfrm>
      </p:grpSpPr>
      <p:sp>
        <p:nvSpPr>
          <p:cNvPr id="1269" name="Google Shape;1269;gc95f375b38_3_1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0" name="Google Shape;1270;gc95f375b38_3_1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9"/>
        <p:cNvGrpSpPr/>
        <p:nvPr/>
      </p:nvGrpSpPr>
      <p:grpSpPr>
        <a:xfrm>
          <a:off x="0" y="0"/>
          <a:ext cx="0" cy="0"/>
          <a:chOff x="0" y="0"/>
          <a:chExt cx="0" cy="0"/>
        </a:xfrm>
      </p:grpSpPr>
      <p:sp>
        <p:nvSpPr>
          <p:cNvPr id="1280" name="Google Shape;1280;gc95f375b38_3_3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1" name="Google Shape;1281;gc95f375b38_3_3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9"/>
        <p:cNvGrpSpPr/>
        <p:nvPr/>
      </p:nvGrpSpPr>
      <p:grpSpPr>
        <a:xfrm>
          <a:off x="0" y="0"/>
          <a:ext cx="0" cy="0"/>
          <a:chOff x="0" y="0"/>
          <a:chExt cx="0" cy="0"/>
        </a:xfrm>
      </p:grpSpPr>
      <p:sp>
        <p:nvSpPr>
          <p:cNvPr id="1290" name="Google Shape;1290;gca275fbaf4_0_7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1" name="Google Shape;1291;gca275fbaf4_0_7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8"/>
        <p:cNvGrpSpPr/>
        <p:nvPr/>
      </p:nvGrpSpPr>
      <p:grpSpPr>
        <a:xfrm>
          <a:off x="0" y="0"/>
          <a:ext cx="0" cy="0"/>
          <a:chOff x="0" y="0"/>
          <a:chExt cx="0" cy="0"/>
        </a:xfrm>
      </p:grpSpPr>
      <p:sp>
        <p:nvSpPr>
          <p:cNvPr id="1359" name="Google Shape;1359;gca275fbaf4_0_9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0" name="Google Shape;1360;gca275fbaf4_0_9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9"/>
        <p:cNvGrpSpPr/>
        <p:nvPr/>
      </p:nvGrpSpPr>
      <p:grpSpPr>
        <a:xfrm>
          <a:off x="0" y="0"/>
          <a:ext cx="0" cy="0"/>
          <a:chOff x="0" y="0"/>
          <a:chExt cx="0" cy="0"/>
        </a:xfrm>
      </p:grpSpPr>
      <p:sp>
        <p:nvSpPr>
          <p:cNvPr id="1380" name="Google Shape;1380;gca41d7a420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1" name="Google Shape;1381;gca41d7a420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1"/>
        <p:cNvGrpSpPr/>
        <p:nvPr/>
      </p:nvGrpSpPr>
      <p:grpSpPr>
        <a:xfrm>
          <a:off x="0" y="0"/>
          <a:ext cx="0" cy="0"/>
          <a:chOff x="0" y="0"/>
          <a:chExt cx="0" cy="0"/>
        </a:xfrm>
      </p:grpSpPr>
      <p:sp>
        <p:nvSpPr>
          <p:cNvPr id="1402" name="Google Shape;1402;gca41d7a420_1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3" name="Google Shape;1403;gca41d7a420_1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7"/>
        <p:cNvGrpSpPr/>
        <p:nvPr/>
      </p:nvGrpSpPr>
      <p:grpSpPr>
        <a:xfrm>
          <a:off x="0" y="0"/>
          <a:ext cx="0" cy="0"/>
          <a:chOff x="0" y="0"/>
          <a:chExt cx="0" cy="0"/>
        </a:xfrm>
      </p:grpSpPr>
      <p:sp>
        <p:nvSpPr>
          <p:cNvPr id="1418" name="Google Shape;1418;gca41d7a420_1_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9" name="Google Shape;1419;gca41d7a420_1_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7"/>
        <p:cNvGrpSpPr/>
        <p:nvPr/>
      </p:nvGrpSpPr>
      <p:grpSpPr>
        <a:xfrm>
          <a:off x="0" y="0"/>
          <a:ext cx="0" cy="0"/>
          <a:chOff x="0" y="0"/>
          <a:chExt cx="0" cy="0"/>
        </a:xfrm>
      </p:grpSpPr>
      <p:sp>
        <p:nvSpPr>
          <p:cNvPr id="1428" name="Google Shape;1428;gca41d7a420_1_1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9" name="Google Shape;1429;gca41d7a420_1_1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6"/>
        <p:cNvGrpSpPr/>
        <p:nvPr/>
      </p:nvGrpSpPr>
      <p:grpSpPr>
        <a:xfrm>
          <a:off x="0" y="0"/>
          <a:ext cx="0" cy="0"/>
          <a:chOff x="0" y="0"/>
          <a:chExt cx="0" cy="0"/>
        </a:xfrm>
      </p:grpSpPr>
      <p:sp>
        <p:nvSpPr>
          <p:cNvPr id="337" name="Google Shape;337;gc95f375b38_3_1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8" name="Google Shape;338;gc95f375b38_3_1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0"/>
        <p:cNvGrpSpPr/>
        <p:nvPr/>
      </p:nvGrpSpPr>
      <p:grpSpPr>
        <a:xfrm>
          <a:off x="0" y="0"/>
          <a:ext cx="0" cy="0"/>
          <a:chOff x="0" y="0"/>
          <a:chExt cx="0" cy="0"/>
        </a:xfrm>
      </p:grpSpPr>
      <p:sp>
        <p:nvSpPr>
          <p:cNvPr id="1441" name="Google Shape;1441;gc91aa0ac16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2" name="Google Shape;1442;gc91aa0ac1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0"/>
        <p:cNvGrpSpPr/>
        <p:nvPr/>
      </p:nvGrpSpPr>
      <p:grpSpPr>
        <a:xfrm>
          <a:off x="0" y="0"/>
          <a:ext cx="0" cy="0"/>
          <a:chOff x="0" y="0"/>
          <a:chExt cx="0" cy="0"/>
        </a:xfrm>
      </p:grpSpPr>
      <p:sp>
        <p:nvSpPr>
          <p:cNvPr id="1461" name="Google Shape;1461;gca41d7a420_1_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2" name="Google Shape;1462;gca41d7a420_1_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40"/>
        <p:cNvGrpSpPr/>
        <p:nvPr/>
      </p:nvGrpSpPr>
      <p:grpSpPr>
        <a:xfrm>
          <a:off x="0" y="0"/>
          <a:ext cx="0" cy="0"/>
          <a:chOff x="0" y="0"/>
          <a:chExt cx="0" cy="0"/>
        </a:xfrm>
      </p:grpSpPr>
      <p:sp>
        <p:nvSpPr>
          <p:cNvPr id="1741" name="Google Shape;1741;gca87df79f5_0_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42" name="Google Shape;1742;gca87df79f5_0_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46"/>
        <p:cNvGrpSpPr/>
        <p:nvPr/>
      </p:nvGrpSpPr>
      <p:grpSpPr>
        <a:xfrm>
          <a:off x="0" y="0"/>
          <a:ext cx="0" cy="0"/>
          <a:chOff x="0" y="0"/>
          <a:chExt cx="0" cy="0"/>
        </a:xfrm>
      </p:grpSpPr>
      <p:sp>
        <p:nvSpPr>
          <p:cNvPr id="1747" name="Google Shape;1747;gca41d7a420_1_290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48" name="Google Shape;1748;gca41d7a420_1_290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7"/>
        <p:cNvGrpSpPr/>
        <p:nvPr/>
      </p:nvGrpSpPr>
      <p:grpSpPr>
        <a:xfrm>
          <a:off x="0" y="0"/>
          <a:ext cx="0" cy="0"/>
          <a:chOff x="0" y="0"/>
          <a:chExt cx="0" cy="0"/>
        </a:xfrm>
      </p:grpSpPr>
      <p:sp>
        <p:nvSpPr>
          <p:cNvPr id="1148" name="Google Shape;1148;g176abbfc273_2_137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9" name="Google Shape;1149;g176abbfc273_2_137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3"/>
        <p:cNvGrpSpPr/>
        <p:nvPr/>
      </p:nvGrpSpPr>
      <p:grpSpPr>
        <a:xfrm>
          <a:off x="0" y="0"/>
          <a:ext cx="0" cy="0"/>
          <a:chOff x="0" y="0"/>
          <a:chExt cx="0" cy="0"/>
        </a:xfrm>
      </p:grpSpPr>
      <p:sp>
        <p:nvSpPr>
          <p:cNvPr id="1154" name="Google Shape;1154;g176abbfc273_2_137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5" name="Google Shape;1155;g176abbfc273_2_137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9"/>
        <p:cNvGrpSpPr/>
        <p:nvPr/>
      </p:nvGrpSpPr>
      <p:grpSpPr>
        <a:xfrm>
          <a:off x="0" y="0"/>
          <a:ext cx="0" cy="0"/>
          <a:chOff x="0" y="0"/>
          <a:chExt cx="0" cy="0"/>
        </a:xfrm>
      </p:grpSpPr>
      <p:sp>
        <p:nvSpPr>
          <p:cNvPr id="1160" name="Google Shape;1160;g176abbfc273_2_137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1" name="Google Shape;1161;g176abbfc273_2_137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7"/>
        <p:cNvGrpSpPr/>
        <p:nvPr/>
      </p:nvGrpSpPr>
      <p:grpSpPr>
        <a:xfrm>
          <a:off x="0" y="0"/>
          <a:ext cx="0" cy="0"/>
          <a:chOff x="0" y="0"/>
          <a:chExt cx="0" cy="0"/>
        </a:xfrm>
      </p:grpSpPr>
      <p:sp>
        <p:nvSpPr>
          <p:cNvPr id="1178" name="Google Shape;1178;g176abbfc273_2_137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9" name="Google Shape;1179;g176abbfc273_2_137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Google Shape;1531;g176abbfc273_2_14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2" name="Google Shape;1532;g176abbfc273_2_14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5"/>
        <p:cNvGrpSpPr/>
        <p:nvPr/>
      </p:nvGrpSpPr>
      <p:grpSpPr>
        <a:xfrm>
          <a:off x="0" y="0"/>
          <a:ext cx="0" cy="0"/>
          <a:chOff x="0" y="0"/>
          <a:chExt cx="0" cy="0"/>
        </a:xfrm>
      </p:grpSpPr>
      <p:sp>
        <p:nvSpPr>
          <p:cNvPr id="346" name="Google Shape;346;gc788e9a590_0_5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7" name="Google Shape;347;gc788e9a590_0_5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7"/>
        <p:cNvGrpSpPr/>
        <p:nvPr/>
      </p:nvGrpSpPr>
      <p:grpSpPr>
        <a:xfrm>
          <a:off x="0" y="0"/>
          <a:ext cx="0" cy="0"/>
          <a:chOff x="0" y="0"/>
          <a:chExt cx="0" cy="0"/>
        </a:xfrm>
      </p:grpSpPr>
      <p:sp>
        <p:nvSpPr>
          <p:cNvPr id="8808" name="Google Shape;8808;g176abbfc273_2_21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09" name="Google Shape;8809;g176abbfc273_2_21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89"/>
        <p:cNvGrpSpPr/>
        <p:nvPr/>
      </p:nvGrpSpPr>
      <p:grpSpPr>
        <a:xfrm>
          <a:off x="0" y="0"/>
          <a:ext cx="0" cy="0"/>
          <a:chOff x="0" y="0"/>
          <a:chExt cx="0" cy="0"/>
        </a:xfrm>
      </p:grpSpPr>
      <p:sp>
        <p:nvSpPr>
          <p:cNvPr id="9190" name="Google Shape;9190;g176abbfc273_2_217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91" name="Google Shape;9191;g176abbfc273_2_217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0"/>
        <p:cNvGrpSpPr/>
        <p:nvPr/>
      </p:nvGrpSpPr>
      <p:grpSpPr>
        <a:xfrm>
          <a:off x="0" y="0"/>
          <a:ext cx="0" cy="0"/>
          <a:chOff x="0" y="0"/>
          <a:chExt cx="0" cy="0"/>
        </a:xfrm>
      </p:grpSpPr>
      <p:sp>
        <p:nvSpPr>
          <p:cNvPr id="9621" name="Google Shape;9621;g176abbfc273_2_222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22" name="Google Shape;9622;g176abbfc273_2_222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3"/>
        <p:cNvGrpSpPr/>
        <p:nvPr/>
      </p:nvGrpSpPr>
      <p:grpSpPr>
        <a:xfrm>
          <a:off x="0" y="0"/>
          <a:ext cx="0" cy="0"/>
          <a:chOff x="0" y="0"/>
          <a:chExt cx="0" cy="0"/>
        </a:xfrm>
      </p:grpSpPr>
      <p:sp>
        <p:nvSpPr>
          <p:cNvPr id="10414" name="Google Shape;10414;g176abbfc273_2_230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5" name="Google Shape;10415;g176abbfc273_2_23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4"/>
        <p:cNvGrpSpPr/>
        <p:nvPr/>
      </p:nvGrpSpPr>
      <p:grpSpPr>
        <a:xfrm>
          <a:off x="0" y="0"/>
          <a:ext cx="0" cy="0"/>
          <a:chOff x="0" y="0"/>
          <a:chExt cx="0" cy="0"/>
        </a:xfrm>
      </p:grpSpPr>
      <p:sp>
        <p:nvSpPr>
          <p:cNvPr id="11155" name="Google Shape;11155;g176abbfc273_2_237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56" name="Google Shape;11156;g176abbfc273_2_23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47"/>
        <p:cNvGrpSpPr/>
        <p:nvPr/>
      </p:nvGrpSpPr>
      <p:grpSpPr>
        <a:xfrm>
          <a:off x="0" y="0"/>
          <a:ext cx="0" cy="0"/>
          <a:chOff x="0" y="0"/>
          <a:chExt cx="0" cy="0"/>
        </a:xfrm>
      </p:grpSpPr>
      <p:sp>
        <p:nvSpPr>
          <p:cNvPr id="11848" name="Google Shape;11848;g176abbfc273_2_244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9" name="Google Shape;11849;g176abbfc273_2_244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8"/>
        <p:cNvGrpSpPr/>
        <p:nvPr/>
      </p:nvGrpSpPr>
      <p:grpSpPr>
        <a:xfrm>
          <a:off x="0" y="0"/>
          <a:ext cx="0" cy="0"/>
          <a:chOff x="0" y="0"/>
          <a:chExt cx="0" cy="0"/>
        </a:xfrm>
      </p:grpSpPr>
      <p:sp>
        <p:nvSpPr>
          <p:cNvPr id="369" name="Google Shape;369;gc788e9a590_0_1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0" name="Google Shape;370;gc788e9a590_0_1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49"/>
        <p:cNvGrpSpPr/>
        <p:nvPr/>
      </p:nvGrpSpPr>
      <p:grpSpPr>
        <a:xfrm>
          <a:off x="0" y="0"/>
          <a:ext cx="0" cy="0"/>
          <a:chOff x="0" y="0"/>
          <a:chExt cx="0" cy="0"/>
        </a:xfrm>
      </p:grpSpPr>
      <p:sp>
        <p:nvSpPr>
          <p:cNvPr id="12150" name="Google Shape;12150;g176abbfc273_2_247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51" name="Google Shape;12151;g176abbfc273_2_247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9"/>
        <p:cNvGrpSpPr/>
        <p:nvPr/>
      </p:nvGrpSpPr>
      <p:grpSpPr>
        <a:xfrm>
          <a:off x="0" y="0"/>
          <a:ext cx="0" cy="0"/>
          <a:chOff x="0" y="0"/>
          <a:chExt cx="0" cy="0"/>
        </a:xfrm>
      </p:grpSpPr>
      <p:sp>
        <p:nvSpPr>
          <p:cNvPr id="380" name="Google Shape;380;gca275fbaf4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1" name="Google Shape;381;gca275fbaf4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0"/>
        <p:cNvGrpSpPr/>
        <p:nvPr/>
      </p:nvGrpSpPr>
      <p:grpSpPr>
        <a:xfrm>
          <a:off x="0" y="0"/>
          <a:ext cx="0" cy="0"/>
          <a:chOff x="0" y="0"/>
          <a:chExt cx="0" cy="0"/>
        </a:xfrm>
      </p:grpSpPr>
      <p:sp>
        <p:nvSpPr>
          <p:cNvPr id="391" name="Google Shape;391;gc788e9a590_0_2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2" name="Google Shape;392;gc788e9a590_0_2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1"/>
        <p:cNvGrpSpPr/>
        <p:nvPr/>
      </p:nvGrpSpPr>
      <p:grpSpPr>
        <a:xfrm>
          <a:off x="0" y="0"/>
          <a:ext cx="0" cy="0"/>
          <a:chOff x="0" y="0"/>
          <a:chExt cx="0" cy="0"/>
        </a:xfrm>
      </p:grpSpPr>
      <p:sp>
        <p:nvSpPr>
          <p:cNvPr id="402" name="Google Shape;402;gc95f375b38_3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3" name="Google Shape;403;gc95f375b38_3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894500" y="588600"/>
            <a:ext cx="5392800" cy="1983300"/>
          </a:xfrm>
          <a:prstGeom prst="rect">
            <a:avLst/>
          </a:prstGeom>
        </p:spPr>
        <p:txBody>
          <a:bodyPr spcFirstLastPara="1" wrap="square" lIns="91425" tIns="201150" rIns="91425" bIns="91425" anchor="t" anchorCtr="0">
            <a:noAutofit/>
          </a:bodyPr>
          <a:lstStyle>
            <a:lvl1pPr lvl="0" rtl="0">
              <a:lnSpc>
                <a:spcPct val="100000"/>
              </a:lnSpc>
              <a:spcBef>
                <a:spcPts val="0"/>
              </a:spcBef>
              <a:spcAft>
                <a:spcPts val="0"/>
              </a:spcAft>
              <a:buSzPts val="5200"/>
              <a:buFont typeface="Josefin Sans"/>
              <a:buNone/>
              <a:defRPr sz="5200" b="1">
                <a:latin typeface="Josefin Sans"/>
                <a:ea typeface="Josefin Sans"/>
                <a:cs typeface="Josefin Sans"/>
                <a:sym typeface="Josefin Sans"/>
              </a:defRPr>
            </a:lvl1pPr>
            <a:lvl2pPr lvl="1" algn="ctr" rtl="0">
              <a:spcBef>
                <a:spcPts val="0"/>
              </a:spcBef>
              <a:spcAft>
                <a:spcPts val="0"/>
              </a:spcAft>
              <a:buClr>
                <a:srgbClr val="191919"/>
              </a:buClr>
              <a:buSzPts val="5200"/>
              <a:buNone/>
              <a:defRPr sz="5200">
                <a:solidFill>
                  <a:srgbClr val="191919"/>
                </a:solidFill>
              </a:defRPr>
            </a:lvl2pPr>
            <a:lvl3pPr lvl="2" algn="ctr" rtl="0">
              <a:spcBef>
                <a:spcPts val="0"/>
              </a:spcBef>
              <a:spcAft>
                <a:spcPts val="0"/>
              </a:spcAft>
              <a:buClr>
                <a:srgbClr val="191919"/>
              </a:buClr>
              <a:buSzPts val="5200"/>
              <a:buNone/>
              <a:defRPr sz="5200">
                <a:solidFill>
                  <a:srgbClr val="191919"/>
                </a:solidFill>
              </a:defRPr>
            </a:lvl3pPr>
            <a:lvl4pPr lvl="3" algn="ctr" rtl="0">
              <a:spcBef>
                <a:spcPts val="0"/>
              </a:spcBef>
              <a:spcAft>
                <a:spcPts val="0"/>
              </a:spcAft>
              <a:buClr>
                <a:srgbClr val="191919"/>
              </a:buClr>
              <a:buSzPts val="5200"/>
              <a:buNone/>
              <a:defRPr sz="5200">
                <a:solidFill>
                  <a:srgbClr val="191919"/>
                </a:solidFill>
              </a:defRPr>
            </a:lvl4pPr>
            <a:lvl5pPr lvl="4" algn="ctr" rtl="0">
              <a:spcBef>
                <a:spcPts val="0"/>
              </a:spcBef>
              <a:spcAft>
                <a:spcPts val="0"/>
              </a:spcAft>
              <a:buClr>
                <a:srgbClr val="191919"/>
              </a:buClr>
              <a:buSzPts val="5200"/>
              <a:buNone/>
              <a:defRPr sz="5200">
                <a:solidFill>
                  <a:srgbClr val="191919"/>
                </a:solidFill>
              </a:defRPr>
            </a:lvl5pPr>
            <a:lvl6pPr lvl="5" algn="ctr" rtl="0">
              <a:spcBef>
                <a:spcPts val="0"/>
              </a:spcBef>
              <a:spcAft>
                <a:spcPts val="0"/>
              </a:spcAft>
              <a:buClr>
                <a:srgbClr val="191919"/>
              </a:buClr>
              <a:buSzPts val="5200"/>
              <a:buNone/>
              <a:defRPr sz="5200">
                <a:solidFill>
                  <a:srgbClr val="191919"/>
                </a:solidFill>
              </a:defRPr>
            </a:lvl6pPr>
            <a:lvl7pPr lvl="6" algn="ctr" rtl="0">
              <a:spcBef>
                <a:spcPts val="0"/>
              </a:spcBef>
              <a:spcAft>
                <a:spcPts val="0"/>
              </a:spcAft>
              <a:buClr>
                <a:srgbClr val="191919"/>
              </a:buClr>
              <a:buSzPts val="5200"/>
              <a:buNone/>
              <a:defRPr sz="5200">
                <a:solidFill>
                  <a:srgbClr val="191919"/>
                </a:solidFill>
              </a:defRPr>
            </a:lvl7pPr>
            <a:lvl8pPr lvl="7" algn="ctr" rtl="0">
              <a:spcBef>
                <a:spcPts val="0"/>
              </a:spcBef>
              <a:spcAft>
                <a:spcPts val="0"/>
              </a:spcAft>
              <a:buClr>
                <a:srgbClr val="191919"/>
              </a:buClr>
              <a:buSzPts val="5200"/>
              <a:buNone/>
              <a:defRPr sz="5200">
                <a:solidFill>
                  <a:srgbClr val="191919"/>
                </a:solidFill>
              </a:defRPr>
            </a:lvl8pPr>
            <a:lvl9pPr lvl="8" algn="ctr" rtl="0">
              <a:spcBef>
                <a:spcPts val="0"/>
              </a:spcBef>
              <a:spcAft>
                <a:spcPts val="0"/>
              </a:spcAft>
              <a:buClr>
                <a:srgbClr val="191919"/>
              </a:buClr>
              <a:buSzPts val="5200"/>
              <a:buNone/>
              <a:defRPr sz="5200">
                <a:solidFill>
                  <a:srgbClr val="191919"/>
                </a:solidFill>
              </a:defRPr>
            </a:lvl9pPr>
          </a:lstStyle>
          <a:p>
            <a:endParaRPr/>
          </a:p>
        </p:txBody>
      </p:sp>
      <p:sp>
        <p:nvSpPr>
          <p:cNvPr id="10" name="Google Shape;10;p2"/>
          <p:cNvSpPr txBox="1">
            <a:spLocks noGrp="1"/>
          </p:cNvSpPr>
          <p:nvPr>
            <p:ph type="subTitle" idx="1"/>
          </p:nvPr>
        </p:nvSpPr>
        <p:spPr>
          <a:xfrm>
            <a:off x="894500" y="2499325"/>
            <a:ext cx="3335700" cy="792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Josefin Sans Light"/>
              <a:buNone/>
              <a:defRPr sz="1800" b="1">
                <a:solidFill>
                  <a:schemeClr val="dk2"/>
                </a:solidFill>
                <a:latin typeface="Josefin Sans"/>
                <a:ea typeface="Josefin Sans"/>
                <a:cs typeface="Josefin Sans"/>
                <a:sym typeface="Josefin Sans"/>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cxnSp>
        <p:nvCxnSpPr>
          <p:cNvPr id="11" name="Google Shape;11;p2"/>
          <p:cNvCxnSpPr/>
          <p:nvPr/>
        </p:nvCxnSpPr>
        <p:spPr>
          <a:xfrm>
            <a:off x="542275" y="758250"/>
            <a:ext cx="0" cy="2878500"/>
          </a:xfrm>
          <a:prstGeom prst="straightConnector1">
            <a:avLst/>
          </a:prstGeom>
          <a:noFill/>
          <a:ln w="114300" cap="flat" cmpd="sng">
            <a:solidFill>
              <a:schemeClr val="accent1"/>
            </a:solidFill>
            <a:prstDash val="solid"/>
            <a:round/>
            <a:headEnd type="none" w="med" len="med"/>
            <a:tailEnd type="none" w="med" len="med"/>
          </a:ln>
        </p:spPr>
      </p:cxnSp>
      <p:cxnSp>
        <p:nvCxnSpPr>
          <p:cNvPr id="12" name="Google Shape;12;p2"/>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73"/>
        <p:cNvGrpSpPr/>
        <p:nvPr/>
      </p:nvGrpSpPr>
      <p:grpSpPr>
        <a:xfrm>
          <a:off x="0" y="0"/>
          <a:ext cx="0" cy="0"/>
          <a:chOff x="0" y="0"/>
          <a:chExt cx="0" cy="0"/>
        </a:xfrm>
      </p:grpSpPr>
      <p:sp>
        <p:nvSpPr>
          <p:cNvPr id="74" name="Google Shape;74;p11"/>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75" name="Google Shape;75;p11"/>
          <p:cNvSpPr txBox="1">
            <a:spLocks noGrp="1"/>
          </p:cNvSpPr>
          <p:nvPr>
            <p:ph type="title" idx="2"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76" name="Google Shape;76;p11"/>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77" name="Google Shape;77;p11"/>
          <p:cNvSpPr txBox="1">
            <a:spLocks noGrp="1"/>
          </p:cNvSpPr>
          <p:nvPr>
            <p:ph type="subTitle" idx="1"/>
          </p:nvPr>
        </p:nvSpPr>
        <p:spPr>
          <a:xfrm>
            <a:off x="1835950" y="2628600"/>
            <a:ext cx="4772100" cy="296100"/>
          </a:xfrm>
          <a:prstGeom prst="rect">
            <a:avLst/>
          </a:prstGeom>
          <a:noFill/>
          <a:ln>
            <a:noFill/>
          </a:ln>
        </p:spPr>
        <p:txBody>
          <a:bodyPr spcFirstLastPara="1" wrap="square" lIns="91425" tIns="0" rIns="91425" bIns="0" anchor="t" anchorCtr="0">
            <a:noAutofit/>
          </a:bodyPr>
          <a:lstStyle>
            <a:lvl1pPr lvl="0" rtl="0">
              <a:lnSpc>
                <a:spcPct val="100000"/>
              </a:lnSpc>
              <a:spcBef>
                <a:spcPts val="0"/>
              </a:spcBef>
              <a:spcAft>
                <a:spcPts val="0"/>
              </a:spcAft>
              <a:buClr>
                <a:schemeClr val="dk1"/>
              </a:buClr>
              <a:buSzPts val="2000"/>
              <a:buFont typeface="Josefin Sans"/>
              <a:buNone/>
              <a:defRPr sz="18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78" name="Google Shape;78;p11"/>
          <p:cNvSpPr txBox="1">
            <a:spLocks noGrp="1"/>
          </p:cNvSpPr>
          <p:nvPr>
            <p:ph type="title" idx="3" hasCustomPrompt="1"/>
          </p:nvPr>
        </p:nvSpPr>
        <p:spPr>
          <a:xfrm>
            <a:off x="1835725" y="1786800"/>
            <a:ext cx="5837100" cy="841800"/>
          </a:xfrm>
          <a:prstGeom prst="rect">
            <a:avLst/>
          </a:prstGeom>
        </p:spPr>
        <p:txBody>
          <a:bodyPr spcFirstLastPara="1" wrap="square" lIns="91425" tIns="0" rIns="91425" bIns="91425" anchor="b" anchorCtr="0">
            <a:noAutofit/>
          </a:bodyPr>
          <a:lstStyle>
            <a:lvl1pPr marL="0" marR="0" lvl="0" indent="0" algn="l" rtl="0">
              <a:lnSpc>
                <a:spcPct val="100000"/>
              </a:lnSpc>
              <a:spcBef>
                <a:spcPts val="0"/>
              </a:spcBef>
              <a:spcAft>
                <a:spcPts val="0"/>
              </a:spcAft>
              <a:buClr>
                <a:schemeClr val="dk1"/>
              </a:buClr>
              <a:buSzPts val="3600"/>
              <a:buFont typeface="Josefin Sans"/>
              <a:buNone/>
              <a:defRPr sz="7100">
                <a:solidFill>
                  <a:schemeClr val="accent1"/>
                </a:solidFill>
              </a:defRPr>
            </a:lvl1pPr>
            <a:lvl2pPr lvl="1"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9pPr>
          </a:lstStyle>
          <a:p>
            <a:r>
              <a:t>xx%</a:t>
            </a:r>
          </a:p>
        </p:txBody>
      </p:sp>
      <p:cxnSp>
        <p:nvCxnSpPr>
          <p:cNvPr id="79" name="Google Shape;79;p11"/>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80" name="Google Shape;80;p11"/>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cxnSp>
        <p:nvCxnSpPr>
          <p:cNvPr id="81" name="Google Shape;81;p11"/>
          <p:cNvCxnSpPr/>
          <p:nvPr/>
        </p:nvCxnSpPr>
        <p:spPr>
          <a:xfrm>
            <a:off x="1835950" y="1276675"/>
            <a:ext cx="2710500" cy="0"/>
          </a:xfrm>
          <a:prstGeom prst="straightConnector1">
            <a:avLst/>
          </a:prstGeom>
          <a:noFill/>
          <a:ln w="76200" cap="flat" cmpd="sng">
            <a:solidFill>
              <a:schemeClr val="accent1"/>
            </a:solidFill>
            <a:prstDash val="solid"/>
            <a:round/>
            <a:headEnd type="none" w="med" len="med"/>
            <a:tailEnd type="none" w="med" len="med"/>
          </a:ln>
        </p:spPr>
      </p:cxn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BLANK_2">
    <p:spTree>
      <p:nvGrpSpPr>
        <p:cNvPr id="1" name="Shape 83"/>
        <p:cNvGrpSpPr/>
        <p:nvPr/>
      </p:nvGrpSpPr>
      <p:grpSpPr>
        <a:xfrm>
          <a:off x="0" y="0"/>
          <a:ext cx="0" cy="0"/>
          <a:chOff x="0" y="0"/>
          <a:chExt cx="0" cy="0"/>
        </a:xfrm>
      </p:grpSpPr>
      <p:cxnSp>
        <p:nvCxnSpPr>
          <p:cNvPr id="84" name="Google Shape;84;p13"/>
          <p:cNvCxnSpPr/>
          <p:nvPr/>
        </p:nvCxnSpPr>
        <p:spPr>
          <a:xfrm>
            <a:off x="-14031" y="1217264"/>
            <a:ext cx="3594900" cy="0"/>
          </a:xfrm>
          <a:prstGeom prst="straightConnector1">
            <a:avLst/>
          </a:prstGeom>
          <a:noFill/>
          <a:ln w="9525" cap="flat" cmpd="sng">
            <a:solidFill>
              <a:schemeClr val="accent1"/>
            </a:solidFill>
            <a:prstDash val="solid"/>
            <a:round/>
            <a:headEnd type="none" w="med" len="med"/>
            <a:tailEnd type="none" w="med" len="med"/>
          </a:ln>
        </p:spPr>
      </p:cxnSp>
      <p:sp>
        <p:nvSpPr>
          <p:cNvPr id="85" name="Google Shape;85;p13"/>
          <p:cNvSpPr txBox="1">
            <a:spLocks noGrp="1"/>
          </p:cNvSpPr>
          <p:nvPr>
            <p:ph type="title"/>
          </p:nvPr>
        </p:nvSpPr>
        <p:spPr>
          <a:xfrm>
            <a:off x="1697700" y="1738964"/>
            <a:ext cx="2963100" cy="5277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Josefin Sans"/>
              <a:buNone/>
              <a:defRPr sz="1800" b="1">
                <a:latin typeface="Josefin Sans"/>
                <a:ea typeface="Josefin Sans"/>
                <a:cs typeface="Josefin Sans"/>
                <a:sym typeface="Josefin Sans"/>
              </a:defRPr>
            </a:lvl1pPr>
            <a:lvl2pPr lvl="1" rtl="0">
              <a:spcBef>
                <a:spcPts val="0"/>
              </a:spcBef>
              <a:spcAft>
                <a:spcPts val="0"/>
              </a:spcAft>
              <a:buSzPts val="2400"/>
              <a:buFont typeface="Josefin Sans"/>
              <a:buNone/>
              <a:defRPr sz="2400" b="1">
                <a:latin typeface="Josefin Sans"/>
                <a:ea typeface="Josefin Sans"/>
                <a:cs typeface="Josefin Sans"/>
                <a:sym typeface="Josefin Sans"/>
              </a:defRPr>
            </a:lvl2pPr>
            <a:lvl3pPr lvl="2" rtl="0">
              <a:spcBef>
                <a:spcPts val="0"/>
              </a:spcBef>
              <a:spcAft>
                <a:spcPts val="0"/>
              </a:spcAft>
              <a:buSzPts val="2400"/>
              <a:buFont typeface="Josefin Sans"/>
              <a:buNone/>
              <a:defRPr sz="2400" b="1">
                <a:latin typeface="Josefin Sans"/>
                <a:ea typeface="Josefin Sans"/>
                <a:cs typeface="Josefin Sans"/>
                <a:sym typeface="Josefin Sans"/>
              </a:defRPr>
            </a:lvl3pPr>
            <a:lvl4pPr lvl="3" rtl="0">
              <a:spcBef>
                <a:spcPts val="0"/>
              </a:spcBef>
              <a:spcAft>
                <a:spcPts val="0"/>
              </a:spcAft>
              <a:buSzPts val="2400"/>
              <a:buFont typeface="Josefin Sans"/>
              <a:buNone/>
              <a:defRPr sz="2400" b="1">
                <a:latin typeface="Josefin Sans"/>
                <a:ea typeface="Josefin Sans"/>
                <a:cs typeface="Josefin Sans"/>
                <a:sym typeface="Josefin Sans"/>
              </a:defRPr>
            </a:lvl4pPr>
            <a:lvl5pPr lvl="4" rtl="0">
              <a:spcBef>
                <a:spcPts val="0"/>
              </a:spcBef>
              <a:spcAft>
                <a:spcPts val="0"/>
              </a:spcAft>
              <a:buSzPts val="2400"/>
              <a:buFont typeface="Josefin Sans"/>
              <a:buNone/>
              <a:defRPr sz="2400" b="1">
                <a:latin typeface="Josefin Sans"/>
                <a:ea typeface="Josefin Sans"/>
                <a:cs typeface="Josefin Sans"/>
                <a:sym typeface="Josefin Sans"/>
              </a:defRPr>
            </a:lvl5pPr>
            <a:lvl6pPr lvl="5" rtl="0">
              <a:spcBef>
                <a:spcPts val="0"/>
              </a:spcBef>
              <a:spcAft>
                <a:spcPts val="0"/>
              </a:spcAft>
              <a:buSzPts val="2400"/>
              <a:buFont typeface="Josefin Sans"/>
              <a:buNone/>
              <a:defRPr sz="2400" b="1">
                <a:latin typeface="Josefin Sans"/>
                <a:ea typeface="Josefin Sans"/>
                <a:cs typeface="Josefin Sans"/>
                <a:sym typeface="Josefin Sans"/>
              </a:defRPr>
            </a:lvl6pPr>
            <a:lvl7pPr lvl="6" rtl="0">
              <a:spcBef>
                <a:spcPts val="0"/>
              </a:spcBef>
              <a:spcAft>
                <a:spcPts val="0"/>
              </a:spcAft>
              <a:buSzPts val="2400"/>
              <a:buFont typeface="Josefin Sans"/>
              <a:buNone/>
              <a:defRPr sz="2400" b="1">
                <a:latin typeface="Josefin Sans"/>
                <a:ea typeface="Josefin Sans"/>
                <a:cs typeface="Josefin Sans"/>
                <a:sym typeface="Josefin Sans"/>
              </a:defRPr>
            </a:lvl7pPr>
            <a:lvl8pPr lvl="7" rtl="0">
              <a:spcBef>
                <a:spcPts val="0"/>
              </a:spcBef>
              <a:spcAft>
                <a:spcPts val="0"/>
              </a:spcAft>
              <a:buSzPts val="2400"/>
              <a:buFont typeface="Josefin Sans"/>
              <a:buNone/>
              <a:defRPr sz="2400" b="1">
                <a:latin typeface="Josefin Sans"/>
                <a:ea typeface="Josefin Sans"/>
                <a:cs typeface="Josefin Sans"/>
                <a:sym typeface="Josefin Sans"/>
              </a:defRPr>
            </a:lvl8pPr>
            <a:lvl9pPr lvl="8" rtl="0">
              <a:spcBef>
                <a:spcPts val="0"/>
              </a:spcBef>
              <a:spcAft>
                <a:spcPts val="0"/>
              </a:spcAft>
              <a:buSzPts val="2400"/>
              <a:buFont typeface="Josefin Sans"/>
              <a:buNone/>
              <a:defRPr sz="2400" b="1">
                <a:latin typeface="Josefin Sans"/>
                <a:ea typeface="Josefin Sans"/>
                <a:cs typeface="Josefin Sans"/>
                <a:sym typeface="Josefin Sans"/>
              </a:defRPr>
            </a:lvl9pPr>
          </a:lstStyle>
          <a:p>
            <a:endParaRPr/>
          </a:p>
        </p:txBody>
      </p:sp>
      <p:sp>
        <p:nvSpPr>
          <p:cNvPr id="86" name="Google Shape;86;p13">
            <a:hlinkClick r:id="rId2" action="ppaction://hlinksldjump"/>
          </p:cNvPr>
          <p:cNvSpPr txBox="1">
            <a:spLocks noGrp="1"/>
          </p:cNvSpPr>
          <p:nvPr>
            <p:ph type="title" idx="2" hasCustomPrompt="1"/>
          </p:nvPr>
        </p:nvSpPr>
        <p:spPr>
          <a:xfrm>
            <a:off x="1121625" y="1673264"/>
            <a:ext cx="576000" cy="593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1pPr>
            <a:lvl2pPr lvl="1"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2pPr>
            <a:lvl3pPr lvl="2"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3pPr>
            <a:lvl4pPr lvl="3"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4pPr>
            <a:lvl5pPr lvl="4"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5pPr>
            <a:lvl6pPr lvl="5"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6pPr>
            <a:lvl7pPr lvl="6"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7pPr>
            <a:lvl8pPr lvl="7"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8pPr>
            <a:lvl9pPr lvl="8"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9pPr>
          </a:lstStyle>
          <a:p>
            <a:r>
              <a:t>xx%</a:t>
            </a:r>
          </a:p>
        </p:txBody>
      </p:sp>
      <p:sp>
        <p:nvSpPr>
          <p:cNvPr id="87" name="Google Shape;87;p13"/>
          <p:cNvSpPr txBox="1">
            <a:spLocks noGrp="1"/>
          </p:cNvSpPr>
          <p:nvPr>
            <p:ph type="subTitle" idx="1"/>
          </p:nvPr>
        </p:nvSpPr>
        <p:spPr>
          <a:xfrm>
            <a:off x="1697700" y="2264648"/>
            <a:ext cx="2712300" cy="6453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88" name="Google Shape;88;p13"/>
          <p:cNvSpPr txBox="1">
            <a:spLocks noGrp="1"/>
          </p:cNvSpPr>
          <p:nvPr>
            <p:ph type="title" idx="3"/>
          </p:nvPr>
        </p:nvSpPr>
        <p:spPr>
          <a:xfrm>
            <a:off x="1697700" y="3185564"/>
            <a:ext cx="2963100" cy="5277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Josefin Sans"/>
              <a:buNone/>
              <a:defRPr sz="1800" b="1">
                <a:latin typeface="Josefin Sans"/>
                <a:ea typeface="Josefin Sans"/>
                <a:cs typeface="Josefin Sans"/>
                <a:sym typeface="Josefin Sans"/>
              </a:defRPr>
            </a:lvl1pPr>
            <a:lvl2pPr lvl="1" rtl="0">
              <a:spcBef>
                <a:spcPts val="0"/>
              </a:spcBef>
              <a:spcAft>
                <a:spcPts val="0"/>
              </a:spcAft>
              <a:buSzPts val="2400"/>
              <a:buFont typeface="Josefin Sans"/>
              <a:buNone/>
              <a:defRPr sz="2400" b="1">
                <a:latin typeface="Josefin Sans"/>
                <a:ea typeface="Josefin Sans"/>
                <a:cs typeface="Josefin Sans"/>
                <a:sym typeface="Josefin Sans"/>
              </a:defRPr>
            </a:lvl2pPr>
            <a:lvl3pPr lvl="2" rtl="0">
              <a:spcBef>
                <a:spcPts val="0"/>
              </a:spcBef>
              <a:spcAft>
                <a:spcPts val="0"/>
              </a:spcAft>
              <a:buSzPts val="2400"/>
              <a:buFont typeface="Josefin Sans"/>
              <a:buNone/>
              <a:defRPr sz="2400" b="1">
                <a:latin typeface="Josefin Sans"/>
                <a:ea typeface="Josefin Sans"/>
                <a:cs typeface="Josefin Sans"/>
                <a:sym typeface="Josefin Sans"/>
              </a:defRPr>
            </a:lvl3pPr>
            <a:lvl4pPr lvl="3" rtl="0">
              <a:spcBef>
                <a:spcPts val="0"/>
              </a:spcBef>
              <a:spcAft>
                <a:spcPts val="0"/>
              </a:spcAft>
              <a:buSzPts val="2400"/>
              <a:buFont typeface="Josefin Sans"/>
              <a:buNone/>
              <a:defRPr sz="2400" b="1">
                <a:latin typeface="Josefin Sans"/>
                <a:ea typeface="Josefin Sans"/>
                <a:cs typeface="Josefin Sans"/>
                <a:sym typeface="Josefin Sans"/>
              </a:defRPr>
            </a:lvl4pPr>
            <a:lvl5pPr lvl="4" rtl="0">
              <a:spcBef>
                <a:spcPts val="0"/>
              </a:spcBef>
              <a:spcAft>
                <a:spcPts val="0"/>
              </a:spcAft>
              <a:buSzPts val="2400"/>
              <a:buFont typeface="Josefin Sans"/>
              <a:buNone/>
              <a:defRPr sz="2400" b="1">
                <a:latin typeface="Josefin Sans"/>
                <a:ea typeface="Josefin Sans"/>
                <a:cs typeface="Josefin Sans"/>
                <a:sym typeface="Josefin Sans"/>
              </a:defRPr>
            </a:lvl5pPr>
            <a:lvl6pPr lvl="5" rtl="0">
              <a:spcBef>
                <a:spcPts val="0"/>
              </a:spcBef>
              <a:spcAft>
                <a:spcPts val="0"/>
              </a:spcAft>
              <a:buSzPts val="2400"/>
              <a:buFont typeface="Josefin Sans"/>
              <a:buNone/>
              <a:defRPr sz="2400" b="1">
                <a:latin typeface="Josefin Sans"/>
                <a:ea typeface="Josefin Sans"/>
                <a:cs typeface="Josefin Sans"/>
                <a:sym typeface="Josefin Sans"/>
              </a:defRPr>
            </a:lvl6pPr>
            <a:lvl7pPr lvl="6" rtl="0">
              <a:spcBef>
                <a:spcPts val="0"/>
              </a:spcBef>
              <a:spcAft>
                <a:spcPts val="0"/>
              </a:spcAft>
              <a:buSzPts val="2400"/>
              <a:buFont typeface="Josefin Sans"/>
              <a:buNone/>
              <a:defRPr sz="2400" b="1">
                <a:latin typeface="Josefin Sans"/>
                <a:ea typeface="Josefin Sans"/>
                <a:cs typeface="Josefin Sans"/>
                <a:sym typeface="Josefin Sans"/>
              </a:defRPr>
            </a:lvl7pPr>
            <a:lvl8pPr lvl="7" rtl="0">
              <a:spcBef>
                <a:spcPts val="0"/>
              </a:spcBef>
              <a:spcAft>
                <a:spcPts val="0"/>
              </a:spcAft>
              <a:buSzPts val="2400"/>
              <a:buFont typeface="Josefin Sans"/>
              <a:buNone/>
              <a:defRPr sz="2400" b="1">
                <a:latin typeface="Josefin Sans"/>
                <a:ea typeface="Josefin Sans"/>
                <a:cs typeface="Josefin Sans"/>
                <a:sym typeface="Josefin Sans"/>
              </a:defRPr>
            </a:lvl8pPr>
            <a:lvl9pPr lvl="8" rtl="0">
              <a:spcBef>
                <a:spcPts val="0"/>
              </a:spcBef>
              <a:spcAft>
                <a:spcPts val="0"/>
              </a:spcAft>
              <a:buSzPts val="2400"/>
              <a:buFont typeface="Josefin Sans"/>
              <a:buNone/>
              <a:defRPr sz="2400" b="1">
                <a:latin typeface="Josefin Sans"/>
                <a:ea typeface="Josefin Sans"/>
                <a:cs typeface="Josefin Sans"/>
                <a:sym typeface="Josefin Sans"/>
              </a:defRPr>
            </a:lvl9pPr>
          </a:lstStyle>
          <a:p>
            <a:endParaRPr/>
          </a:p>
        </p:txBody>
      </p:sp>
      <p:sp>
        <p:nvSpPr>
          <p:cNvPr id="89" name="Google Shape;89;p13"/>
          <p:cNvSpPr txBox="1">
            <a:spLocks noGrp="1"/>
          </p:cNvSpPr>
          <p:nvPr>
            <p:ph type="title" idx="4" hasCustomPrompt="1"/>
          </p:nvPr>
        </p:nvSpPr>
        <p:spPr>
          <a:xfrm>
            <a:off x="1121600" y="3119864"/>
            <a:ext cx="576000" cy="593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1pPr>
            <a:lvl2pPr lvl="1"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2pPr>
            <a:lvl3pPr lvl="2"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3pPr>
            <a:lvl4pPr lvl="3"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4pPr>
            <a:lvl5pPr lvl="4"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5pPr>
            <a:lvl6pPr lvl="5"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6pPr>
            <a:lvl7pPr lvl="6"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7pPr>
            <a:lvl8pPr lvl="7"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8pPr>
            <a:lvl9pPr lvl="8"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9pPr>
          </a:lstStyle>
          <a:p>
            <a:r>
              <a:t>xx%</a:t>
            </a:r>
          </a:p>
        </p:txBody>
      </p:sp>
      <p:sp>
        <p:nvSpPr>
          <p:cNvPr id="90" name="Google Shape;90;p13"/>
          <p:cNvSpPr txBox="1">
            <a:spLocks noGrp="1"/>
          </p:cNvSpPr>
          <p:nvPr>
            <p:ph type="subTitle" idx="5"/>
          </p:nvPr>
        </p:nvSpPr>
        <p:spPr>
          <a:xfrm>
            <a:off x="1697700" y="3711255"/>
            <a:ext cx="2712300" cy="6492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91" name="Google Shape;91;p13"/>
          <p:cNvSpPr txBox="1">
            <a:spLocks noGrp="1"/>
          </p:cNvSpPr>
          <p:nvPr>
            <p:ph type="title" idx="6"/>
          </p:nvPr>
        </p:nvSpPr>
        <p:spPr>
          <a:xfrm>
            <a:off x="5662500" y="1738964"/>
            <a:ext cx="2963100" cy="5277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Josefin Sans"/>
              <a:buNone/>
              <a:defRPr sz="1800" b="1">
                <a:latin typeface="Josefin Sans"/>
                <a:ea typeface="Josefin Sans"/>
                <a:cs typeface="Josefin Sans"/>
                <a:sym typeface="Josefin Sans"/>
              </a:defRPr>
            </a:lvl1pPr>
            <a:lvl2pPr lvl="1" rtl="0">
              <a:spcBef>
                <a:spcPts val="0"/>
              </a:spcBef>
              <a:spcAft>
                <a:spcPts val="0"/>
              </a:spcAft>
              <a:buSzPts val="2400"/>
              <a:buFont typeface="Josefin Sans"/>
              <a:buNone/>
              <a:defRPr sz="2400" b="1">
                <a:latin typeface="Josefin Sans"/>
                <a:ea typeface="Josefin Sans"/>
                <a:cs typeface="Josefin Sans"/>
                <a:sym typeface="Josefin Sans"/>
              </a:defRPr>
            </a:lvl2pPr>
            <a:lvl3pPr lvl="2" rtl="0">
              <a:spcBef>
                <a:spcPts val="0"/>
              </a:spcBef>
              <a:spcAft>
                <a:spcPts val="0"/>
              </a:spcAft>
              <a:buSzPts val="2400"/>
              <a:buFont typeface="Josefin Sans"/>
              <a:buNone/>
              <a:defRPr sz="2400" b="1">
                <a:latin typeface="Josefin Sans"/>
                <a:ea typeface="Josefin Sans"/>
                <a:cs typeface="Josefin Sans"/>
                <a:sym typeface="Josefin Sans"/>
              </a:defRPr>
            </a:lvl3pPr>
            <a:lvl4pPr lvl="3" rtl="0">
              <a:spcBef>
                <a:spcPts val="0"/>
              </a:spcBef>
              <a:spcAft>
                <a:spcPts val="0"/>
              </a:spcAft>
              <a:buSzPts val="2400"/>
              <a:buFont typeface="Josefin Sans"/>
              <a:buNone/>
              <a:defRPr sz="2400" b="1">
                <a:latin typeface="Josefin Sans"/>
                <a:ea typeface="Josefin Sans"/>
                <a:cs typeface="Josefin Sans"/>
                <a:sym typeface="Josefin Sans"/>
              </a:defRPr>
            </a:lvl4pPr>
            <a:lvl5pPr lvl="4" rtl="0">
              <a:spcBef>
                <a:spcPts val="0"/>
              </a:spcBef>
              <a:spcAft>
                <a:spcPts val="0"/>
              </a:spcAft>
              <a:buSzPts val="2400"/>
              <a:buFont typeface="Josefin Sans"/>
              <a:buNone/>
              <a:defRPr sz="2400" b="1">
                <a:latin typeface="Josefin Sans"/>
                <a:ea typeface="Josefin Sans"/>
                <a:cs typeface="Josefin Sans"/>
                <a:sym typeface="Josefin Sans"/>
              </a:defRPr>
            </a:lvl5pPr>
            <a:lvl6pPr lvl="5" rtl="0">
              <a:spcBef>
                <a:spcPts val="0"/>
              </a:spcBef>
              <a:spcAft>
                <a:spcPts val="0"/>
              </a:spcAft>
              <a:buSzPts val="2400"/>
              <a:buFont typeface="Josefin Sans"/>
              <a:buNone/>
              <a:defRPr sz="2400" b="1">
                <a:latin typeface="Josefin Sans"/>
                <a:ea typeface="Josefin Sans"/>
                <a:cs typeface="Josefin Sans"/>
                <a:sym typeface="Josefin Sans"/>
              </a:defRPr>
            </a:lvl6pPr>
            <a:lvl7pPr lvl="6" rtl="0">
              <a:spcBef>
                <a:spcPts val="0"/>
              </a:spcBef>
              <a:spcAft>
                <a:spcPts val="0"/>
              </a:spcAft>
              <a:buSzPts val="2400"/>
              <a:buFont typeface="Josefin Sans"/>
              <a:buNone/>
              <a:defRPr sz="2400" b="1">
                <a:latin typeface="Josefin Sans"/>
                <a:ea typeface="Josefin Sans"/>
                <a:cs typeface="Josefin Sans"/>
                <a:sym typeface="Josefin Sans"/>
              </a:defRPr>
            </a:lvl7pPr>
            <a:lvl8pPr lvl="7" rtl="0">
              <a:spcBef>
                <a:spcPts val="0"/>
              </a:spcBef>
              <a:spcAft>
                <a:spcPts val="0"/>
              </a:spcAft>
              <a:buSzPts val="2400"/>
              <a:buFont typeface="Josefin Sans"/>
              <a:buNone/>
              <a:defRPr sz="2400" b="1">
                <a:latin typeface="Josefin Sans"/>
                <a:ea typeface="Josefin Sans"/>
                <a:cs typeface="Josefin Sans"/>
                <a:sym typeface="Josefin Sans"/>
              </a:defRPr>
            </a:lvl8pPr>
            <a:lvl9pPr lvl="8" rtl="0">
              <a:spcBef>
                <a:spcPts val="0"/>
              </a:spcBef>
              <a:spcAft>
                <a:spcPts val="0"/>
              </a:spcAft>
              <a:buSzPts val="2400"/>
              <a:buFont typeface="Josefin Sans"/>
              <a:buNone/>
              <a:defRPr sz="2400" b="1">
                <a:latin typeface="Josefin Sans"/>
                <a:ea typeface="Josefin Sans"/>
                <a:cs typeface="Josefin Sans"/>
                <a:sym typeface="Josefin Sans"/>
              </a:defRPr>
            </a:lvl9pPr>
          </a:lstStyle>
          <a:p>
            <a:endParaRPr/>
          </a:p>
        </p:txBody>
      </p:sp>
      <p:sp>
        <p:nvSpPr>
          <p:cNvPr id="92" name="Google Shape;92;p13"/>
          <p:cNvSpPr txBox="1">
            <a:spLocks noGrp="1"/>
          </p:cNvSpPr>
          <p:nvPr>
            <p:ph type="title" idx="7" hasCustomPrompt="1"/>
          </p:nvPr>
        </p:nvSpPr>
        <p:spPr>
          <a:xfrm>
            <a:off x="5086400" y="1673264"/>
            <a:ext cx="576000" cy="593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1pPr>
            <a:lvl2pPr lvl="1"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2pPr>
            <a:lvl3pPr lvl="2"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3pPr>
            <a:lvl4pPr lvl="3"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4pPr>
            <a:lvl5pPr lvl="4"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5pPr>
            <a:lvl6pPr lvl="5"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6pPr>
            <a:lvl7pPr lvl="6"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7pPr>
            <a:lvl8pPr lvl="7"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8pPr>
            <a:lvl9pPr lvl="8"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9pPr>
          </a:lstStyle>
          <a:p>
            <a:r>
              <a:t>xx%</a:t>
            </a:r>
          </a:p>
        </p:txBody>
      </p:sp>
      <p:sp>
        <p:nvSpPr>
          <p:cNvPr id="93" name="Google Shape;93;p13"/>
          <p:cNvSpPr txBox="1">
            <a:spLocks noGrp="1"/>
          </p:cNvSpPr>
          <p:nvPr>
            <p:ph type="subTitle" idx="8"/>
          </p:nvPr>
        </p:nvSpPr>
        <p:spPr>
          <a:xfrm>
            <a:off x="5662500" y="2264648"/>
            <a:ext cx="2712300" cy="6453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94" name="Google Shape;94;p13"/>
          <p:cNvSpPr txBox="1">
            <a:spLocks noGrp="1"/>
          </p:cNvSpPr>
          <p:nvPr>
            <p:ph type="title" idx="9"/>
          </p:nvPr>
        </p:nvSpPr>
        <p:spPr>
          <a:xfrm>
            <a:off x="5662500" y="3185564"/>
            <a:ext cx="2963100" cy="5277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Josefin Sans"/>
              <a:buNone/>
              <a:defRPr sz="1800" b="1">
                <a:latin typeface="Josefin Sans"/>
                <a:ea typeface="Josefin Sans"/>
                <a:cs typeface="Josefin Sans"/>
                <a:sym typeface="Josefin Sans"/>
              </a:defRPr>
            </a:lvl1pPr>
            <a:lvl2pPr lvl="1" rtl="0">
              <a:spcBef>
                <a:spcPts val="0"/>
              </a:spcBef>
              <a:spcAft>
                <a:spcPts val="0"/>
              </a:spcAft>
              <a:buSzPts val="2400"/>
              <a:buFont typeface="Josefin Sans"/>
              <a:buNone/>
              <a:defRPr sz="2400" b="1">
                <a:latin typeface="Josefin Sans"/>
                <a:ea typeface="Josefin Sans"/>
                <a:cs typeface="Josefin Sans"/>
                <a:sym typeface="Josefin Sans"/>
              </a:defRPr>
            </a:lvl2pPr>
            <a:lvl3pPr lvl="2" rtl="0">
              <a:spcBef>
                <a:spcPts val="0"/>
              </a:spcBef>
              <a:spcAft>
                <a:spcPts val="0"/>
              </a:spcAft>
              <a:buSzPts val="2400"/>
              <a:buFont typeface="Josefin Sans"/>
              <a:buNone/>
              <a:defRPr sz="2400" b="1">
                <a:latin typeface="Josefin Sans"/>
                <a:ea typeface="Josefin Sans"/>
                <a:cs typeface="Josefin Sans"/>
                <a:sym typeface="Josefin Sans"/>
              </a:defRPr>
            </a:lvl3pPr>
            <a:lvl4pPr lvl="3" rtl="0">
              <a:spcBef>
                <a:spcPts val="0"/>
              </a:spcBef>
              <a:spcAft>
                <a:spcPts val="0"/>
              </a:spcAft>
              <a:buSzPts val="2400"/>
              <a:buFont typeface="Josefin Sans"/>
              <a:buNone/>
              <a:defRPr sz="2400" b="1">
                <a:latin typeface="Josefin Sans"/>
                <a:ea typeface="Josefin Sans"/>
                <a:cs typeface="Josefin Sans"/>
                <a:sym typeface="Josefin Sans"/>
              </a:defRPr>
            </a:lvl4pPr>
            <a:lvl5pPr lvl="4" rtl="0">
              <a:spcBef>
                <a:spcPts val="0"/>
              </a:spcBef>
              <a:spcAft>
                <a:spcPts val="0"/>
              </a:spcAft>
              <a:buSzPts val="2400"/>
              <a:buFont typeface="Josefin Sans"/>
              <a:buNone/>
              <a:defRPr sz="2400" b="1">
                <a:latin typeface="Josefin Sans"/>
                <a:ea typeface="Josefin Sans"/>
                <a:cs typeface="Josefin Sans"/>
                <a:sym typeface="Josefin Sans"/>
              </a:defRPr>
            </a:lvl5pPr>
            <a:lvl6pPr lvl="5" rtl="0">
              <a:spcBef>
                <a:spcPts val="0"/>
              </a:spcBef>
              <a:spcAft>
                <a:spcPts val="0"/>
              </a:spcAft>
              <a:buSzPts val="2400"/>
              <a:buFont typeface="Josefin Sans"/>
              <a:buNone/>
              <a:defRPr sz="2400" b="1">
                <a:latin typeface="Josefin Sans"/>
                <a:ea typeface="Josefin Sans"/>
                <a:cs typeface="Josefin Sans"/>
                <a:sym typeface="Josefin Sans"/>
              </a:defRPr>
            </a:lvl6pPr>
            <a:lvl7pPr lvl="6" rtl="0">
              <a:spcBef>
                <a:spcPts val="0"/>
              </a:spcBef>
              <a:spcAft>
                <a:spcPts val="0"/>
              </a:spcAft>
              <a:buSzPts val="2400"/>
              <a:buFont typeface="Josefin Sans"/>
              <a:buNone/>
              <a:defRPr sz="2400" b="1">
                <a:latin typeface="Josefin Sans"/>
                <a:ea typeface="Josefin Sans"/>
                <a:cs typeface="Josefin Sans"/>
                <a:sym typeface="Josefin Sans"/>
              </a:defRPr>
            </a:lvl7pPr>
            <a:lvl8pPr lvl="7" rtl="0">
              <a:spcBef>
                <a:spcPts val="0"/>
              </a:spcBef>
              <a:spcAft>
                <a:spcPts val="0"/>
              </a:spcAft>
              <a:buSzPts val="2400"/>
              <a:buFont typeface="Josefin Sans"/>
              <a:buNone/>
              <a:defRPr sz="2400" b="1">
                <a:latin typeface="Josefin Sans"/>
                <a:ea typeface="Josefin Sans"/>
                <a:cs typeface="Josefin Sans"/>
                <a:sym typeface="Josefin Sans"/>
              </a:defRPr>
            </a:lvl8pPr>
            <a:lvl9pPr lvl="8" rtl="0">
              <a:spcBef>
                <a:spcPts val="0"/>
              </a:spcBef>
              <a:spcAft>
                <a:spcPts val="0"/>
              </a:spcAft>
              <a:buSzPts val="2400"/>
              <a:buFont typeface="Josefin Sans"/>
              <a:buNone/>
              <a:defRPr sz="2400" b="1">
                <a:latin typeface="Josefin Sans"/>
                <a:ea typeface="Josefin Sans"/>
                <a:cs typeface="Josefin Sans"/>
                <a:sym typeface="Josefin Sans"/>
              </a:defRPr>
            </a:lvl9pPr>
          </a:lstStyle>
          <a:p>
            <a:endParaRPr/>
          </a:p>
        </p:txBody>
      </p:sp>
      <p:sp>
        <p:nvSpPr>
          <p:cNvPr id="95" name="Google Shape;95;p13"/>
          <p:cNvSpPr txBox="1">
            <a:spLocks noGrp="1"/>
          </p:cNvSpPr>
          <p:nvPr>
            <p:ph type="title" idx="13" hasCustomPrompt="1"/>
          </p:nvPr>
        </p:nvSpPr>
        <p:spPr>
          <a:xfrm>
            <a:off x="5087456" y="3119864"/>
            <a:ext cx="576000" cy="593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1pPr>
            <a:lvl2pPr lvl="1"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2pPr>
            <a:lvl3pPr lvl="2"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3pPr>
            <a:lvl4pPr lvl="3"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4pPr>
            <a:lvl5pPr lvl="4"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5pPr>
            <a:lvl6pPr lvl="5"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6pPr>
            <a:lvl7pPr lvl="6"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7pPr>
            <a:lvl8pPr lvl="7"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8pPr>
            <a:lvl9pPr lvl="8"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9pPr>
          </a:lstStyle>
          <a:p>
            <a:r>
              <a:t>xx%</a:t>
            </a:r>
          </a:p>
        </p:txBody>
      </p:sp>
      <p:sp>
        <p:nvSpPr>
          <p:cNvPr id="96" name="Google Shape;96;p13"/>
          <p:cNvSpPr txBox="1">
            <a:spLocks noGrp="1"/>
          </p:cNvSpPr>
          <p:nvPr>
            <p:ph type="subTitle" idx="14"/>
          </p:nvPr>
        </p:nvSpPr>
        <p:spPr>
          <a:xfrm>
            <a:off x="5662500" y="3711255"/>
            <a:ext cx="2712300" cy="6492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97" name="Google Shape;97;p13"/>
          <p:cNvSpPr txBox="1">
            <a:spLocks noGrp="1"/>
          </p:cNvSpPr>
          <p:nvPr>
            <p:ph type="title" idx="15"/>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98" name="Google Shape;98;p13"/>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99" name="Google Shape;99;p13"/>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Quote">
  <p:cSld name="CUSTOM">
    <p:spTree>
      <p:nvGrpSpPr>
        <p:cNvPr id="1" name="Shape 100"/>
        <p:cNvGrpSpPr/>
        <p:nvPr/>
      </p:nvGrpSpPr>
      <p:grpSpPr>
        <a:xfrm>
          <a:off x="0" y="0"/>
          <a:ext cx="0" cy="0"/>
          <a:chOff x="0" y="0"/>
          <a:chExt cx="0" cy="0"/>
        </a:xfrm>
      </p:grpSpPr>
      <p:sp>
        <p:nvSpPr>
          <p:cNvPr id="101" name="Google Shape;101;p14"/>
          <p:cNvSpPr txBox="1">
            <a:spLocks noGrp="1"/>
          </p:cNvSpPr>
          <p:nvPr>
            <p:ph type="subTitle" idx="1"/>
          </p:nvPr>
        </p:nvSpPr>
        <p:spPr>
          <a:xfrm>
            <a:off x="2111850" y="1210325"/>
            <a:ext cx="5256600" cy="1823100"/>
          </a:xfrm>
          <a:prstGeom prst="rect">
            <a:avLst/>
          </a:prstGeom>
          <a:noFill/>
          <a:ln>
            <a:noFill/>
          </a:ln>
        </p:spPr>
        <p:txBody>
          <a:bodyPr spcFirstLastPara="1" wrap="square" lIns="91425" tIns="91425" rIns="91425" bIns="91425" anchor="t" anchorCtr="0">
            <a:noAutofit/>
          </a:bodyPr>
          <a:lstStyle>
            <a:lvl1pPr marL="0" marR="0" lvl="0" indent="-177800" algn="l" rtl="0">
              <a:lnSpc>
                <a:spcPct val="100000"/>
              </a:lnSpc>
              <a:spcBef>
                <a:spcPts val="0"/>
              </a:spcBef>
              <a:spcAft>
                <a:spcPts val="0"/>
              </a:spcAft>
              <a:buClr>
                <a:schemeClr val="dk1"/>
              </a:buClr>
              <a:buSzPts val="2800"/>
              <a:buFont typeface="Josefin Sans"/>
              <a:buNone/>
              <a:defRPr sz="2800" b="1">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rgbClr val="FD0000"/>
              </a:buClr>
              <a:buSzPts val="1400"/>
              <a:buFont typeface="Josefin Sans SemiBold"/>
              <a:buNone/>
              <a:defRPr>
                <a:solidFill>
                  <a:srgbClr val="FD0000"/>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rgbClr val="FD0000"/>
              </a:buClr>
              <a:buSzPts val="1400"/>
              <a:buFont typeface="Josefin Sans SemiBold"/>
              <a:buNone/>
              <a:defRPr>
                <a:solidFill>
                  <a:srgbClr val="FD0000"/>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rgbClr val="FD0000"/>
              </a:buClr>
              <a:buSzPts val="1400"/>
              <a:buFont typeface="Josefin Sans SemiBold"/>
              <a:buNone/>
              <a:defRPr>
                <a:solidFill>
                  <a:srgbClr val="FD0000"/>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rgbClr val="FD0000"/>
              </a:buClr>
              <a:buSzPts val="1400"/>
              <a:buFont typeface="Josefin Sans SemiBold"/>
              <a:buNone/>
              <a:defRPr>
                <a:solidFill>
                  <a:srgbClr val="FD0000"/>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rgbClr val="FD0000"/>
              </a:buClr>
              <a:buSzPts val="1400"/>
              <a:buFont typeface="Josefin Sans SemiBold"/>
              <a:buNone/>
              <a:defRPr>
                <a:solidFill>
                  <a:srgbClr val="FD0000"/>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rgbClr val="FD0000"/>
              </a:buClr>
              <a:buSzPts val="1400"/>
              <a:buFont typeface="Josefin Sans SemiBold"/>
              <a:buNone/>
              <a:defRPr>
                <a:solidFill>
                  <a:srgbClr val="FD0000"/>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rgbClr val="FD0000"/>
              </a:buClr>
              <a:buSzPts val="1400"/>
              <a:buFont typeface="Josefin Sans SemiBold"/>
              <a:buNone/>
              <a:defRPr>
                <a:solidFill>
                  <a:srgbClr val="FD0000"/>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rgbClr val="FD0000"/>
              </a:buClr>
              <a:buSzPts val="1400"/>
              <a:buFont typeface="Josefin Sans SemiBold"/>
              <a:buNone/>
              <a:defRPr>
                <a:solidFill>
                  <a:srgbClr val="FD0000"/>
                </a:solidFill>
                <a:latin typeface="Josefin Sans SemiBold"/>
                <a:ea typeface="Josefin Sans SemiBold"/>
                <a:cs typeface="Josefin Sans SemiBold"/>
                <a:sym typeface="Josefin Sans SemiBold"/>
              </a:defRPr>
            </a:lvl9pPr>
          </a:lstStyle>
          <a:p>
            <a:endParaRPr/>
          </a:p>
        </p:txBody>
      </p:sp>
      <p:sp>
        <p:nvSpPr>
          <p:cNvPr id="102" name="Google Shape;102;p14"/>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03" name="Google Shape;103;p14"/>
          <p:cNvSpPr txBox="1">
            <a:spLocks noGrp="1"/>
          </p:cNvSpPr>
          <p:nvPr>
            <p:ph type="title" idx="2"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104" name="Google Shape;104;p14"/>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cxnSp>
        <p:nvCxnSpPr>
          <p:cNvPr id="105" name="Google Shape;105;p14"/>
          <p:cNvCxnSpPr/>
          <p:nvPr/>
        </p:nvCxnSpPr>
        <p:spPr>
          <a:xfrm rot="5400000">
            <a:off x="503550" y="2653667"/>
            <a:ext cx="2544000" cy="0"/>
          </a:xfrm>
          <a:prstGeom prst="straightConnector1">
            <a:avLst/>
          </a:prstGeom>
          <a:noFill/>
          <a:ln w="76200" cap="flat" cmpd="sng">
            <a:solidFill>
              <a:schemeClr val="accent1"/>
            </a:solidFill>
            <a:prstDash val="solid"/>
            <a:round/>
            <a:headEnd type="none" w="med" len="med"/>
            <a:tailEnd type="none" w="med" len="med"/>
          </a:ln>
        </p:spPr>
      </p:cxnSp>
      <p:sp>
        <p:nvSpPr>
          <p:cNvPr id="106" name="Google Shape;106;p14"/>
          <p:cNvSpPr txBox="1">
            <a:spLocks noGrp="1"/>
          </p:cNvSpPr>
          <p:nvPr>
            <p:ph type="title" idx="3"/>
          </p:nvPr>
        </p:nvSpPr>
        <p:spPr>
          <a:xfrm>
            <a:off x="2111850" y="3033325"/>
            <a:ext cx="5256600" cy="444900"/>
          </a:xfrm>
          <a:prstGeom prst="rect">
            <a:avLst/>
          </a:prstGeom>
        </p:spPr>
        <p:txBody>
          <a:bodyPr spcFirstLastPara="1" wrap="square" lIns="91425" tIns="91425" rIns="91425" bIns="91425" anchor="t" anchorCtr="0">
            <a:noAutofit/>
          </a:bodyPr>
          <a:lstStyle>
            <a:lvl1pPr marL="0" marR="0" lvl="0" indent="0" algn="l" rtl="0">
              <a:lnSpc>
                <a:spcPct val="100000"/>
              </a:lnSpc>
              <a:spcBef>
                <a:spcPts val="0"/>
              </a:spcBef>
              <a:spcAft>
                <a:spcPts val="0"/>
              </a:spcAft>
              <a:buClr>
                <a:schemeClr val="accent1"/>
              </a:buClr>
              <a:buSzPts val="1600"/>
              <a:buFont typeface="Josefin Sans SemiBold"/>
              <a:buNone/>
              <a:defRPr sz="1800" b="0">
                <a:solidFill>
                  <a:schemeClr val="accent1"/>
                </a:solidFill>
                <a:latin typeface="Josefin Sans SemiBold"/>
                <a:ea typeface="Josefin Sans SemiBold"/>
                <a:cs typeface="Josefin Sans SemiBold"/>
                <a:sym typeface="Josefin Sans SemiBold"/>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107" name="Google Shape;107;p14"/>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08" name="Google Shape;108;p14"/>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1">
  <p:cSld name="SECTION_TITLE_AND_DESCRIPTION_1">
    <p:spTree>
      <p:nvGrpSpPr>
        <p:cNvPr id="1" name="Shape 109"/>
        <p:cNvGrpSpPr/>
        <p:nvPr/>
      </p:nvGrpSpPr>
      <p:grpSpPr>
        <a:xfrm>
          <a:off x="0" y="0"/>
          <a:ext cx="0" cy="0"/>
          <a:chOff x="0" y="0"/>
          <a:chExt cx="0" cy="0"/>
        </a:xfrm>
      </p:grpSpPr>
      <p:sp>
        <p:nvSpPr>
          <p:cNvPr id="110" name="Google Shape;110;p15"/>
          <p:cNvSpPr txBox="1">
            <a:spLocks noGrp="1"/>
          </p:cNvSpPr>
          <p:nvPr>
            <p:ph type="title"/>
          </p:nvPr>
        </p:nvSpPr>
        <p:spPr>
          <a:xfrm>
            <a:off x="5292000" y="2212804"/>
            <a:ext cx="3173400" cy="5583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Font typeface="Josefin Sans"/>
              <a:buNone/>
              <a:defRPr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11" name="Google Shape;111;p15"/>
          <p:cNvSpPr txBox="1">
            <a:spLocks noGrp="1"/>
          </p:cNvSpPr>
          <p:nvPr>
            <p:ph type="title" idx="2" hasCustomPrompt="1"/>
          </p:nvPr>
        </p:nvSpPr>
        <p:spPr>
          <a:xfrm>
            <a:off x="5292001" y="1625200"/>
            <a:ext cx="1724100" cy="841800"/>
          </a:xfrm>
          <a:prstGeom prst="rect">
            <a:avLst/>
          </a:prstGeom>
        </p:spPr>
        <p:txBody>
          <a:bodyPr spcFirstLastPara="1" wrap="square" lIns="91425" tIns="0" rIns="91425" bIns="91425" anchor="b" anchorCtr="0">
            <a:noAutofit/>
          </a:bodyPr>
          <a:lstStyle>
            <a:lvl1pPr lvl="0" rtl="0">
              <a:spcBef>
                <a:spcPts val="0"/>
              </a:spcBef>
              <a:spcAft>
                <a:spcPts val="0"/>
              </a:spcAft>
              <a:buClr>
                <a:schemeClr val="accent1"/>
              </a:buClr>
              <a:buSzPts val="6000"/>
              <a:buFont typeface="Josefin Sans"/>
              <a:buNone/>
              <a:defRPr sz="60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9pPr>
          </a:lstStyle>
          <a:p>
            <a:r>
              <a:t>xx%</a:t>
            </a:r>
          </a:p>
        </p:txBody>
      </p:sp>
      <p:sp>
        <p:nvSpPr>
          <p:cNvPr id="112" name="Google Shape;112;p15"/>
          <p:cNvSpPr txBox="1">
            <a:spLocks noGrp="1"/>
          </p:cNvSpPr>
          <p:nvPr>
            <p:ph type="subTitle" idx="1"/>
          </p:nvPr>
        </p:nvSpPr>
        <p:spPr>
          <a:xfrm>
            <a:off x="5292000" y="3455823"/>
            <a:ext cx="3027300" cy="5583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400"/>
              <a:buFont typeface="Josefin Sans Light"/>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cxnSp>
        <p:nvCxnSpPr>
          <p:cNvPr id="113" name="Google Shape;113;p15"/>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14" name="Google Shape;114;p15"/>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p:cSld name="SECTION_HEADER_1">
    <p:spTree>
      <p:nvGrpSpPr>
        <p:cNvPr id="1" name="Shape 115"/>
        <p:cNvGrpSpPr/>
        <p:nvPr/>
      </p:nvGrpSpPr>
      <p:grpSpPr>
        <a:xfrm>
          <a:off x="0" y="0"/>
          <a:ext cx="0" cy="0"/>
          <a:chOff x="0" y="0"/>
          <a:chExt cx="0" cy="0"/>
        </a:xfrm>
      </p:grpSpPr>
      <p:sp>
        <p:nvSpPr>
          <p:cNvPr id="116" name="Google Shape;116;p16"/>
          <p:cNvSpPr txBox="1">
            <a:spLocks noGrp="1"/>
          </p:cNvSpPr>
          <p:nvPr>
            <p:ph type="title"/>
          </p:nvPr>
        </p:nvSpPr>
        <p:spPr>
          <a:xfrm>
            <a:off x="925750" y="1786400"/>
            <a:ext cx="5151600" cy="940500"/>
          </a:xfrm>
          <a:prstGeom prst="rect">
            <a:avLst/>
          </a:prstGeom>
          <a:solidFill>
            <a:schemeClr val="lt1"/>
          </a:solidFill>
        </p:spPr>
        <p:txBody>
          <a:bodyPr spcFirstLastPara="1" wrap="square" lIns="91425" tIns="0" rIns="91425" bIns="91425" anchor="b" anchorCtr="0">
            <a:noAutofit/>
          </a:bodyPr>
          <a:lstStyle>
            <a:lvl1pPr lvl="0" rtl="0">
              <a:spcBef>
                <a:spcPts val="0"/>
              </a:spcBef>
              <a:spcAft>
                <a:spcPts val="0"/>
              </a:spcAft>
              <a:buSzPts val="3600"/>
              <a:buNone/>
              <a:defRPr sz="6800">
                <a:solidFill>
                  <a:schemeClr val="accent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17" name="Google Shape;117;p16"/>
          <p:cNvSpPr txBox="1">
            <a:spLocks noGrp="1"/>
          </p:cNvSpPr>
          <p:nvPr>
            <p:ph type="subTitle" idx="1"/>
          </p:nvPr>
        </p:nvSpPr>
        <p:spPr>
          <a:xfrm>
            <a:off x="925748" y="2726900"/>
            <a:ext cx="5151600" cy="1025400"/>
          </a:xfrm>
          <a:prstGeom prst="rect">
            <a:avLst/>
          </a:prstGeom>
          <a:solidFill>
            <a:schemeClr val="lt1"/>
          </a:solidFill>
          <a:ln>
            <a:noFill/>
          </a:ln>
        </p:spPr>
        <p:txBody>
          <a:bodyPr spcFirstLastPara="1" wrap="square" lIns="91425" tIns="0" rIns="91425" bIns="0" anchor="t" anchorCtr="0">
            <a:noAutofit/>
          </a:bodyPr>
          <a:lstStyle>
            <a:lvl1pPr marL="0" marR="0" lvl="0" indent="-228600" algn="l" rtl="0">
              <a:lnSpc>
                <a:spcPct val="100000"/>
              </a:lnSpc>
              <a:spcBef>
                <a:spcPts val="0"/>
              </a:spcBef>
              <a:spcAft>
                <a:spcPts val="0"/>
              </a:spcAft>
              <a:buClr>
                <a:schemeClr val="dk1"/>
              </a:buClr>
              <a:buSzPts val="3600"/>
              <a:buFont typeface="Josefin Sans"/>
              <a:buNone/>
              <a:defRPr sz="2100" b="1">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cxnSp>
        <p:nvCxnSpPr>
          <p:cNvPr id="118" name="Google Shape;118;p16"/>
          <p:cNvCxnSpPr/>
          <p:nvPr/>
        </p:nvCxnSpPr>
        <p:spPr>
          <a:xfrm>
            <a:off x="542275" y="1625200"/>
            <a:ext cx="0" cy="2710500"/>
          </a:xfrm>
          <a:prstGeom prst="straightConnector1">
            <a:avLst/>
          </a:prstGeom>
          <a:noFill/>
          <a:ln w="76200" cap="flat" cmpd="sng">
            <a:solidFill>
              <a:schemeClr val="accent1"/>
            </a:solidFill>
            <a:prstDash val="solid"/>
            <a:round/>
            <a:headEnd type="none" w="med" len="med"/>
            <a:tailEnd type="none" w="med" len="med"/>
          </a:ln>
        </p:spPr>
      </p:cxnSp>
      <p:cxnSp>
        <p:nvCxnSpPr>
          <p:cNvPr id="119" name="Google Shape;119;p16"/>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20" name="Google Shape;120;p16"/>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wo columns 1">
  <p:cSld name="CUSTOM_7">
    <p:spTree>
      <p:nvGrpSpPr>
        <p:cNvPr id="1" name="Shape 121"/>
        <p:cNvGrpSpPr/>
        <p:nvPr/>
      </p:nvGrpSpPr>
      <p:grpSpPr>
        <a:xfrm>
          <a:off x="0" y="0"/>
          <a:ext cx="0" cy="0"/>
          <a:chOff x="0" y="0"/>
          <a:chExt cx="0" cy="0"/>
        </a:xfrm>
      </p:grpSpPr>
      <p:sp>
        <p:nvSpPr>
          <p:cNvPr id="122" name="Google Shape;122;p17"/>
          <p:cNvSpPr txBox="1">
            <a:spLocks noGrp="1"/>
          </p:cNvSpPr>
          <p:nvPr>
            <p:ph type="subTitle" idx="1"/>
          </p:nvPr>
        </p:nvSpPr>
        <p:spPr>
          <a:xfrm>
            <a:off x="5458825" y="1457300"/>
            <a:ext cx="2927100" cy="3151200"/>
          </a:xfrm>
          <a:prstGeom prst="rect">
            <a:avLst/>
          </a:prstGeom>
          <a:noFill/>
          <a:ln>
            <a:noFill/>
          </a:ln>
        </p:spPr>
        <p:txBody>
          <a:bodyPr spcFirstLastPara="1" wrap="square" lIns="91425" tIns="182875" rIns="91425" bIns="0" anchor="t" anchorCtr="0">
            <a:noAutofit/>
          </a:bodyPr>
          <a:lstStyle>
            <a:lvl1pPr marR="50800" lvl="0" rtl="0">
              <a:lnSpc>
                <a:spcPct val="100000"/>
              </a:lnSpc>
              <a:spcBef>
                <a:spcPts val="0"/>
              </a:spcBef>
              <a:spcAft>
                <a:spcPts val="0"/>
              </a:spcAft>
              <a:buClr>
                <a:schemeClr val="dk1"/>
              </a:buClr>
              <a:buSzPts val="1400"/>
              <a:buChar char="●"/>
              <a:defRPr sz="13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Char char="○"/>
              <a:defRPr>
                <a:solidFill>
                  <a:schemeClr val="dk1"/>
                </a:solidFill>
              </a:defRPr>
            </a:lvl2pPr>
            <a:lvl3pPr lvl="2" rtl="0">
              <a:lnSpc>
                <a:spcPct val="100000"/>
              </a:lnSpc>
              <a:spcBef>
                <a:spcPts val="0"/>
              </a:spcBef>
              <a:spcAft>
                <a:spcPts val="0"/>
              </a:spcAft>
              <a:buClr>
                <a:schemeClr val="dk1"/>
              </a:buClr>
              <a:buSzPts val="1400"/>
              <a:buChar char="■"/>
              <a:defRPr>
                <a:solidFill>
                  <a:schemeClr val="dk1"/>
                </a:solidFill>
              </a:defRPr>
            </a:lvl3pPr>
            <a:lvl4pPr lvl="3" rtl="0">
              <a:lnSpc>
                <a:spcPct val="100000"/>
              </a:lnSpc>
              <a:spcBef>
                <a:spcPts val="0"/>
              </a:spcBef>
              <a:spcAft>
                <a:spcPts val="0"/>
              </a:spcAft>
              <a:buClr>
                <a:schemeClr val="dk1"/>
              </a:buClr>
              <a:buSzPts val="1400"/>
              <a:buChar char="●"/>
              <a:defRPr>
                <a:solidFill>
                  <a:schemeClr val="dk1"/>
                </a:solidFill>
              </a:defRPr>
            </a:lvl4pPr>
            <a:lvl5pPr lvl="4" rtl="0">
              <a:lnSpc>
                <a:spcPct val="100000"/>
              </a:lnSpc>
              <a:spcBef>
                <a:spcPts val="0"/>
              </a:spcBef>
              <a:spcAft>
                <a:spcPts val="0"/>
              </a:spcAft>
              <a:buClr>
                <a:schemeClr val="dk1"/>
              </a:buClr>
              <a:buSzPts val="1400"/>
              <a:buChar char="○"/>
              <a:defRPr>
                <a:solidFill>
                  <a:schemeClr val="dk1"/>
                </a:solidFill>
              </a:defRPr>
            </a:lvl5pPr>
            <a:lvl6pPr lvl="5" rtl="0">
              <a:lnSpc>
                <a:spcPct val="100000"/>
              </a:lnSpc>
              <a:spcBef>
                <a:spcPts val="0"/>
              </a:spcBef>
              <a:spcAft>
                <a:spcPts val="0"/>
              </a:spcAft>
              <a:buClr>
                <a:schemeClr val="dk1"/>
              </a:buClr>
              <a:buSzPts val="1400"/>
              <a:buChar char="■"/>
              <a:defRPr>
                <a:solidFill>
                  <a:schemeClr val="dk1"/>
                </a:solidFill>
              </a:defRPr>
            </a:lvl6pPr>
            <a:lvl7pPr lvl="6" rtl="0">
              <a:lnSpc>
                <a:spcPct val="100000"/>
              </a:lnSpc>
              <a:spcBef>
                <a:spcPts val="0"/>
              </a:spcBef>
              <a:spcAft>
                <a:spcPts val="0"/>
              </a:spcAft>
              <a:buClr>
                <a:schemeClr val="dk1"/>
              </a:buClr>
              <a:buSzPts val="1400"/>
              <a:buChar char="●"/>
              <a:defRPr>
                <a:solidFill>
                  <a:schemeClr val="dk1"/>
                </a:solidFill>
              </a:defRPr>
            </a:lvl7pPr>
            <a:lvl8pPr lvl="7" rtl="0">
              <a:lnSpc>
                <a:spcPct val="100000"/>
              </a:lnSpc>
              <a:spcBef>
                <a:spcPts val="0"/>
              </a:spcBef>
              <a:spcAft>
                <a:spcPts val="0"/>
              </a:spcAft>
              <a:buClr>
                <a:schemeClr val="dk1"/>
              </a:buClr>
              <a:buSzPts val="1400"/>
              <a:buChar char="○"/>
              <a:defRPr>
                <a:solidFill>
                  <a:schemeClr val="dk1"/>
                </a:solidFill>
              </a:defRPr>
            </a:lvl8pPr>
            <a:lvl9pPr lvl="8" rtl="0">
              <a:lnSpc>
                <a:spcPct val="100000"/>
              </a:lnSpc>
              <a:spcBef>
                <a:spcPts val="0"/>
              </a:spcBef>
              <a:spcAft>
                <a:spcPts val="0"/>
              </a:spcAft>
              <a:buClr>
                <a:schemeClr val="dk1"/>
              </a:buClr>
              <a:buSzPts val="1400"/>
              <a:buChar char="■"/>
              <a:defRPr>
                <a:solidFill>
                  <a:schemeClr val="dk1"/>
                </a:solidFill>
              </a:defRPr>
            </a:lvl9pPr>
          </a:lstStyle>
          <a:p>
            <a:endParaRPr/>
          </a:p>
        </p:txBody>
      </p:sp>
      <p:sp>
        <p:nvSpPr>
          <p:cNvPr id="123" name="Google Shape;123;p17"/>
          <p:cNvSpPr txBox="1">
            <a:spLocks noGrp="1"/>
          </p:cNvSpPr>
          <p:nvPr>
            <p:ph type="subTitle" idx="2"/>
          </p:nvPr>
        </p:nvSpPr>
        <p:spPr>
          <a:xfrm>
            <a:off x="1018525" y="1457300"/>
            <a:ext cx="4221300" cy="31512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400"/>
              <a:buChar char="●"/>
              <a:defRPr sz="13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Char char="○"/>
              <a:defRPr>
                <a:solidFill>
                  <a:schemeClr val="dk1"/>
                </a:solidFill>
              </a:defRPr>
            </a:lvl2pPr>
            <a:lvl3pPr lvl="2" rtl="0">
              <a:lnSpc>
                <a:spcPct val="100000"/>
              </a:lnSpc>
              <a:spcBef>
                <a:spcPts val="0"/>
              </a:spcBef>
              <a:spcAft>
                <a:spcPts val="0"/>
              </a:spcAft>
              <a:buClr>
                <a:schemeClr val="dk1"/>
              </a:buClr>
              <a:buSzPts val="1400"/>
              <a:buChar char="■"/>
              <a:defRPr>
                <a:solidFill>
                  <a:schemeClr val="dk1"/>
                </a:solidFill>
              </a:defRPr>
            </a:lvl3pPr>
            <a:lvl4pPr lvl="3" rtl="0">
              <a:lnSpc>
                <a:spcPct val="100000"/>
              </a:lnSpc>
              <a:spcBef>
                <a:spcPts val="0"/>
              </a:spcBef>
              <a:spcAft>
                <a:spcPts val="0"/>
              </a:spcAft>
              <a:buClr>
                <a:schemeClr val="dk1"/>
              </a:buClr>
              <a:buSzPts val="1400"/>
              <a:buChar char="●"/>
              <a:defRPr>
                <a:solidFill>
                  <a:schemeClr val="dk1"/>
                </a:solidFill>
              </a:defRPr>
            </a:lvl4pPr>
            <a:lvl5pPr lvl="4" rtl="0">
              <a:lnSpc>
                <a:spcPct val="100000"/>
              </a:lnSpc>
              <a:spcBef>
                <a:spcPts val="0"/>
              </a:spcBef>
              <a:spcAft>
                <a:spcPts val="0"/>
              </a:spcAft>
              <a:buClr>
                <a:schemeClr val="dk1"/>
              </a:buClr>
              <a:buSzPts val="1400"/>
              <a:buChar char="○"/>
              <a:defRPr>
                <a:solidFill>
                  <a:schemeClr val="dk1"/>
                </a:solidFill>
              </a:defRPr>
            </a:lvl5pPr>
            <a:lvl6pPr lvl="5" rtl="0">
              <a:lnSpc>
                <a:spcPct val="100000"/>
              </a:lnSpc>
              <a:spcBef>
                <a:spcPts val="0"/>
              </a:spcBef>
              <a:spcAft>
                <a:spcPts val="0"/>
              </a:spcAft>
              <a:buClr>
                <a:schemeClr val="dk1"/>
              </a:buClr>
              <a:buSzPts val="1400"/>
              <a:buChar char="■"/>
              <a:defRPr>
                <a:solidFill>
                  <a:schemeClr val="dk1"/>
                </a:solidFill>
              </a:defRPr>
            </a:lvl6pPr>
            <a:lvl7pPr lvl="6" rtl="0">
              <a:lnSpc>
                <a:spcPct val="100000"/>
              </a:lnSpc>
              <a:spcBef>
                <a:spcPts val="0"/>
              </a:spcBef>
              <a:spcAft>
                <a:spcPts val="0"/>
              </a:spcAft>
              <a:buClr>
                <a:schemeClr val="dk1"/>
              </a:buClr>
              <a:buSzPts val="1400"/>
              <a:buChar char="●"/>
              <a:defRPr>
                <a:solidFill>
                  <a:schemeClr val="dk1"/>
                </a:solidFill>
              </a:defRPr>
            </a:lvl7pPr>
            <a:lvl8pPr lvl="7" rtl="0">
              <a:lnSpc>
                <a:spcPct val="100000"/>
              </a:lnSpc>
              <a:spcBef>
                <a:spcPts val="0"/>
              </a:spcBef>
              <a:spcAft>
                <a:spcPts val="0"/>
              </a:spcAft>
              <a:buClr>
                <a:schemeClr val="dk1"/>
              </a:buClr>
              <a:buSzPts val="1400"/>
              <a:buChar char="○"/>
              <a:defRPr>
                <a:solidFill>
                  <a:schemeClr val="dk1"/>
                </a:solidFill>
              </a:defRPr>
            </a:lvl8pPr>
            <a:lvl9pPr lvl="8" rtl="0">
              <a:lnSpc>
                <a:spcPct val="100000"/>
              </a:lnSpc>
              <a:spcBef>
                <a:spcPts val="0"/>
              </a:spcBef>
              <a:spcAft>
                <a:spcPts val="0"/>
              </a:spcAft>
              <a:buClr>
                <a:schemeClr val="dk1"/>
              </a:buClr>
              <a:buSzPts val="1400"/>
              <a:buChar char="■"/>
              <a:defRPr>
                <a:solidFill>
                  <a:schemeClr val="dk1"/>
                </a:solidFill>
              </a:defRPr>
            </a:lvl9pPr>
          </a:lstStyle>
          <a:p>
            <a:endParaRPr/>
          </a:p>
        </p:txBody>
      </p:sp>
      <p:sp>
        <p:nvSpPr>
          <p:cNvPr id="124" name="Google Shape;124;p17"/>
          <p:cNvSpPr txBox="1">
            <a:spLocks noGrp="1"/>
          </p:cNvSpPr>
          <p:nvPr>
            <p:ph type="title"/>
          </p:nvPr>
        </p:nvSpPr>
        <p:spPr>
          <a:xfrm>
            <a:off x="713225" y="476525"/>
            <a:ext cx="6960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125" name="Google Shape;125;p17"/>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26" name="Google Shape;126;p17"/>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Numbers and text">
  <p:cSld name="CUSTOM_1">
    <p:spTree>
      <p:nvGrpSpPr>
        <p:cNvPr id="1" name="Shape 127"/>
        <p:cNvGrpSpPr/>
        <p:nvPr/>
      </p:nvGrpSpPr>
      <p:grpSpPr>
        <a:xfrm>
          <a:off x="0" y="0"/>
          <a:ext cx="0" cy="0"/>
          <a:chOff x="0" y="0"/>
          <a:chExt cx="0" cy="0"/>
        </a:xfrm>
      </p:grpSpPr>
      <p:sp>
        <p:nvSpPr>
          <p:cNvPr id="128" name="Google Shape;128;p18"/>
          <p:cNvSpPr txBox="1">
            <a:spLocks noGrp="1"/>
          </p:cNvSpPr>
          <p:nvPr>
            <p:ph type="title" hasCustomPrompt="1"/>
          </p:nvPr>
        </p:nvSpPr>
        <p:spPr>
          <a:xfrm>
            <a:off x="1944275" y="1378950"/>
            <a:ext cx="2286000" cy="572700"/>
          </a:xfrm>
          <a:prstGeom prst="rect">
            <a:avLst/>
          </a:prstGeom>
        </p:spPr>
        <p:txBody>
          <a:bodyPr spcFirstLastPara="1" wrap="square" lIns="91425" tIns="0" rIns="91425" bIns="91425" anchor="t" anchorCtr="0">
            <a:noAutofit/>
          </a:bodyPr>
          <a:lstStyle>
            <a:lvl1pPr lvl="0" rtl="0">
              <a:spcBef>
                <a:spcPts val="0"/>
              </a:spcBef>
              <a:spcAft>
                <a:spcPts val="0"/>
              </a:spcAft>
              <a:buClr>
                <a:schemeClr val="accent1"/>
              </a:buClr>
              <a:buSzPts val="3000"/>
              <a:buFont typeface="Josefin Sans"/>
              <a:buNone/>
              <a:defRPr sz="3600" b="1">
                <a:solidFill>
                  <a:schemeClr val="accent1"/>
                </a:solidFill>
                <a:latin typeface="Josefin Sans"/>
                <a:ea typeface="Josefin Sans"/>
                <a:cs typeface="Josefin Sans"/>
                <a:sym typeface="Josefin Sans"/>
              </a:defRPr>
            </a:lvl1pPr>
            <a:lvl2pPr lvl="1" rtl="0">
              <a:spcBef>
                <a:spcPts val="0"/>
              </a:spcBef>
              <a:spcAft>
                <a:spcPts val="0"/>
              </a:spcAft>
              <a:buSzPts val="3000"/>
              <a:buFont typeface="Josefin Sans"/>
              <a:buNone/>
              <a:defRPr sz="3000" b="1">
                <a:latin typeface="Josefin Sans"/>
                <a:ea typeface="Josefin Sans"/>
                <a:cs typeface="Josefin Sans"/>
                <a:sym typeface="Josefin Sans"/>
              </a:defRPr>
            </a:lvl2pPr>
            <a:lvl3pPr lvl="2" rtl="0">
              <a:spcBef>
                <a:spcPts val="0"/>
              </a:spcBef>
              <a:spcAft>
                <a:spcPts val="0"/>
              </a:spcAft>
              <a:buSzPts val="3000"/>
              <a:buFont typeface="Josefin Sans"/>
              <a:buNone/>
              <a:defRPr sz="3000" b="1">
                <a:latin typeface="Josefin Sans"/>
                <a:ea typeface="Josefin Sans"/>
                <a:cs typeface="Josefin Sans"/>
                <a:sym typeface="Josefin Sans"/>
              </a:defRPr>
            </a:lvl3pPr>
            <a:lvl4pPr lvl="3" rtl="0">
              <a:spcBef>
                <a:spcPts val="0"/>
              </a:spcBef>
              <a:spcAft>
                <a:spcPts val="0"/>
              </a:spcAft>
              <a:buSzPts val="3000"/>
              <a:buFont typeface="Josefin Sans"/>
              <a:buNone/>
              <a:defRPr sz="3000" b="1">
                <a:latin typeface="Josefin Sans"/>
                <a:ea typeface="Josefin Sans"/>
                <a:cs typeface="Josefin Sans"/>
                <a:sym typeface="Josefin Sans"/>
              </a:defRPr>
            </a:lvl4pPr>
            <a:lvl5pPr lvl="4" rtl="0">
              <a:spcBef>
                <a:spcPts val="0"/>
              </a:spcBef>
              <a:spcAft>
                <a:spcPts val="0"/>
              </a:spcAft>
              <a:buSzPts val="3000"/>
              <a:buFont typeface="Josefin Sans"/>
              <a:buNone/>
              <a:defRPr sz="3000" b="1">
                <a:latin typeface="Josefin Sans"/>
                <a:ea typeface="Josefin Sans"/>
                <a:cs typeface="Josefin Sans"/>
                <a:sym typeface="Josefin Sans"/>
              </a:defRPr>
            </a:lvl5pPr>
            <a:lvl6pPr lvl="5" rtl="0">
              <a:spcBef>
                <a:spcPts val="0"/>
              </a:spcBef>
              <a:spcAft>
                <a:spcPts val="0"/>
              </a:spcAft>
              <a:buSzPts val="3000"/>
              <a:buFont typeface="Josefin Sans"/>
              <a:buNone/>
              <a:defRPr sz="3000" b="1">
                <a:latin typeface="Josefin Sans"/>
                <a:ea typeface="Josefin Sans"/>
                <a:cs typeface="Josefin Sans"/>
                <a:sym typeface="Josefin Sans"/>
              </a:defRPr>
            </a:lvl6pPr>
            <a:lvl7pPr lvl="6" rtl="0">
              <a:spcBef>
                <a:spcPts val="0"/>
              </a:spcBef>
              <a:spcAft>
                <a:spcPts val="0"/>
              </a:spcAft>
              <a:buSzPts val="3000"/>
              <a:buFont typeface="Josefin Sans"/>
              <a:buNone/>
              <a:defRPr sz="3000" b="1">
                <a:latin typeface="Josefin Sans"/>
                <a:ea typeface="Josefin Sans"/>
                <a:cs typeface="Josefin Sans"/>
                <a:sym typeface="Josefin Sans"/>
              </a:defRPr>
            </a:lvl7pPr>
            <a:lvl8pPr lvl="7" rtl="0">
              <a:spcBef>
                <a:spcPts val="0"/>
              </a:spcBef>
              <a:spcAft>
                <a:spcPts val="0"/>
              </a:spcAft>
              <a:buSzPts val="3000"/>
              <a:buFont typeface="Josefin Sans"/>
              <a:buNone/>
              <a:defRPr sz="3000" b="1">
                <a:latin typeface="Josefin Sans"/>
                <a:ea typeface="Josefin Sans"/>
                <a:cs typeface="Josefin Sans"/>
                <a:sym typeface="Josefin Sans"/>
              </a:defRPr>
            </a:lvl8pPr>
            <a:lvl9pPr lvl="8" rtl="0">
              <a:spcBef>
                <a:spcPts val="0"/>
              </a:spcBef>
              <a:spcAft>
                <a:spcPts val="0"/>
              </a:spcAft>
              <a:buSzPts val="3000"/>
              <a:buFont typeface="Josefin Sans"/>
              <a:buNone/>
              <a:defRPr sz="3000" b="1">
                <a:latin typeface="Josefin Sans"/>
                <a:ea typeface="Josefin Sans"/>
                <a:cs typeface="Josefin Sans"/>
                <a:sym typeface="Josefin Sans"/>
              </a:defRPr>
            </a:lvl9pPr>
          </a:lstStyle>
          <a:p>
            <a:r>
              <a:t>xx%</a:t>
            </a:r>
          </a:p>
        </p:txBody>
      </p:sp>
      <p:sp>
        <p:nvSpPr>
          <p:cNvPr id="129" name="Google Shape;129;p18"/>
          <p:cNvSpPr txBox="1">
            <a:spLocks noGrp="1"/>
          </p:cNvSpPr>
          <p:nvPr>
            <p:ph type="subTitle" idx="1"/>
          </p:nvPr>
        </p:nvSpPr>
        <p:spPr>
          <a:xfrm>
            <a:off x="1944275" y="2060846"/>
            <a:ext cx="2286000" cy="496800"/>
          </a:xfrm>
          <a:prstGeom prst="rect">
            <a:avLst/>
          </a:prstGeom>
          <a:noFill/>
          <a:ln>
            <a:noFill/>
          </a:ln>
        </p:spPr>
        <p:txBody>
          <a:bodyPr spcFirstLastPara="1" wrap="square" lIns="91425" tIns="201150" rIns="91425" bIns="91425" anchor="t" anchorCtr="0">
            <a:noAutofit/>
          </a:bodyPr>
          <a:lstStyle>
            <a:lvl1pPr lvl="0" rtl="0">
              <a:lnSpc>
                <a:spcPct val="100000"/>
              </a:lnSpc>
              <a:spcBef>
                <a:spcPts val="0"/>
              </a:spcBef>
              <a:spcAft>
                <a:spcPts val="0"/>
              </a:spcAft>
              <a:buClr>
                <a:schemeClr val="dk1"/>
              </a:buClr>
              <a:buSzPts val="14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30" name="Google Shape;130;p18"/>
          <p:cNvSpPr txBox="1">
            <a:spLocks noGrp="1"/>
          </p:cNvSpPr>
          <p:nvPr>
            <p:ph type="title" idx="2" hasCustomPrompt="1"/>
          </p:nvPr>
        </p:nvSpPr>
        <p:spPr>
          <a:xfrm>
            <a:off x="4913750" y="1378950"/>
            <a:ext cx="2283600" cy="572700"/>
          </a:xfrm>
          <a:prstGeom prst="rect">
            <a:avLst/>
          </a:prstGeom>
        </p:spPr>
        <p:txBody>
          <a:bodyPr spcFirstLastPara="1" wrap="square" lIns="91425" tIns="0" rIns="91425" bIns="91425" anchor="t" anchorCtr="0">
            <a:noAutofit/>
          </a:bodyPr>
          <a:lstStyle>
            <a:lvl1pPr lvl="0" rtl="0">
              <a:spcBef>
                <a:spcPts val="0"/>
              </a:spcBef>
              <a:spcAft>
                <a:spcPts val="0"/>
              </a:spcAft>
              <a:buClr>
                <a:schemeClr val="accent1"/>
              </a:buClr>
              <a:buSzPts val="3000"/>
              <a:buFont typeface="Josefin Sans"/>
              <a:buNone/>
              <a:defRPr sz="3600" b="1">
                <a:solidFill>
                  <a:schemeClr val="accent1"/>
                </a:solidFill>
                <a:latin typeface="Josefin Sans"/>
                <a:ea typeface="Josefin Sans"/>
                <a:cs typeface="Josefin Sans"/>
                <a:sym typeface="Josefin Sans"/>
              </a:defRPr>
            </a:lvl1pPr>
            <a:lvl2pPr lvl="1" rtl="0">
              <a:spcBef>
                <a:spcPts val="0"/>
              </a:spcBef>
              <a:spcAft>
                <a:spcPts val="0"/>
              </a:spcAft>
              <a:buSzPts val="3000"/>
              <a:buFont typeface="Josefin Sans"/>
              <a:buNone/>
              <a:defRPr sz="3000" b="1">
                <a:latin typeface="Josefin Sans"/>
                <a:ea typeface="Josefin Sans"/>
                <a:cs typeface="Josefin Sans"/>
                <a:sym typeface="Josefin Sans"/>
              </a:defRPr>
            </a:lvl2pPr>
            <a:lvl3pPr lvl="2" rtl="0">
              <a:spcBef>
                <a:spcPts val="0"/>
              </a:spcBef>
              <a:spcAft>
                <a:spcPts val="0"/>
              </a:spcAft>
              <a:buSzPts val="3000"/>
              <a:buFont typeface="Josefin Sans"/>
              <a:buNone/>
              <a:defRPr sz="3000" b="1">
                <a:latin typeface="Josefin Sans"/>
                <a:ea typeface="Josefin Sans"/>
                <a:cs typeface="Josefin Sans"/>
                <a:sym typeface="Josefin Sans"/>
              </a:defRPr>
            </a:lvl3pPr>
            <a:lvl4pPr lvl="3" rtl="0">
              <a:spcBef>
                <a:spcPts val="0"/>
              </a:spcBef>
              <a:spcAft>
                <a:spcPts val="0"/>
              </a:spcAft>
              <a:buSzPts val="3000"/>
              <a:buFont typeface="Josefin Sans"/>
              <a:buNone/>
              <a:defRPr sz="3000" b="1">
                <a:latin typeface="Josefin Sans"/>
                <a:ea typeface="Josefin Sans"/>
                <a:cs typeface="Josefin Sans"/>
                <a:sym typeface="Josefin Sans"/>
              </a:defRPr>
            </a:lvl4pPr>
            <a:lvl5pPr lvl="4" rtl="0">
              <a:spcBef>
                <a:spcPts val="0"/>
              </a:spcBef>
              <a:spcAft>
                <a:spcPts val="0"/>
              </a:spcAft>
              <a:buSzPts val="3000"/>
              <a:buFont typeface="Josefin Sans"/>
              <a:buNone/>
              <a:defRPr sz="3000" b="1">
                <a:latin typeface="Josefin Sans"/>
                <a:ea typeface="Josefin Sans"/>
                <a:cs typeface="Josefin Sans"/>
                <a:sym typeface="Josefin Sans"/>
              </a:defRPr>
            </a:lvl5pPr>
            <a:lvl6pPr lvl="5" rtl="0">
              <a:spcBef>
                <a:spcPts val="0"/>
              </a:spcBef>
              <a:spcAft>
                <a:spcPts val="0"/>
              </a:spcAft>
              <a:buSzPts val="3000"/>
              <a:buFont typeface="Josefin Sans"/>
              <a:buNone/>
              <a:defRPr sz="3000" b="1">
                <a:latin typeface="Josefin Sans"/>
                <a:ea typeface="Josefin Sans"/>
                <a:cs typeface="Josefin Sans"/>
                <a:sym typeface="Josefin Sans"/>
              </a:defRPr>
            </a:lvl6pPr>
            <a:lvl7pPr lvl="6" rtl="0">
              <a:spcBef>
                <a:spcPts val="0"/>
              </a:spcBef>
              <a:spcAft>
                <a:spcPts val="0"/>
              </a:spcAft>
              <a:buSzPts val="3000"/>
              <a:buFont typeface="Josefin Sans"/>
              <a:buNone/>
              <a:defRPr sz="3000" b="1">
                <a:latin typeface="Josefin Sans"/>
                <a:ea typeface="Josefin Sans"/>
                <a:cs typeface="Josefin Sans"/>
                <a:sym typeface="Josefin Sans"/>
              </a:defRPr>
            </a:lvl7pPr>
            <a:lvl8pPr lvl="7" rtl="0">
              <a:spcBef>
                <a:spcPts val="0"/>
              </a:spcBef>
              <a:spcAft>
                <a:spcPts val="0"/>
              </a:spcAft>
              <a:buSzPts val="3000"/>
              <a:buFont typeface="Josefin Sans"/>
              <a:buNone/>
              <a:defRPr sz="3000" b="1">
                <a:latin typeface="Josefin Sans"/>
                <a:ea typeface="Josefin Sans"/>
                <a:cs typeface="Josefin Sans"/>
                <a:sym typeface="Josefin Sans"/>
              </a:defRPr>
            </a:lvl8pPr>
            <a:lvl9pPr lvl="8" rtl="0">
              <a:spcBef>
                <a:spcPts val="0"/>
              </a:spcBef>
              <a:spcAft>
                <a:spcPts val="0"/>
              </a:spcAft>
              <a:buSzPts val="3000"/>
              <a:buFont typeface="Josefin Sans"/>
              <a:buNone/>
              <a:defRPr sz="3000" b="1">
                <a:latin typeface="Josefin Sans"/>
                <a:ea typeface="Josefin Sans"/>
                <a:cs typeface="Josefin Sans"/>
                <a:sym typeface="Josefin Sans"/>
              </a:defRPr>
            </a:lvl9pPr>
          </a:lstStyle>
          <a:p>
            <a:r>
              <a:t>xx%</a:t>
            </a:r>
          </a:p>
        </p:txBody>
      </p:sp>
      <p:sp>
        <p:nvSpPr>
          <p:cNvPr id="131" name="Google Shape;131;p18"/>
          <p:cNvSpPr txBox="1">
            <a:spLocks noGrp="1"/>
          </p:cNvSpPr>
          <p:nvPr>
            <p:ph type="subTitle" idx="3"/>
          </p:nvPr>
        </p:nvSpPr>
        <p:spPr>
          <a:xfrm>
            <a:off x="4913731" y="2060846"/>
            <a:ext cx="2286000" cy="496800"/>
          </a:xfrm>
          <a:prstGeom prst="rect">
            <a:avLst/>
          </a:prstGeom>
          <a:noFill/>
          <a:ln>
            <a:noFill/>
          </a:ln>
        </p:spPr>
        <p:txBody>
          <a:bodyPr spcFirstLastPara="1" wrap="square" lIns="91425" tIns="201150" rIns="91425" bIns="91425" anchor="t" anchorCtr="0">
            <a:noAutofit/>
          </a:bodyPr>
          <a:lstStyle>
            <a:lvl1pPr lvl="0" rtl="0">
              <a:lnSpc>
                <a:spcPct val="100000"/>
              </a:lnSpc>
              <a:spcBef>
                <a:spcPts val="0"/>
              </a:spcBef>
              <a:spcAft>
                <a:spcPts val="0"/>
              </a:spcAft>
              <a:buClr>
                <a:schemeClr val="dk1"/>
              </a:buClr>
              <a:buSzPts val="14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32" name="Google Shape;132;p18"/>
          <p:cNvSpPr txBox="1">
            <a:spLocks noGrp="1"/>
          </p:cNvSpPr>
          <p:nvPr>
            <p:ph type="title" idx="4" hasCustomPrompt="1"/>
          </p:nvPr>
        </p:nvSpPr>
        <p:spPr>
          <a:xfrm>
            <a:off x="1944277" y="3017250"/>
            <a:ext cx="2283600" cy="576000"/>
          </a:xfrm>
          <a:prstGeom prst="rect">
            <a:avLst/>
          </a:prstGeom>
        </p:spPr>
        <p:txBody>
          <a:bodyPr spcFirstLastPara="1" wrap="square" lIns="91425" tIns="0" rIns="91425" bIns="91425" anchor="t" anchorCtr="0">
            <a:noAutofit/>
          </a:bodyPr>
          <a:lstStyle>
            <a:lvl1pPr lvl="0" rtl="0">
              <a:spcBef>
                <a:spcPts val="0"/>
              </a:spcBef>
              <a:spcAft>
                <a:spcPts val="0"/>
              </a:spcAft>
              <a:buClr>
                <a:schemeClr val="accent1"/>
              </a:buClr>
              <a:buSzPts val="3000"/>
              <a:buFont typeface="Josefin Sans"/>
              <a:buNone/>
              <a:defRPr sz="3600" b="1">
                <a:solidFill>
                  <a:schemeClr val="accent1"/>
                </a:solidFill>
                <a:latin typeface="Josefin Sans"/>
                <a:ea typeface="Josefin Sans"/>
                <a:cs typeface="Josefin Sans"/>
                <a:sym typeface="Josefin Sans"/>
              </a:defRPr>
            </a:lvl1pPr>
            <a:lvl2pPr lvl="1" rtl="0">
              <a:spcBef>
                <a:spcPts val="0"/>
              </a:spcBef>
              <a:spcAft>
                <a:spcPts val="0"/>
              </a:spcAft>
              <a:buSzPts val="3000"/>
              <a:buFont typeface="Josefin Sans"/>
              <a:buNone/>
              <a:defRPr sz="3000" b="1">
                <a:latin typeface="Josefin Sans"/>
                <a:ea typeface="Josefin Sans"/>
                <a:cs typeface="Josefin Sans"/>
                <a:sym typeface="Josefin Sans"/>
              </a:defRPr>
            </a:lvl2pPr>
            <a:lvl3pPr lvl="2" rtl="0">
              <a:spcBef>
                <a:spcPts val="0"/>
              </a:spcBef>
              <a:spcAft>
                <a:spcPts val="0"/>
              </a:spcAft>
              <a:buSzPts val="3000"/>
              <a:buFont typeface="Josefin Sans"/>
              <a:buNone/>
              <a:defRPr sz="3000" b="1">
                <a:latin typeface="Josefin Sans"/>
                <a:ea typeface="Josefin Sans"/>
                <a:cs typeface="Josefin Sans"/>
                <a:sym typeface="Josefin Sans"/>
              </a:defRPr>
            </a:lvl3pPr>
            <a:lvl4pPr lvl="3" rtl="0">
              <a:spcBef>
                <a:spcPts val="0"/>
              </a:spcBef>
              <a:spcAft>
                <a:spcPts val="0"/>
              </a:spcAft>
              <a:buSzPts val="3000"/>
              <a:buFont typeface="Josefin Sans"/>
              <a:buNone/>
              <a:defRPr sz="3000" b="1">
                <a:latin typeface="Josefin Sans"/>
                <a:ea typeface="Josefin Sans"/>
                <a:cs typeface="Josefin Sans"/>
                <a:sym typeface="Josefin Sans"/>
              </a:defRPr>
            </a:lvl4pPr>
            <a:lvl5pPr lvl="4" rtl="0">
              <a:spcBef>
                <a:spcPts val="0"/>
              </a:spcBef>
              <a:spcAft>
                <a:spcPts val="0"/>
              </a:spcAft>
              <a:buSzPts val="3000"/>
              <a:buFont typeface="Josefin Sans"/>
              <a:buNone/>
              <a:defRPr sz="3000" b="1">
                <a:latin typeface="Josefin Sans"/>
                <a:ea typeface="Josefin Sans"/>
                <a:cs typeface="Josefin Sans"/>
                <a:sym typeface="Josefin Sans"/>
              </a:defRPr>
            </a:lvl5pPr>
            <a:lvl6pPr lvl="5" rtl="0">
              <a:spcBef>
                <a:spcPts val="0"/>
              </a:spcBef>
              <a:spcAft>
                <a:spcPts val="0"/>
              </a:spcAft>
              <a:buSzPts val="3000"/>
              <a:buFont typeface="Josefin Sans"/>
              <a:buNone/>
              <a:defRPr sz="3000" b="1">
                <a:latin typeface="Josefin Sans"/>
                <a:ea typeface="Josefin Sans"/>
                <a:cs typeface="Josefin Sans"/>
                <a:sym typeface="Josefin Sans"/>
              </a:defRPr>
            </a:lvl6pPr>
            <a:lvl7pPr lvl="6" rtl="0">
              <a:spcBef>
                <a:spcPts val="0"/>
              </a:spcBef>
              <a:spcAft>
                <a:spcPts val="0"/>
              </a:spcAft>
              <a:buSzPts val="3000"/>
              <a:buFont typeface="Josefin Sans"/>
              <a:buNone/>
              <a:defRPr sz="3000" b="1">
                <a:latin typeface="Josefin Sans"/>
                <a:ea typeface="Josefin Sans"/>
                <a:cs typeface="Josefin Sans"/>
                <a:sym typeface="Josefin Sans"/>
              </a:defRPr>
            </a:lvl7pPr>
            <a:lvl8pPr lvl="7" rtl="0">
              <a:spcBef>
                <a:spcPts val="0"/>
              </a:spcBef>
              <a:spcAft>
                <a:spcPts val="0"/>
              </a:spcAft>
              <a:buSzPts val="3000"/>
              <a:buFont typeface="Josefin Sans"/>
              <a:buNone/>
              <a:defRPr sz="3000" b="1">
                <a:latin typeface="Josefin Sans"/>
                <a:ea typeface="Josefin Sans"/>
                <a:cs typeface="Josefin Sans"/>
                <a:sym typeface="Josefin Sans"/>
              </a:defRPr>
            </a:lvl8pPr>
            <a:lvl9pPr lvl="8" rtl="0">
              <a:spcBef>
                <a:spcPts val="0"/>
              </a:spcBef>
              <a:spcAft>
                <a:spcPts val="0"/>
              </a:spcAft>
              <a:buSzPts val="3000"/>
              <a:buFont typeface="Josefin Sans"/>
              <a:buNone/>
              <a:defRPr sz="3000" b="1">
                <a:latin typeface="Josefin Sans"/>
                <a:ea typeface="Josefin Sans"/>
                <a:cs typeface="Josefin Sans"/>
                <a:sym typeface="Josefin Sans"/>
              </a:defRPr>
            </a:lvl9pPr>
          </a:lstStyle>
          <a:p>
            <a:r>
              <a:t>xx%</a:t>
            </a:r>
          </a:p>
        </p:txBody>
      </p:sp>
      <p:sp>
        <p:nvSpPr>
          <p:cNvPr id="133" name="Google Shape;133;p18"/>
          <p:cNvSpPr txBox="1">
            <a:spLocks noGrp="1"/>
          </p:cNvSpPr>
          <p:nvPr>
            <p:ph type="subTitle" idx="5"/>
          </p:nvPr>
        </p:nvSpPr>
        <p:spPr>
          <a:xfrm>
            <a:off x="1944263" y="3699140"/>
            <a:ext cx="2286000" cy="493800"/>
          </a:xfrm>
          <a:prstGeom prst="rect">
            <a:avLst/>
          </a:prstGeom>
          <a:noFill/>
          <a:ln>
            <a:noFill/>
          </a:ln>
        </p:spPr>
        <p:txBody>
          <a:bodyPr spcFirstLastPara="1" wrap="square" lIns="91425" tIns="201150" rIns="91425" bIns="91425" anchor="t" anchorCtr="0">
            <a:noAutofit/>
          </a:bodyPr>
          <a:lstStyle>
            <a:lvl1pPr lvl="0" rtl="0">
              <a:lnSpc>
                <a:spcPct val="100000"/>
              </a:lnSpc>
              <a:spcBef>
                <a:spcPts val="0"/>
              </a:spcBef>
              <a:spcAft>
                <a:spcPts val="0"/>
              </a:spcAft>
              <a:buClr>
                <a:schemeClr val="dk1"/>
              </a:buClr>
              <a:buSzPts val="14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34" name="Google Shape;134;p18"/>
          <p:cNvSpPr txBox="1">
            <a:spLocks noGrp="1"/>
          </p:cNvSpPr>
          <p:nvPr>
            <p:ph type="title" idx="6" hasCustomPrompt="1"/>
          </p:nvPr>
        </p:nvSpPr>
        <p:spPr>
          <a:xfrm>
            <a:off x="4913752" y="3017250"/>
            <a:ext cx="2283600" cy="576000"/>
          </a:xfrm>
          <a:prstGeom prst="rect">
            <a:avLst/>
          </a:prstGeom>
        </p:spPr>
        <p:txBody>
          <a:bodyPr spcFirstLastPara="1" wrap="square" lIns="91425" tIns="0" rIns="91425" bIns="91425" anchor="t" anchorCtr="0">
            <a:noAutofit/>
          </a:bodyPr>
          <a:lstStyle>
            <a:lvl1pPr lvl="0" rtl="0">
              <a:spcBef>
                <a:spcPts val="0"/>
              </a:spcBef>
              <a:spcAft>
                <a:spcPts val="0"/>
              </a:spcAft>
              <a:buClr>
                <a:schemeClr val="accent1"/>
              </a:buClr>
              <a:buSzPts val="3000"/>
              <a:buFont typeface="Josefin Sans"/>
              <a:buNone/>
              <a:defRPr sz="3600" b="1">
                <a:solidFill>
                  <a:schemeClr val="accent1"/>
                </a:solidFill>
                <a:latin typeface="Josefin Sans"/>
                <a:ea typeface="Josefin Sans"/>
                <a:cs typeface="Josefin Sans"/>
                <a:sym typeface="Josefin Sans"/>
              </a:defRPr>
            </a:lvl1pPr>
            <a:lvl2pPr lvl="1" rtl="0">
              <a:spcBef>
                <a:spcPts val="0"/>
              </a:spcBef>
              <a:spcAft>
                <a:spcPts val="0"/>
              </a:spcAft>
              <a:buSzPts val="3000"/>
              <a:buFont typeface="Josefin Sans"/>
              <a:buNone/>
              <a:defRPr sz="3000" b="1">
                <a:latin typeface="Josefin Sans"/>
                <a:ea typeface="Josefin Sans"/>
                <a:cs typeface="Josefin Sans"/>
                <a:sym typeface="Josefin Sans"/>
              </a:defRPr>
            </a:lvl2pPr>
            <a:lvl3pPr lvl="2" rtl="0">
              <a:spcBef>
                <a:spcPts val="0"/>
              </a:spcBef>
              <a:spcAft>
                <a:spcPts val="0"/>
              </a:spcAft>
              <a:buSzPts val="3000"/>
              <a:buFont typeface="Josefin Sans"/>
              <a:buNone/>
              <a:defRPr sz="3000" b="1">
                <a:latin typeface="Josefin Sans"/>
                <a:ea typeface="Josefin Sans"/>
                <a:cs typeface="Josefin Sans"/>
                <a:sym typeface="Josefin Sans"/>
              </a:defRPr>
            </a:lvl3pPr>
            <a:lvl4pPr lvl="3" rtl="0">
              <a:spcBef>
                <a:spcPts val="0"/>
              </a:spcBef>
              <a:spcAft>
                <a:spcPts val="0"/>
              </a:spcAft>
              <a:buSzPts val="3000"/>
              <a:buFont typeface="Josefin Sans"/>
              <a:buNone/>
              <a:defRPr sz="3000" b="1">
                <a:latin typeface="Josefin Sans"/>
                <a:ea typeface="Josefin Sans"/>
                <a:cs typeface="Josefin Sans"/>
                <a:sym typeface="Josefin Sans"/>
              </a:defRPr>
            </a:lvl4pPr>
            <a:lvl5pPr lvl="4" rtl="0">
              <a:spcBef>
                <a:spcPts val="0"/>
              </a:spcBef>
              <a:spcAft>
                <a:spcPts val="0"/>
              </a:spcAft>
              <a:buSzPts val="3000"/>
              <a:buFont typeface="Josefin Sans"/>
              <a:buNone/>
              <a:defRPr sz="3000" b="1">
                <a:latin typeface="Josefin Sans"/>
                <a:ea typeface="Josefin Sans"/>
                <a:cs typeface="Josefin Sans"/>
                <a:sym typeface="Josefin Sans"/>
              </a:defRPr>
            </a:lvl5pPr>
            <a:lvl6pPr lvl="5" rtl="0">
              <a:spcBef>
                <a:spcPts val="0"/>
              </a:spcBef>
              <a:spcAft>
                <a:spcPts val="0"/>
              </a:spcAft>
              <a:buSzPts val="3000"/>
              <a:buFont typeface="Josefin Sans"/>
              <a:buNone/>
              <a:defRPr sz="3000" b="1">
                <a:latin typeface="Josefin Sans"/>
                <a:ea typeface="Josefin Sans"/>
                <a:cs typeface="Josefin Sans"/>
                <a:sym typeface="Josefin Sans"/>
              </a:defRPr>
            </a:lvl6pPr>
            <a:lvl7pPr lvl="6" rtl="0">
              <a:spcBef>
                <a:spcPts val="0"/>
              </a:spcBef>
              <a:spcAft>
                <a:spcPts val="0"/>
              </a:spcAft>
              <a:buSzPts val="3000"/>
              <a:buFont typeface="Josefin Sans"/>
              <a:buNone/>
              <a:defRPr sz="3000" b="1">
                <a:latin typeface="Josefin Sans"/>
                <a:ea typeface="Josefin Sans"/>
                <a:cs typeface="Josefin Sans"/>
                <a:sym typeface="Josefin Sans"/>
              </a:defRPr>
            </a:lvl7pPr>
            <a:lvl8pPr lvl="7" rtl="0">
              <a:spcBef>
                <a:spcPts val="0"/>
              </a:spcBef>
              <a:spcAft>
                <a:spcPts val="0"/>
              </a:spcAft>
              <a:buSzPts val="3000"/>
              <a:buFont typeface="Josefin Sans"/>
              <a:buNone/>
              <a:defRPr sz="3000" b="1">
                <a:latin typeface="Josefin Sans"/>
                <a:ea typeface="Josefin Sans"/>
                <a:cs typeface="Josefin Sans"/>
                <a:sym typeface="Josefin Sans"/>
              </a:defRPr>
            </a:lvl8pPr>
            <a:lvl9pPr lvl="8" rtl="0">
              <a:spcBef>
                <a:spcPts val="0"/>
              </a:spcBef>
              <a:spcAft>
                <a:spcPts val="0"/>
              </a:spcAft>
              <a:buSzPts val="3000"/>
              <a:buFont typeface="Josefin Sans"/>
              <a:buNone/>
              <a:defRPr sz="3000" b="1">
                <a:latin typeface="Josefin Sans"/>
                <a:ea typeface="Josefin Sans"/>
                <a:cs typeface="Josefin Sans"/>
                <a:sym typeface="Josefin Sans"/>
              </a:defRPr>
            </a:lvl9pPr>
          </a:lstStyle>
          <a:p>
            <a:r>
              <a:t>xx%</a:t>
            </a:r>
          </a:p>
        </p:txBody>
      </p:sp>
      <p:sp>
        <p:nvSpPr>
          <p:cNvPr id="135" name="Google Shape;135;p18"/>
          <p:cNvSpPr txBox="1">
            <a:spLocks noGrp="1"/>
          </p:cNvSpPr>
          <p:nvPr>
            <p:ph type="subTitle" idx="7"/>
          </p:nvPr>
        </p:nvSpPr>
        <p:spPr>
          <a:xfrm>
            <a:off x="4913727" y="3699140"/>
            <a:ext cx="2286000" cy="493800"/>
          </a:xfrm>
          <a:prstGeom prst="rect">
            <a:avLst/>
          </a:prstGeom>
          <a:noFill/>
          <a:ln>
            <a:noFill/>
          </a:ln>
        </p:spPr>
        <p:txBody>
          <a:bodyPr spcFirstLastPara="1" wrap="square" lIns="91425" tIns="201150" rIns="91425" bIns="91425" anchor="t" anchorCtr="0">
            <a:noAutofit/>
          </a:bodyPr>
          <a:lstStyle>
            <a:lvl1pPr lvl="0" rtl="0">
              <a:lnSpc>
                <a:spcPct val="100000"/>
              </a:lnSpc>
              <a:spcBef>
                <a:spcPts val="0"/>
              </a:spcBef>
              <a:spcAft>
                <a:spcPts val="0"/>
              </a:spcAft>
              <a:buClr>
                <a:schemeClr val="dk1"/>
              </a:buClr>
              <a:buSzPts val="14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36" name="Google Shape;136;p18"/>
          <p:cNvSpPr txBox="1">
            <a:spLocks noGrp="1"/>
          </p:cNvSpPr>
          <p:nvPr>
            <p:ph type="title" idx="8"/>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37" name="Google Shape;137;p18"/>
          <p:cNvSpPr txBox="1">
            <a:spLocks noGrp="1"/>
          </p:cNvSpPr>
          <p:nvPr>
            <p:ph type="title" idx="9"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138" name="Google Shape;138;p18"/>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cxnSp>
        <p:nvCxnSpPr>
          <p:cNvPr id="139" name="Google Shape;139;p18"/>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40" name="Google Shape;140;p18"/>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hree columns ">
  <p:cSld name="CUSTOM_2">
    <p:spTree>
      <p:nvGrpSpPr>
        <p:cNvPr id="1" name="Shape 141"/>
        <p:cNvGrpSpPr/>
        <p:nvPr/>
      </p:nvGrpSpPr>
      <p:grpSpPr>
        <a:xfrm>
          <a:off x="0" y="0"/>
          <a:ext cx="0" cy="0"/>
          <a:chOff x="0" y="0"/>
          <a:chExt cx="0" cy="0"/>
        </a:xfrm>
      </p:grpSpPr>
      <p:sp>
        <p:nvSpPr>
          <p:cNvPr id="142" name="Google Shape;142;p19"/>
          <p:cNvSpPr txBox="1">
            <a:spLocks noGrp="1"/>
          </p:cNvSpPr>
          <p:nvPr>
            <p:ph type="subTitle" idx="1"/>
          </p:nvPr>
        </p:nvSpPr>
        <p:spPr>
          <a:xfrm>
            <a:off x="973570" y="3307149"/>
            <a:ext cx="2263500" cy="809700"/>
          </a:xfrm>
          <a:prstGeom prst="rect">
            <a:avLst/>
          </a:prstGeom>
          <a:noFill/>
          <a:ln>
            <a:noFill/>
          </a:ln>
        </p:spPr>
        <p:txBody>
          <a:bodyPr spcFirstLastPara="1" wrap="square" lIns="91425" tIns="182875" rIns="91425" bIns="0" anchor="t" anchorCtr="0">
            <a:noAutofit/>
          </a:bodyPr>
          <a:lstStyle>
            <a:lvl1pPr lvl="0" rtl="0">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43" name="Google Shape;143;p19"/>
          <p:cNvSpPr txBox="1">
            <a:spLocks noGrp="1"/>
          </p:cNvSpPr>
          <p:nvPr>
            <p:ph type="subTitle" idx="2"/>
          </p:nvPr>
        </p:nvSpPr>
        <p:spPr>
          <a:xfrm>
            <a:off x="3440245" y="3307149"/>
            <a:ext cx="2263500" cy="8097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44" name="Google Shape;144;p19"/>
          <p:cNvSpPr txBox="1">
            <a:spLocks noGrp="1"/>
          </p:cNvSpPr>
          <p:nvPr>
            <p:ph type="subTitle" idx="3"/>
          </p:nvPr>
        </p:nvSpPr>
        <p:spPr>
          <a:xfrm>
            <a:off x="5906920" y="3307149"/>
            <a:ext cx="2263500" cy="8097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45" name="Google Shape;145;p19"/>
          <p:cNvSpPr txBox="1">
            <a:spLocks noGrp="1"/>
          </p:cNvSpPr>
          <p:nvPr>
            <p:ph type="subTitle" idx="4"/>
          </p:nvPr>
        </p:nvSpPr>
        <p:spPr>
          <a:xfrm>
            <a:off x="973570" y="1543141"/>
            <a:ext cx="2263500" cy="393600"/>
          </a:xfrm>
          <a:prstGeom prst="rect">
            <a:avLst/>
          </a:prstGeom>
          <a:noFill/>
          <a:ln>
            <a:noFill/>
          </a:ln>
        </p:spPr>
        <p:txBody>
          <a:bodyPr spcFirstLastPara="1" wrap="square" lIns="91425" tIns="182875" rIns="91425" bIns="91425" anchor="t" anchorCtr="0">
            <a:noAutofit/>
          </a:bodyPr>
          <a:lstStyle>
            <a:lvl1pPr lvl="0" rtl="0">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46" name="Google Shape;146;p19"/>
          <p:cNvSpPr txBox="1">
            <a:spLocks noGrp="1"/>
          </p:cNvSpPr>
          <p:nvPr>
            <p:ph type="subTitle" idx="5"/>
          </p:nvPr>
        </p:nvSpPr>
        <p:spPr>
          <a:xfrm>
            <a:off x="3440245" y="1543141"/>
            <a:ext cx="2263500" cy="3936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47" name="Google Shape;147;p19"/>
          <p:cNvSpPr txBox="1">
            <a:spLocks noGrp="1"/>
          </p:cNvSpPr>
          <p:nvPr>
            <p:ph type="subTitle" idx="6"/>
          </p:nvPr>
        </p:nvSpPr>
        <p:spPr>
          <a:xfrm>
            <a:off x="5906920" y="1543141"/>
            <a:ext cx="2263500" cy="3936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48" name="Google Shape;148;p19"/>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49" name="Google Shape;149;p19"/>
          <p:cNvSpPr txBox="1">
            <a:spLocks noGrp="1"/>
          </p:cNvSpPr>
          <p:nvPr>
            <p:ph type="title" idx="7"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150" name="Google Shape;150;p19"/>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151" name="Google Shape;151;p19"/>
          <p:cNvSpPr txBox="1">
            <a:spLocks noGrp="1"/>
          </p:cNvSpPr>
          <p:nvPr>
            <p:ph type="title" idx="8"/>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152" name="Google Shape;152;p19"/>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53" name="Google Shape;153;p19"/>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hree columns 1">
  <p:cSld name="CUSTOM_2_2">
    <p:spTree>
      <p:nvGrpSpPr>
        <p:cNvPr id="1" name="Shape 154"/>
        <p:cNvGrpSpPr/>
        <p:nvPr/>
      </p:nvGrpSpPr>
      <p:grpSpPr>
        <a:xfrm>
          <a:off x="0" y="0"/>
          <a:ext cx="0" cy="0"/>
          <a:chOff x="0" y="0"/>
          <a:chExt cx="0" cy="0"/>
        </a:xfrm>
      </p:grpSpPr>
      <p:sp>
        <p:nvSpPr>
          <p:cNvPr id="155" name="Google Shape;155;p20"/>
          <p:cNvSpPr txBox="1">
            <a:spLocks noGrp="1"/>
          </p:cNvSpPr>
          <p:nvPr>
            <p:ph type="subTitle" idx="1"/>
          </p:nvPr>
        </p:nvSpPr>
        <p:spPr>
          <a:xfrm>
            <a:off x="1396725" y="3013225"/>
            <a:ext cx="1416600" cy="12321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56" name="Google Shape;156;p20"/>
          <p:cNvSpPr txBox="1">
            <a:spLocks noGrp="1"/>
          </p:cNvSpPr>
          <p:nvPr>
            <p:ph type="subTitle" idx="2"/>
          </p:nvPr>
        </p:nvSpPr>
        <p:spPr>
          <a:xfrm>
            <a:off x="3863100" y="3013225"/>
            <a:ext cx="1417200" cy="12321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57" name="Google Shape;157;p20"/>
          <p:cNvSpPr txBox="1">
            <a:spLocks noGrp="1"/>
          </p:cNvSpPr>
          <p:nvPr>
            <p:ph type="subTitle" idx="3"/>
          </p:nvPr>
        </p:nvSpPr>
        <p:spPr>
          <a:xfrm>
            <a:off x="6330075" y="3013225"/>
            <a:ext cx="1417200" cy="12321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58" name="Google Shape;158;p20"/>
          <p:cNvSpPr txBox="1">
            <a:spLocks noGrp="1"/>
          </p:cNvSpPr>
          <p:nvPr>
            <p:ph type="subTitle" idx="4"/>
          </p:nvPr>
        </p:nvSpPr>
        <p:spPr>
          <a:xfrm>
            <a:off x="1396725" y="2478641"/>
            <a:ext cx="1417200" cy="3936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59" name="Google Shape;159;p20"/>
          <p:cNvSpPr txBox="1">
            <a:spLocks noGrp="1"/>
          </p:cNvSpPr>
          <p:nvPr>
            <p:ph type="subTitle" idx="5"/>
          </p:nvPr>
        </p:nvSpPr>
        <p:spPr>
          <a:xfrm>
            <a:off x="3863400" y="2478641"/>
            <a:ext cx="1417200" cy="3936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60" name="Google Shape;160;p20"/>
          <p:cNvSpPr txBox="1">
            <a:spLocks noGrp="1"/>
          </p:cNvSpPr>
          <p:nvPr>
            <p:ph type="subTitle" idx="6"/>
          </p:nvPr>
        </p:nvSpPr>
        <p:spPr>
          <a:xfrm>
            <a:off x="6330075" y="2478641"/>
            <a:ext cx="1417200" cy="3936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61" name="Google Shape;161;p20"/>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62" name="Google Shape;162;p20"/>
          <p:cNvSpPr txBox="1">
            <a:spLocks noGrp="1"/>
          </p:cNvSpPr>
          <p:nvPr>
            <p:ph type="title" idx="7"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163" name="Google Shape;163;p20"/>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164" name="Google Shape;164;p20"/>
          <p:cNvSpPr txBox="1">
            <a:spLocks noGrp="1"/>
          </p:cNvSpPr>
          <p:nvPr>
            <p:ph type="title" idx="8"/>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165" name="Google Shape;165;p20"/>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66" name="Google Shape;166;p20"/>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hree columns 2">
  <p:cSld name="CUSTOM_2_2_1">
    <p:spTree>
      <p:nvGrpSpPr>
        <p:cNvPr id="1" name="Shape 167"/>
        <p:cNvGrpSpPr/>
        <p:nvPr/>
      </p:nvGrpSpPr>
      <p:grpSpPr>
        <a:xfrm>
          <a:off x="0" y="0"/>
          <a:ext cx="0" cy="0"/>
          <a:chOff x="0" y="0"/>
          <a:chExt cx="0" cy="0"/>
        </a:xfrm>
      </p:grpSpPr>
      <p:sp>
        <p:nvSpPr>
          <p:cNvPr id="168" name="Google Shape;168;p21"/>
          <p:cNvSpPr txBox="1">
            <a:spLocks noGrp="1"/>
          </p:cNvSpPr>
          <p:nvPr>
            <p:ph type="subTitle" idx="1"/>
          </p:nvPr>
        </p:nvSpPr>
        <p:spPr>
          <a:xfrm>
            <a:off x="1226025" y="1406275"/>
            <a:ext cx="1758600" cy="15633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400"/>
              <a:buFont typeface="Josefin Sans Light"/>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69" name="Google Shape;169;p21"/>
          <p:cNvSpPr txBox="1">
            <a:spLocks noGrp="1"/>
          </p:cNvSpPr>
          <p:nvPr>
            <p:ph type="subTitle" idx="2"/>
          </p:nvPr>
        </p:nvSpPr>
        <p:spPr>
          <a:xfrm>
            <a:off x="3694200" y="1406275"/>
            <a:ext cx="1755600" cy="15633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400"/>
              <a:buFont typeface="Josefin Sans Light"/>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70" name="Google Shape;170;p21"/>
          <p:cNvSpPr txBox="1">
            <a:spLocks noGrp="1"/>
          </p:cNvSpPr>
          <p:nvPr>
            <p:ph type="subTitle" idx="3"/>
          </p:nvPr>
        </p:nvSpPr>
        <p:spPr>
          <a:xfrm>
            <a:off x="6160875" y="1406281"/>
            <a:ext cx="1755600" cy="15633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400"/>
              <a:buFont typeface="Josefin Sans Light"/>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71" name="Google Shape;171;p21"/>
          <p:cNvSpPr txBox="1">
            <a:spLocks noGrp="1"/>
          </p:cNvSpPr>
          <p:nvPr>
            <p:ph type="subTitle" idx="4"/>
          </p:nvPr>
        </p:nvSpPr>
        <p:spPr>
          <a:xfrm>
            <a:off x="1227525" y="3316575"/>
            <a:ext cx="1755600" cy="6219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72" name="Google Shape;172;p21"/>
          <p:cNvSpPr txBox="1">
            <a:spLocks noGrp="1"/>
          </p:cNvSpPr>
          <p:nvPr>
            <p:ph type="subTitle" idx="5"/>
          </p:nvPr>
        </p:nvSpPr>
        <p:spPr>
          <a:xfrm>
            <a:off x="3694200" y="3316575"/>
            <a:ext cx="1755600" cy="6219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73" name="Google Shape;173;p21"/>
          <p:cNvSpPr txBox="1">
            <a:spLocks noGrp="1"/>
          </p:cNvSpPr>
          <p:nvPr>
            <p:ph type="subTitle" idx="6"/>
          </p:nvPr>
        </p:nvSpPr>
        <p:spPr>
          <a:xfrm>
            <a:off x="6160875" y="3316575"/>
            <a:ext cx="1755600" cy="6219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74" name="Google Shape;174;p21"/>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75" name="Google Shape;175;p21"/>
          <p:cNvSpPr txBox="1">
            <a:spLocks noGrp="1"/>
          </p:cNvSpPr>
          <p:nvPr>
            <p:ph type="title" idx="7"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176" name="Google Shape;176;p21"/>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177" name="Google Shape;177;p21"/>
          <p:cNvSpPr txBox="1">
            <a:spLocks noGrp="1"/>
          </p:cNvSpPr>
          <p:nvPr>
            <p:ph type="title" idx="8"/>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178" name="Google Shape;178;p21"/>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79" name="Google Shape;179;p21"/>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3"/>
        <p:cNvGrpSpPr/>
        <p:nvPr/>
      </p:nvGrpSpPr>
      <p:grpSpPr>
        <a:xfrm>
          <a:off x="0" y="0"/>
          <a:ext cx="0" cy="0"/>
          <a:chOff x="0" y="0"/>
          <a:chExt cx="0" cy="0"/>
        </a:xfrm>
      </p:grpSpPr>
      <p:sp>
        <p:nvSpPr>
          <p:cNvPr id="14" name="Google Shape;14;p3"/>
          <p:cNvSpPr txBox="1">
            <a:spLocks noGrp="1"/>
          </p:cNvSpPr>
          <p:nvPr>
            <p:ph type="title"/>
          </p:nvPr>
        </p:nvSpPr>
        <p:spPr>
          <a:xfrm>
            <a:off x="925750" y="2130662"/>
            <a:ext cx="3173400" cy="11046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Font typeface="Josefin Sans"/>
              <a:buNone/>
              <a:defRPr sz="36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5" name="Google Shape;15;p3"/>
          <p:cNvSpPr txBox="1">
            <a:spLocks noGrp="1"/>
          </p:cNvSpPr>
          <p:nvPr>
            <p:ph type="title" idx="2" hasCustomPrompt="1"/>
          </p:nvPr>
        </p:nvSpPr>
        <p:spPr>
          <a:xfrm>
            <a:off x="925751" y="1640525"/>
            <a:ext cx="1724100" cy="841800"/>
          </a:xfrm>
          <a:prstGeom prst="rect">
            <a:avLst/>
          </a:prstGeom>
        </p:spPr>
        <p:txBody>
          <a:bodyPr spcFirstLastPara="1" wrap="square" lIns="91425" tIns="0" rIns="91425" bIns="91425" anchor="b" anchorCtr="0">
            <a:noAutofit/>
          </a:bodyPr>
          <a:lstStyle>
            <a:lvl1pPr lvl="0" rtl="0">
              <a:spcBef>
                <a:spcPts val="0"/>
              </a:spcBef>
              <a:spcAft>
                <a:spcPts val="0"/>
              </a:spcAft>
              <a:buClr>
                <a:schemeClr val="accent1"/>
              </a:buClr>
              <a:buSzPts val="6000"/>
              <a:buFont typeface="Josefin Sans"/>
              <a:buNone/>
              <a:defRPr sz="60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9pPr>
          </a:lstStyle>
          <a:p>
            <a:r>
              <a:t>xx%</a:t>
            </a:r>
          </a:p>
        </p:txBody>
      </p:sp>
      <p:sp>
        <p:nvSpPr>
          <p:cNvPr id="16" name="Google Shape;16;p3"/>
          <p:cNvSpPr txBox="1">
            <a:spLocks noGrp="1"/>
          </p:cNvSpPr>
          <p:nvPr>
            <p:ph type="subTitle" idx="1"/>
          </p:nvPr>
        </p:nvSpPr>
        <p:spPr>
          <a:xfrm>
            <a:off x="925750" y="3471400"/>
            <a:ext cx="3027300" cy="5583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400"/>
              <a:buFont typeface="Josefin Sans Light"/>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cxnSp>
        <p:nvCxnSpPr>
          <p:cNvPr id="17" name="Google Shape;17;p3"/>
          <p:cNvCxnSpPr/>
          <p:nvPr/>
        </p:nvCxnSpPr>
        <p:spPr>
          <a:xfrm>
            <a:off x="542275" y="1625200"/>
            <a:ext cx="0" cy="2961300"/>
          </a:xfrm>
          <a:prstGeom prst="straightConnector1">
            <a:avLst/>
          </a:prstGeom>
          <a:noFill/>
          <a:ln w="76200" cap="flat" cmpd="sng">
            <a:solidFill>
              <a:schemeClr val="accent1"/>
            </a:solidFill>
            <a:prstDash val="solid"/>
            <a:round/>
            <a:headEnd type="none" w="med" len="med"/>
            <a:tailEnd type="none" w="med" len="med"/>
          </a:ln>
        </p:spPr>
      </p:cxnSp>
      <p:cxnSp>
        <p:nvCxnSpPr>
          <p:cNvPr id="18" name="Google Shape;18;p3"/>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9" name="Google Shape;19;p3"/>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hree columns 3">
  <p:cSld name="CUSTOM_2_2_2">
    <p:spTree>
      <p:nvGrpSpPr>
        <p:cNvPr id="1" name="Shape 180"/>
        <p:cNvGrpSpPr/>
        <p:nvPr/>
      </p:nvGrpSpPr>
      <p:grpSpPr>
        <a:xfrm>
          <a:off x="0" y="0"/>
          <a:ext cx="0" cy="0"/>
          <a:chOff x="0" y="0"/>
          <a:chExt cx="0" cy="0"/>
        </a:xfrm>
      </p:grpSpPr>
      <p:sp>
        <p:nvSpPr>
          <p:cNvPr id="181" name="Google Shape;181;p22"/>
          <p:cNvSpPr txBox="1">
            <a:spLocks noGrp="1"/>
          </p:cNvSpPr>
          <p:nvPr>
            <p:ph type="subTitle" idx="1"/>
          </p:nvPr>
        </p:nvSpPr>
        <p:spPr>
          <a:xfrm>
            <a:off x="1649675" y="2439450"/>
            <a:ext cx="1600200" cy="12321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82" name="Google Shape;182;p22"/>
          <p:cNvSpPr txBox="1">
            <a:spLocks noGrp="1"/>
          </p:cNvSpPr>
          <p:nvPr>
            <p:ph type="subTitle" idx="2"/>
          </p:nvPr>
        </p:nvSpPr>
        <p:spPr>
          <a:xfrm>
            <a:off x="4116050" y="2439450"/>
            <a:ext cx="1600200" cy="12321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83" name="Google Shape;183;p22"/>
          <p:cNvSpPr txBox="1">
            <a:spLocks noGrp="1"/>
          </p:cNvSpPr>
          <p:nvPr>
            <p:ph type="subTitle" idx="3"/>
          </p:nvPr>
        </p:nvSpPr>
        <p:spPr>
          <a:xfrm>
            <a:off x="6583025" y="2439450"/>
            <a:ext cx="1600200" cy="12321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84" name="Google Shape;184;p22"/>
          <p:cNvSpPr txBox="1">
            <a:spLocks noGrp="1"/>
          </p:cNvSpPr>
          <p:nvPr>
            <p:ph type="subTitle" idx="4"/>
          </p:nvPr>
        </p:nvSpPr>
        <p:spPr>
          <a:xfrm>
            <a:off x="1649675" y="1903566"/>
            <a:ext cx="1417200" cy="3936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85" name="Google Shape;185;p22"/>
          <p:cNvSpPr txBox="1">
            <a:spLocks noGrp="1"/>
          </p:cNvSpPr>
          <p:nvPr>
            <p:ph type="subTitle" idx="5"/>
          </p:nvPr>
        </p:nvSpPr>
        <p:spPr>
          <a:xfrm>
            <a:off x="4116350" y="1903566"/>
            <a:ext cx="1600200" cy="3936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86" name="Google Shape;186;p22"/>
          <p:cNvSpPr txBox="1">
            <a:spLocks noGrp="1"/>
          </p:cNvSpPr>
          <p:nvPr>
            <p:ph type="subTitle" idx="6"/>
          </p:nvPr>
        </p:nvSpPr>
        <p:spPr>
          <a:xfrm>
            <a:off x="6583025" y="1903566"/>
            <a:ext cx="1600200" cy="3936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87" name="Google Shape;187;p22"/>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88" name="Google Shape;188;p22"/>
          <p:cNvSpPr txBox="1">
            <a:spLocks noGrp="1"/>
          </p:cNvSpPr>
          <p:nvPr>
            <p:ph type="title" idx="7"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189" name="Google Shape;189;p22"/>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190" name="Google Shape;190;p22"/>
          <p:cNvSpPr txBox="1">
            <a:spLocks noGrp="1"/>
          </p:cNvSpPr>
          <p:nvPr>
            <p:ph type="title" idx="8"/>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191" name="Google Shape;191;p22"/>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92" name="Google Shape;192;p22"/>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four columns">
  <p:cSld name="CUSTOM_2_1">
    <p:spTree>
      <p:nvGrpSpPr>
        <p:cNvPr id="1" name="Shape 193"/>
        <p:cNvGrpSpPr/>
        <p:nvPr/>
      </p:nvGrpSpPr>
      <p:grpSpPr>
        <a:xfrm>
          <a:off x="0" y="0"/>
          <a:ext cx="0" cy="0"/>
          <a:chOff x="0" y="0"/>
          <a:chExt cx="0" cy="0"/>
        </a:xfrm>
      </p:grpSpPr>
      <p:sp>
        <p:nvSpPr>
          <p:cNvPr id="194" name="Google Shape;194;p23"/>
          <p:cNvSpPr txBox="1">
            <a:spLocks noGrp="1"/>
          </p:cNvSpPr>
          <p:nvPr>
            <p:ph type="subTitle" idx="1"/>
          </p:nvPr>
        </p:nvSpPr>
        <p:spPr>
          <a:xfrm>
            <a:off x="1898375" y="2233925"/>
            <a:ext cx="2263500" cy="3936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195" name="Google Shape;195;p23"/>
          <p:cNvSpPr txBox="1">
            <a:spLocks noGrp="1"/>
          </p:cNvSpPr>
          <p:nvPr>
            <p:ph type="subTitle" idx="2"/>
          </p:nvPr>
        </p:nvSpPr>
        <p:spPr>
          <a:xfrm>
            <a:off x="4982125" y="2233925"/>
            <a:ext cx="2263500" cy="3936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196" name="Google Shape;196;p23"/>
          <p:cNvSpPr txBox="1">
            <a:spLocks noGrp="1"/>
          </p:cNvSpPr>
          <p:nvPr>
            <p:ph type="subTitle" idx="3"/>
          </p:nvPr>
        </p:nvSpPr>
        <p:spPr>
          <a:xfrm>
            <a:off x="1898375" y="166798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197" name="Google Shape;197;p23"/>
          <p:cNvSpPr txBox="1">
            <a:spLocks noGrp="1"/>
          </p:cNvSpPr>
          <p:nvPr>
            <p:ph type="subTitle" idx="4"/>
          </p:nvPr>
        </p:nvSpPr>
        <p:spPr>
          <a:xfrm>
            <a:off x="4982125" y="166798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198" name="Google Shape;198;p23"/>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99" name="Google Shape;199;p23"/>
          <p:cNvSpPr txBox="1">
            <a:spLocks noGrp="1"/>
          </p:cNvSpPr>
          <p:nvPr>
            <p:ph type="title" idx="5"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200" name="Google Shape;200;p23"/>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201" name="Google Shape;201;p23"/>
          <p:cNvSpPr txBox="1">
            <a:spLocks noGrp="1"/>
          </p:cNvSpPr>
          <p:nvPr>
            <p:ph type="subTitle" idx="6"/>
          </p:nvPr>
        </p:nvSpPr>
        <p:spPr>
          <a:xfrm>
            <a:off x="1898375" y="4004934"/>
            <a:ext cx="2263500" cy="3933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202" name="Google Shape;202;p23"/>
          <p:cNvSpPr txBox="1">
            <a:spLocks noGrp="1"/>
          </p:cNvSpPr>
          <p:nvPr>
            <p:ph type="subTitle" idx="7"/>
          </p:nvPr>
        </p:nvSpPr>
        <p:spPr>
          <a:xfrm>
            <a:off x="4982125" y="4004934"/>
            <a:ext cx="2263500" cy="3933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203" name="Google Shape;203;p23"/>
          <p:cNvSpPr txBox="1">
            <a:spLocks noGrp="1"/>
          </p:cNvSpPr>
          <p:nvPr>
            <p:ph type="subTitle" idx="8"/>
          </p:nvPr>
        </p:nvSpPr>
        <p:spPr>
          <a:xfrm>
            <a:off x="1898375" y="343899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04" name="Google Shape;204;p23"/>
          <p:cNvSpPr txBox="1">
            <a:spLocks noGrp="1"/>
          </p:cNvSpPr>
          <p:nvPr>
            <p:ph type="subTitle" idx="9"/>
          </p:nvPr>
        </p:nvSpPr>
        <p:spPr>
          <a:xfrm>
            <a:off x="4982125" y="343899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05" name="Google Shape;205;p23"/>
          <p:cNvSpPr txBox="1">
            <a:spLocks noGrp="1"/>
          </p:cNvSpPr>
          <p:nvPr>
            <p:ph type="title" idx="13"/>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206" name="Google Shape;206;p23"/>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07" name="Google Shape;207;p23"/>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six columns">
  <p:cSld name="CUSTOM_2_1_1">
    <p:spTree>
      <p:nvGrpSpPr>
        <p:cNvPr id="1" name="Shape 208"/>
        <p:cNvGrpSpPr/>
        <p:nvPr/>
      </p:nvGrpSpPr>
      <p:grpSpPr>
        <a:xfrm>
          <a:off x="0" y="0"/>
          <a:ext cx="0" cy="0"/>
          <a:chOff x="0" y="0"/>
          <a:chExt cx="0" cy="0"/>
        </a:xfrm>
      </p:grpSpPr>
      <p:sp>
        <p:nvSpPr>
          <p:cNvPr id="209" name="Google Shape;209;p24"/>
          <p:cNvSpPr txBox="1">
            <a:spLocks noGrp="1"/>
          </p:cNvSpPr>
          <p:nvPr>
            <p:ph type="subTitle" idx="1"/>
          </p:nvPr>
        </p:nvSpPr>
        <p:spPr>
          <a:xfrm>
            <a:off x="932700" y="2059113"/>
            <a:ext cx="2263500" cy="6744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210" name="Google Shape;210;p24"/>
          <p:cNvSpPr txBox="1">
            <a:spLocks noGrp="1"/>
          </p:cNvSpPr>
          <p:nvPr>
            <p:ph type="subTitle" idx="2"/>
          </p:nvPr>
        </p:nvSpPr>
        <p:spPr>
          <a:xfrm>
            <a:off x="3440250" y="2059113"/>
            <a:ext cx="2263500" cy="6744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211" name="Google Shape;211;p24"/>
          <p:cNvSpPr txBox="1">
            <a:spLocks noGrp="1"/>
          </p:cNvSpPr>
          <p:nvPr>
            <p:ph type="subTitle" idx="3"/>
          </p:nvPr>
        </p:nvSpPr>
        <p:spPr>
          <a:xfrm>
            <a:off x="932700" y="166798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12" name="Google Shape;212;p24"/>
          <p:cNvSpPr txBox="1">
            <a:spLocks noGrp="1"/>
          </p:cNvSpPr>
          <p:nvPr>
            <p:ph type="subTitle" idx="4"/>
          </p:nvPr>
        </p:nvSpPr>
        <p:spPr>
          <a:xfrm>
            <a:off x="3440250" y="166798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13" name="Google Shape;213;p24"/>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14" name="Google Shape;214;p24"/>
          <p:cNvSpPr txBox="1">
            <a:spLocks noGrp="1"/>
          </p:cNvSpPr>
          <p:nvPr>
            <p:ph type="title" idx="5"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215" name="Google Shape;215;p24"/>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216" name="Google Shape;216;p24"/>
          <p:cNvSpPr txBox="1">
            <a:spLocks noGrp="1"/>
          </p:cNvSpPr>
          <p:nvPr>
            <p:ph type="subTitle" idx="6"/>
          </p:nvPr>
        </p:nvSpPr>
        <p:spPr>
          <a:xfrm>
            <a:off x="932700" y="3641560"/>
            <a:ext cx="2263500" cy="6768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217" name="Google Shape;217;p24"/>
          <p:cNvSpPr txBox="1">
            <a:spLocks noGrp="1"/>
          </p:cNvSpPr>
          <p:nvPr>
            <p:ph type="subTitle" idx="7"/>
          </p:nvPr>
        </p:nvSpPr>
        <p:spPr>
          <a:xfrm>
            <a:off x="3440250" y="3639312"/>
            <a:ext cx="2263500" cy="6768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218" name="Google Shape;218;p24"/>
          <p:cNvSpPr txBox="1">
            <a:spLocks noGrp="1"/>
          </p:cNvSpPr>
          <p:nvPr>
            <p:ph type="subTitle" idx="8"/>
          </p:nvPr>
        </p:nvSpPr>
        <p:spPr>
          <a:xfrm>
            <a:off x="932700" y="3250183"/>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19" name="Google Shape;219;p24"/>
          <p:cNvSpPr txBox="1">
            <a:spLocks noGrp="1"/>
          </p:cNvSpPr>
          <p:nvPr>
            <p:ph type="subTitle" idx="9"/>
          </p:nvPr>
        </p:nvSpPr>
        <p:spPr>
          <a:xfrm>
            <a:off x="3440250" y="3246120"/>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20" name="Google Shape;220;p24"/>
          <p:cNvSpPr txBox="1">
            <a:spLocks noGrp="1"/>
          </p:cNvSpPr>
          <p:nvPr>
            <p:ph type="subTitle" idx="13"/>
          </p:nvPr>
        </p:nvSpPr>
        <p:spPr>
          <a:xfrm>
            <a:off x="5947800" y="2059113"/>
            <a:ext cx="2263500" cy="6744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221" name="Google Shape;221;p24"/>
          <p:cNvSpPr txBox="1">
            <a:spLocks noGrp="1"/>
          </p:cNvSpPr>
          <p:nvPr>
            <p:ph type="subTitle" idx="14"/>
          </p:nvPr>
        </p:nvSpPr>
        <p:spPr>
          <a:xfrm>
            <a:off x="5947800" y="166798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22" name="Google Shape;222;p24"/>
          <p:cNvSpPr txBox="1">
            <a:spLocks noGrp="1"/>
          </p:cNvSpPr>
          <p:nvPr>
            <p:ph type="subTitle" idx="15"/>
          </p:nvPr>
        </p:nvSpPr>
        <p:spPr>
          <a:xfrm>
            <a:off x="5947800" y="3639312"/>
            <a:ext cx="2263500" cy="6768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223" name="Google Shape;223;p24"/>
          <p:cNvSpPr txBox="1">
            <a:spLocks noGrp="1"/>
          </p:cNvSpPr>
          <p:nvPr>
            <p:ph type="subTitle" idx="16"/>
          </p:nvPr>
        </p:nvSpPr>
        <p:spPr>
          <a:xfrm>
            <a:off x="5947800" y="3246120"/>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24" name="Google Shape;224;p24"/>
          <p:cNvSpPr txBox="1">
            <a:spLocks noGrp="1"/>
          </p:cNvSpPr>
          <p:nvPr>
            <p:ph type="title" idx="17"/>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225" name="Google Shape;225;p24"/>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26" name="Google Shape;226;p24"/>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only 1">
  <p:cSld name="TITLE_ONLY_1_1">
    <p:spTree>
      <p:nvGrpSpPr>
        <p:cNvPr id="1" name="Shape 227"/>
        <p:cNvGrpSpPr/>
        <p:nvPr/>
      </p:nvGrpSpPr>
      <p:grpSpPr>
        <a:xfrm>
          <a:off x="0" y="0"/>
          <a:ext cx="0" cy="0"/>
          <a:chOff x="0" y="0"/>
          <a:chExt cx="0" cy="0"/>
        </a:xfrm>
      </p:grpSpPr>
      <p:sp>
        <p:nvSpPr>
          <p:cNvPr id="228" name="Google Shape;228;p25"/>
          <p:cNvSpPr txBox="1">
            <a:spLocks noGrp="1"/>
          </p:cNvSpPr>
          <p:nvPr>
            <p:ph type="title"/>
          </p:nvPr>
        </p:nvSpPr>
        <p:spPr>
          <a:xfrm>
            <a:off x="713225" y="476525"/>
            <a:ext cx="6960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229" name="Google Shape;229;p25"/>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30" name="Google Shape;230;p25"/>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2">
  <p:cSld name="CUSTOM_3_1">
    <p:spTree>
      <p:nvGrpSpPr>
        <p:cNvPr id="1" name="Shape 231"/>
        <p:cNvGrpSpPr/>
        <p:nvPr/>
      </p:nvGrpSpPr>
      <p:grpSpPr>
        <a:xfrm>
          <a:off x="0" y="0"/>
          <a:ext cx="0" cy="0"/>
          <a:chOff x="0" y="0"/>
          <a:chExt cx="0" cy="0"/>
        </a:xfrm>
      </p:grpSpPr>
      <p:sp>
        <p:nvSpPr>
          <p:cNvPr id="232" name="Google Shape;232;p26"/>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33" name="Google Shape;233;p26"/>
          <p:cNvSpPr txBox="1">
            <a:spLocks noGrp="1"/>
          </p:cNvSpPr>
          <p:nvPr>
            <p:ph type="title" idx="2"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234" name="Google Shape;234;p26"/>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235" name="Google Shape;235;p26"/>
          <p:cNvSpPr txBox="1">
            <a:spLocks noGrp="1"/>
          </p:cNvSpPr>
          <p:nvPr>
            <p:ph type="title" idx="3"/>
          </p:nvPr>
        </p:nvSpPr>
        <p:spPr>
          <a:xfrm>
            <a:off x="713225" y="476525"/>
            <a:ext cx="6960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236" name="Google Shape;236;p26"/>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37" name="Google Shape;237;p26"/>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Numbers and text 1">
  <p:cSld name="BIG_NUMBER_1">
    <p:spTree>
      <p:nvGrpSpPr>
        <p:cNvPr id="1" name="Shape 238"/>
        <p:cNvGrpSpPr/>
        <p:nvPr/>
      </p:nvGrpSpPr>
      <p:grpSpPr>
        <a:xfrm>
          <a:off x="0" y="0"/>
          <a:ext cx="0" cy="0"/>
          <a:chOff x="0" y="0"/>
          <a:chExt cx="0" cy="0"/>
        </a:xfrm>
      </p:grpSpPr>
      <p:sp>
        <p:nvSpPr>
          <p:cNvPr id="239" name="Google Shape;239;p27"/>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40" name="Google Shape;240;p27"/>
          <p:cNvSpPr txBox="1">
            <a:spLocks noGrp="1"/>
          </p:cNvSpPr>
          <p:nvPr>
            <p:ph type="title" idx="2"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241" name="Google Shape;241;p27"/>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242" name="Google Shape;242;p27"/>
          <p:cNvSpPr txBox="1">
            <a:spLocks noGrp="1"/>
          </p:cNvSpPr>
          <p:nvPr>
            <p:ph type="subTitle" idx="1"/>
          </p:nvPr>
        </p:nvSpPr>
        <p:spPr>
          <a:xfrm>
            <a:off x="3174025" y="1409075"/>
            <a:ext cx="5140500" cy="278400"/>
          </a:xfrm>
          <a:prstGeom prst="rect">
            <a:avLst/>
          </a:prstGeom>
          <a:noFill/>
          <a:ln>
            <a:noFill/>
          </a:ln>
        </p:spPr>
        <p:txBody>
          <a:bodyPr spcFirstLastPara="1" wrap="square" lIns="91425" tIns="0" rIns="91425" bIns="91425" anchor="t" anchorCtr="0">
            <a:noAutofit/>
          </a:bodyPr>
          <a:lstStyle>
            <a:lvl1pPr marL="0" marR="0" lvl="0" indent="0" algn="l" rtl="0">
              <a:lnSpc>
                <a:spcPct val="100000"/>
              </a:lnSpc>
              <a:spcBef>
                <a:spcPts val="0"/>
              </a:spcBef>
              <a:spcAft>
                <a:spcPts val="0"/>
              </a:spcAft>
              <a:buClr>
                <a:schemeClr val="dk1"/>
              </a:buClr>
              <a:buSzPts val="1600"/>
              <a:buFont typeface="Josefin Sans"/>
              <a:buNone/>
              <a:defRPr>
                <a:solidFill>
                  <a:schemeClr val="dk1"/>
                </a:solidFill>
                <a:latin typeface="Josefin Sans"/>
                <a:ea typeface="Josefin Sans"/>
                <a:cs typeface="Josefin Sans"/>
                <a:sym typeface="Josefin Sans"/>
              </a:defRPr>
            </a:lvl1pPr>
            <a:lvl2pPr lvl="1" algn="ctr" rtl="0">
              <a:lnSpc>
                <a:spcPct val="100000"/>
              </a:lnSpc>
              <a:spcBef>
                <a:spcPts val="0"/>
              </a:spcBef>
              <a:spcAft>
                <a:spcPts val="0"/>
              </a:spcAft>
              <a:buSzPts val="1400"/>
              <a:buNone/>
              <a:defRPr sz="1400"/>
            </a:lvl2pPr>
            <a:lvl3pPr lvl="2" algn="ctr" rtl="0">
              <a:lnSpc>
                <a:spcPct val="100000"/>
              </a:lnSpc>
              <a:spcBef>
                <a:spcPts val="0"/>
              </a:spcBef>
              <a:spcAft>
                <a:spcPts val="0"/>
              </a:spcAft>
              <a:buSzPts val="1400"/>
              <a:buNone/>
              <a:defRPr sz="1400"/>
            </a:lvl3pPr>
            <a:lvl4pPr lvl="3" algn="ctr" rtl="0">
              <a:lnSpc>
                <a:spcPct val="100000"/>
              </a:lnSpc>
              <a:spcBef>
                <a:spcPts val="0"/>
              </a:spcBef>
              <a:spcAft>
                <a:spcPts val="0"/>
              </a:spcAft>
              <a:buSzPts val="1400"/>
              <a:buNone/>
              <a:defRPr sz="1400"/>
            </a:lvl4pPr>
            <a:lvl5pPr lvl="4" algn="ctr" rtl="0">
              <a:lnSpc>
                <a:spcPct val="100000"/>
              </a:lnSpc>
              <a:spcBef>
                <a:spcPts val="0"/>
              </a:spcBef>
              <a:spcAft>
                <a:spcPts val="0"/>
              </a:spcAft>
              <a:buSzPts val="1400"/>
              <a:buNone/>
              <a:defRPr sz="1400"/>
            </a:lvl5pPr>
            <a:lvl6pPr lvl="5" algn="ctr" rtl="0">
              <a:lnSpc>
                <a:spcPct val="100000"/>
              </a:lnSpc>
              <a:spcBef>
                <a:spcPts val="0"/>
              </a:spcBef>
              <a:spcAft>
                <a:spcPts val="0"/>
              </a:spcAft>
              <a:buSzPts val="1400"/>
              <a:buNone/>
              <a:defRPr sz="1400"/>
            </a:lvl6pPr>
            <a:lvl7pPr lvl="6" algn="ctr" rtl="0">
              <a:lnSpc>
                <a:spcPct val="100000"/>
              </a:lnSpc>
              <a:spcBef>
                <a:spcPts val="0"/>
              </a:spcBef>
              <a:spcAft>
                <a:spcPts val="0"/>
              </a:spcAft>
              <a:buSzPts val="1400"/>
              <a:buNone/>
              <a:defRPr sz="1400"/>
            </a:lvl7pPr>
            <a:lvl8pPr lvl="7" algn="ctr" rtl="0">
              <a:lnSpc>
                <a:spcPct val="100000"/>
              </a:lnSpc>
              <a:spcBef>
                <a:spcPts val="0"/>
              </a:spcBef>
              <a:spcAft>
                <a:spcPts val="0"/>
              </a:spcAft>
              <a:buSzPts val="1400"/>
              <a:buNone/>
              <a:defRPr sz="1400"/>
            </a:lvl8pPr>
            <a:lvl9pPr lvl="8" algn="ctr" rtl="0">
              <a:lnSpc>
                <a:spcPct val="100000"/>
              </a:lnSpc>
              <a:spcBef>
                <a:spcPts val="0"/>
              </a:spcBef>
              <a:spcAft>
                <a:spcPts val="0"/>
              </a:spcAft>
              <a:buSzPts val="1400"/>
              <a:buNone/>
              <a:defRPr sz="1400"/>
            </a:lvl9pPr>
          </a:lstStyle>
          <a:p>
            <a:endParaRPr/>
          </a:p>
        </p:txBody>
      </p:sp>
      <p:sp>
        <p:nvSpPr>
          <p:cNvPr id="243" name="Google Shape;243;p27"/>
          <p:cNvSpPr txBox="1">
            <a:spLocks noGrp="1"/>
          </p:cNvSpPr>
          <p:nvPr>
            <p:ph type="title" idx="3" hasCustomPrompt="1"/>
          </p:nvPr>
        </p:nvSpPr>
        <p:spPr>
          <a:xfrm>
            <a:off x="3174025" y="807825"/>
            <a:ext cx="4758000" cy="577800"/>
          </a:xfrm>
          <a:prstGeom prst="rect">
            <a:avLst/>
          </a:prstGeom>
          <a:noFill/>
        </p:spPr>
        <p:txBody>
          <a:bodyPr spcFirstLastPara="1" wrap="square" lIns="91425" tIns="0" rIns="91425" bIns="91425" anchor="ctr" anchorCtr="0">
            <a:noAutofit/>
          </a:bodyPr>
          <a:lstStyle>
            <a:lvl1pPr marL="0" marR="0" lvl="0" indent="0" algn="l" rtl="0">
              <a:lnSpc>
                <a:spcPct val="100000"/>
              </a:lnSpc>
              <a:spcBef>
                <a:spcPts val="0"/>
              </a:spcBef>
              <a:spcAft>
                <a:spcPts val="0"/>
              </a:spcAft>
              <a:buSzPts val="4800"/>
              <a:buNone/>
              <a:defRPr sz="4000">
                <a:solidFill>
                  <a:schemeClr val="accent1"/>
                </a:solidFill>
              </a:defRPr>
            </a:lvl1pPr>
            <a:lvl2pPr lvl="1"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sp>
        <p:nvSpPr>
          <p:cNvPr id="244" name="Google Shape;244;p27"/>
          <p:cNvSpPr txBox="1">
            <a:spLocks noGrp="1"/>
          </p:cNvSpPr>
          <p:nvPr>
            <p:ph type="subTitle" idx="4"/>
          </p:nvPr>
        </p:nvSpPr>
        <p:spPr>
          <a:xfrm>
            <a:off x="3174025" y="2757025"/>
            <a:ext cx="5140500" cy="278400"/>
          </a:xfrm>
          <a:prstGeom prst="rect">
            <a:avLst/>
          </a:prstGeom>
          <a:noFill/>
          <a:ln>
            <a:noFill/>
          </a:ln>
        </p:spPr>
        <p:txBody>
          <a:bodyPr spcFirstLastPara="1" wrap="square" lIns="91425" tIns="0" rIns="91425" bIns="91425" anchor="t" anchorCtr="0">
            <a:noAutofit/>
          </a:bodyPr>
          <a:lstStyle>
            <a:lvl1pPr marL="0" marR="0" lvl="0" indent="0" algn="l" rtl="0">
              <a:lnSpc>
                <a:spcPct val="100000"/>
              </a:lnSpc>
              <a:spcBef>
                <a:spcPts val="0"/>
              </a:spcBef>
              <a:spcAft>
                <a:spcPts val="0"/>
              </a:spcAft>
              <a:buClr>
                <a:schemeClr val="dk1"/>
              </a:buClr>
              <a:buSzPts val="1600"/>
              <a:buFont typeface="Josefin Sans"/>
              <a:buNone/>
              <a:defRPr>
                <a:solidFill>
                  <a:schemeClr val="dk1"/>
                </a:solidFill>
                <a:latin typeface="Josefin Sans"/>
                <a:ea typeface="Josefin Sans"/>
                <a:cs typeface="Josefin Sans"/>
                <a:sym typeface="Josefin Sans"/>
              </a:defRPr>
            </a:lvl1pPr>
            <a:lvl2pPr lvl="1" algn="ctr" rtl="0">
              <a:lnSpc>
                <a:spcPct val="100000"/>
              </a:lnSpc>
              <a:spcBef>
                <a:spcPts val="0"/>
              </a:spcBef>
              <a:spcAft>
                <a:spcPts val="0"/>
              </a:spcAft>
              <a:buSzPts val="1400"/>
              <a:buNone/>
              <a:defRPr sz="1400"/>
            </a:lvl2pPr>
            <a:lvl3pPr lvl="2" algn="ctr" rtl="0">
              <a:lnSpc>
                <a:spcPct val="100000"/>
              </a:lnSpc>
              <a:spcBef>
                <a:spcPts val="0"/>
              </a:spcBef>
              <a:spcAft>
                <a:spcPts val="0"/>
              </a:spcAft>
              <a:buSzPts val="1400"/>
              <a:buNone/>
              <a:defRPr sz="1400"/>
            </a:lvl3pPr>
            <a:lvl4pPr lvl="3" algn="ctr" rtl="0">
              <a:lnSpc>
                <a:spcPct val="100000"/>
              </a:lnSpc>
              <a:spcBef>
                <a:spcPts val="0"/>
              </a:spcBef>
              <a:spcAft>
                <a:spcPts val="0"/>
              </a:spcAft>
              <a:buSzPts val="1400"/>
              <a:buNone/>
              <a:defRPr sz="1400"/>
            </a:lvl4pPr>
            <a:lvl5pPr lvl="4" algn="ctr" rtl="0">
              <a:lnSpc>
                <a:spcPct val="100000"/>
              </a:lnSpc>
              <a:spcBef>
                <a:spcPts val="0"/>
              </a:spcBef>
              <a:spcAft>
                <a:spcPts val="0"/>
              </a:spcAft>
              <a:buSzPts val="1400"/>
              <a:buNone/>
              <a:defRPr sz="1400"/>
            </a:lvl5pPr>
            <a:lvl6pPr lvl="5" algn="ctr" rtl="0">
              <a:lnSpc>
                <a:spcPct val="100000"/>
              </a:lnSpc>
              <a:spcBef>
                <a:spcPts val="0"/>
              </a:spcBef>
              <a:spcAft>
                <a:spcPts val="0"/>
              </a:spcAft>
              <a:buSzPts val="1400"/>
              <a:buNone/>
              <a:defRPr sz="1400"/>
            </a:lvl6pPr>
            <a:lvl7pPr lvl="6" algn="ctr" rtl="0">
              <a:lnSpc>
                <a:spcPct val="100000"/>
              </a:lnSpc>
              <a:spcBef>
                <a:spcPts val="0"/>
              </a:spcBef>
              <a:spcAft>
                <a:spcPts val="0"/>
              </a:spcAft>
              <a:buSzPts val="1400"/>
              <a:buNone/>
              <a:defRPr sz="1400"/>
            </a:lvl7pPr>
            <a:lvl8pPr lvl="7" algn="ctr" rtl="0">
              <a:lnSpc>
                <a:spcPct val="100000"/>
              </a:lnSpc>
              <a:spcBef>
                <a:spcPts val="0"/>
              </a:spcBef>
              <a:spcAft>
                <a:spcPts val="0"/>
              </a:spcAft>
              <a:buSzPts val="1400"/>
              <a:buNone/>
              <a:defRPr sz="1400"/>
            </a:lvl8pPr>
            <a:lvl9pPr lvl="8" algn="ctr" rtl="0">
              <a:lnSpc>
                <a:spcPct val="100000"/>
              </a:lnSpc>
              <a:spcBef>
                <a:spcPts val="0"/>
              </a:spcBef>
              <a:spcAft>
                <a:spcPts val="0"/>
              </a:spcAft>
              <a:buSzPts val="1400"/>
              <a:buNone/>
              <a:defRPr sz="1400"/>
            </a:lvl9pPr>
          </a:lstStyle>
          <a:p>
            <a:endParaRPr/>
          </a:p>
        </p:txBody>
      </p:sp>
      <p:sp>
        <p:nvSpPr>
          <p:cNvPr id="245" name="Google Shape;245;p27"/>
          <p:cNvSpPr txBox="1">
            <a:spLocks noGrp="1"/>
          </p:cNvSpPr>
          <p:nvPr>
            <p:ph type="title" idx="5" hasCustomPrompt="1"/>
          </p:nvPr>
        </p:nvSpPr>
        <p:spPr>
          <a:xfrm>
            <a:off x="3174025" y="2155775"/>
            <a:ext cx="4758000" cy="577800"/>
          </a:xfrm>
          <a:prstGeom prst="rect">
            <a:avLst/>
          </a:prstGeom>
          <a:noFill/>
        </p:spPr>
        <p:txBody>
          <a:bodyPr spcFirstLastPara="1" wrap="square" lIns="91425" tIns="0" rIns="91425" bIns="91425" anchor="ctr" anchorCtr="0">
            <a:noAutofit/>
          </a:bodyPr>
          <a:lstStyle>
            <a:lvl1pPr marL="0" marR="0" lvl="0" indent="0" algn="l" rtl="0">
              <a:lnSpc>
                <a:spcPct val="100000"/>
              </a:lnSpc>
              <a:spcBef>
                <a:spcPts val="0"/>
              </a:spcBef>
              <a:spcAft>
                <a:spcPts val="0"/>
              </a:spcAft>
              <a:buSzPts val="4800"/>
              <a:buNone/>
              <a:defRPr sz="4000">
                <a:solidFill>
                  <a:schemeClr val="accent1"/>
                </a:solidFill>
              </a:defRPr>
            </a:lvl1pPr>
            <a:lvl2pPr lvl="1"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sp>
        <p:nvSpPr>
          <p:cNvPr id="246" name="Google Shape;246;p27"/>
          <p:cNvSpPr txBox="1">
            <a:spLocks noGrp="1"/>
          </p:cNvSpPr>
          <p:nvPr>
            <p:ph type="subTitle" idx="6"/>
          </p:nvPr>
        </p:nvSpPr>
        <p:spPr>
          <a:xfrm>
            <a:off x="3174025" y="4104975"/>
            <a:ext cx="5140500" cy="329400"/>
          </a:xfrm>
          <a:prstGeom prst="rect">
            <a:avLst/>
          </a:prstGeom>
          <a:noFill/>
          <a:ln>
            <a:noFill/>
          </a:ln>
        </p:spPr>
        <p:txBody>
          <a:bodyPr spcFirstLastPara="1" wrap="square" lIns="91425" tIns="0" rIns="91425" bIns="91425" anchor="t" anchorCtr="0">
            <a:noAutofit/>
          </a:bodyPr>
          <a:lstStyle>
            <a:lvl1pPr marL="0" marR="0" lvl="0" indent="0" algn="l" rtl="0">
              <a:lnSpc>
                <a:spcPct val="100000"/>
              </a:lnSpc>
              <a:spcBef>
                <a:spcPts val="0"/>
              </a:spcBef>
              <a:spcAft>
                <a:spcPts val="0"/>
              </a:spcAft>
              <a:buClr>
                <a:schemeClr val="dk1"/>
              </a:buClr>
              <a:buSzPts val="1600"/>
              <a:buFont typeface="Josefin Sans"/>
              <a:buNone/>
              <a:defRPr>
                <a:solidFill>
                  <a:schemeClr val="dk1"/>
                </a:solidFill>
                <a:latin typeface="Josefin Sans"/>
                <a:ea typeface="Josefin Sans"/>
                <a:cs typeface="Josefin Sans"/>
                <a:sym typeface="Josefin Sans"/>
              </a:defRPr>
            </a:lvl1pPr>
            <a:lvl2pPr lvl="1" algn="ctr" rtl="0">
              <a:lnSpc>
                <a:spcPct val="100000"/>
              </a:lnSpc>
              <a:spcBef>
                <a:spcPts val="0"/>
              </a:spcBef>
              <a:spcAft>
                <a:spcPts val="0"/>
              </a:spcAft>
              <a:buSzPts val="1400"/>
              <a:buNone/>
              <a:defRPr sz="1400"/>
            </a:lvl2pPr>
            <a:lvl3pPr lvl="2" algn="ctr" rtl="0">
              <a:lnSpc>
                <a:spcPct val="100000"/>
              </a:lnSpc>
              <a:spcBef>
                <a:spcPts val="0"/>
              </a:spcBef>
              <a:spcAft>
                <a:spcPts val="0"/>
              </a:spcAft>
              <a:buSzPts val="1400"/>
              <a:buNone/>
              <a:defRPr sz="1400"/>
            </a:lvl3pPr>
            <a:lvl4pPr lvl="3" algn="ctr" rtl="0">
              <a:lnSpc>
                <a:spcPct val="100000"/>
              </a:lnSpc>
              <a:spcBef>
                <a:spcPts val="0"/>
              </a:spcBef>
              <a:spcAft>
                <a:spcPts val="0"/>
              </a:spcAft>
              <a:buSzPts val="1400"/>
              <a:buNone/>
              <a:defRPr sz="1400"/>
            </a:lvl4pPr>
            <a:lvl5pPr lvl="4" algn="ctr" rtl="0">
              <a:lnSpc>
                <a:spcPct val="100000"/>
              </a:lnSpc>
              <a:spcBef>
                <a:spcPts val="0"/>
              </a:spcBef>
              <a:spcAft>
                <a:spcPts val="0"/>
              </a:spcAft>
              <a:buSzPts val="1400"/>
              <a:buNone/>
              <a:defRPr sz="1400"/>
            </a:lvl5pPr>
            <a:lvl6pPr lvl="5" algn="ctr" rtl="0">
              <a:lnSpc>
                <a:spcPct val="100000"/>
              </a:lnSpc>
              <a:spcBef>
                <a:spcPts val="0"/>
              </a:spcBef>
              <a:spcAft>
                <a:spcPts val="0"/>
              </a:spcAft>
              <a:buSzPts val="1400"/>
              <a:buNone/>
              <a:defRPr sz="1400"/>
            </a:lvl6pPr>
            <a:lvl7pPr lvl="6" algn="ctr" rtl="0">
              <a:lnSpc>
                <a:spcPct val="100000"/>
              </a:lnSpc>
              <a:spcBef>
                <a:spcPts val="0"/>
              </a:spcBef>
              <a:spcAft>
                <a:spcPts val="0"/>
              </a:spcAft>
              <a:buSzPts val="1400"/>
              <a:buNone/>
              <a:defRPr sz="1400"/>
            </a:lvl7pPr>
            <a:lvl8pPr lvl="7" algn="ctr" rtl="0">
              <a:lnSpc>
                <a:spcPct val="100000"/>
              </a:lnSpc>
              <a:spcBef>
                <a:spcPts val="0"/>
              </a:spcBef>
              <a:spcAft>
                <a:spcPts val="0"/>
              </a:spcAft>
              <a:buSzPts val="1400"/>
              <a:buNone/>
              <a:defRPr sz="1400"/>
            </a:lvl8pPr>
            <a:lvl9pPr lvl="8" algn="ctr" rtl="0">
              <a:lnSpc>
                <a:spcPct val="100000"/>
              </a:lnSpc>
              <a:spcBef>
                <a:spcPts val="0"/>
              </a:spcBef>
              <a:spcAft>
                <a:spcPts val="0"/>
              </a:spcAft>
              <a:buSzPts val="1400"/>
              <a:buNone/>
              <a:defRPr sz="1400"/>
            </a:lvl9pPr>
          </a:lstStyle>
          <a:p>
            <a:endParaRPr/>
          </a:p>
        </p:txBody>
      </p:sp>
      <p:sp>
        <p:nvSpPr>
          <p:cNvPr id="247" name="Google Shape;247;p27"/>
          <p:cNvSpPr txBox="1">
            <a:spLocks noGrp="1"/>
          </p:cNvSpPr>
          <p:nvPr>
            <p:ph type="title" idx="7" hasCustomPrompt="1"/>
          </p:nvPr>
        </p:nvSpPr>
        <p:spPr>
          <a:xfrm>
            <a:off x="3174025" y="3503725"/>
            <a:ext cx="4758000" cy="577800"/>
          </a:xfrm>
          <a:prstGeom prst="rect">
            <a:avLst/>
          </a:prstGeom>
          <a:noFill/>
        </p:spPr>
        <p:txBody>
          <a:bodyPr spcFirstLastPara="1" wrap="square" lIns="91425" tIns="0" rIns="91425" bIns="91425" anchor="ctr" anchorCtr="0">
            <a:noAutofit/>
          </a:bodyPr>
          <a:lstStyle>
            <a:lvl1pPr marL="0" marR="0" lvl="0" indent="0" algn="l" rtl="0">
              <a:lnSpc>
                <a:spcPct val="100000"/>
              </a:lnSpc>
              <a:spcBef>
                <a:spcPts val="0"/>
              </a:spcBef>
              <a:spcAft>
                <a:spcPts val="0"/>
              </a:spcAft>
              <a:buSzPts val="4800"/>
              <a:buNone/>
              <a:defRPr sz="4000">
                <a:solidFill>
                  <a:schemeClr val="accent1"/>
                </a:solidFill>
              </a:defRPr>
            </a:lvl1pPr>
            <a:lvl2pPr lvl="1"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cxnSp>
        <p:nvCxnSpPr>
          <p:cNvPr id="248" name="Google Shape;248;p27"/>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49" name="Google Shape;249;p27"/>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ext 1">
  <p:cSld name="CUSTOM_6">
    <p:spTree>
      <p:nvGrpSpPr>
        <p:cNvPr id="1" name="Shape 250"/>
        <p:cNvGrpSpPr/>
        <p:nvPr/>
      </p:nvGrpSpPr>
      <p:grpSpPr>
        <a:xfrm>
          <a:off x="0" y="0"/>
          <a:ext cx="0" cy="0"/>
          <a:chOff x="0" y="0"/>
          <a:chExt cx="0" cy="0"/>
        </a:xfrm>
      </p:grpSpPr>
      <p:sp>
        <p:nvSpPr>
          <p:cNvPr id="251" name="Google Shape;251;p28"/>
          <p:cNvSpPr txBox="1">
            <a:spLocks noGrp="1"/>
          </p:cNvSpPr>
          <p:nvPr>
            <p:ph type="subTitle" idx="1"/>
          </p:nvPr>
        </p:nvSpPr>
        <p:spPr>
          <a:xfrm>
            <a:off x="951625" y="1633875"/>
            <a:ext cx="3027300" cy="5127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2000"/>
              <a:buFont typeface="Josefin Sans"/>
              <a:buNone/>
              <a:defRPr sz="18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9pPr>
          </a:lstStyle>
          <a:p>
            <a:endParaRPr/>
          </a:p>
        </p:txBody>
      </p:sp>
      <p:sp>
        <p:nvSpPr>
          <p:cNvPr id="252" name="Google Shape;252;p28"/>
          <p:cNvSpPr txBox="1">
            <a:spLocks noGrp="1"/>
          </p:cNvSpPr>
          <p:nvPr>
            <p:ph type="subTitle" idx="2"/>
          </p:nvPr>
        </p:nvSpPr>
        <p:spPr>
          <a:xfrm>
            <a:off x="951632" y="1011675"/>
            <a:ext cx="26622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2400"/>
              <a:buFont typeface="Josefin Sans"/>
              <a:buNone/>
              <a:defRPr sz="2800" b="1">
                <a:solidFill>
                  <a:schemeClr val="accent1"/>
                </a:solidFill>
                <a:latin typeface="Josefin Sans"/>
                <a:ea typeface="Josefin Sans"/>
                <a:cs typeface="Josefin Sans"/>
                <a:sym typeface="Josefin Sans"/>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53" name="Google Shape;253;p28"/>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54" name="Google Shape;254;p28"/>
          <p:cNvSpPr txBox="1">
            <a:spLocks noGrp="1"/>
          </p:cNvSpPr>
          <p:nvPr>
            <p:ph type="title" idx="3"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255" name="Google Shape;255;p28"/>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256" name="Google Shape;256;p28"/>
          <p:cNvSpPr txBox="1">
            <a:spLocks noGrp="1"/>
          </p:cNvSpPr>
          <p:nvPr>
            <p:ph type="subTitle" idx="4"/>
          </p:nvPr>
        </p:nvSpPr>
        <p:spPr>
          <a:xfrm>
            <a:off x="951632" y="2717100"/>
            <a:ext cx="3027300" cy="11415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cxnSp>
        <p:nvCxnSpPr>
          <p:cNvPr id="257" name="Google Shape;257;p28"/>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58" name="Google Shape;258;p28"/>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text 2">
  <p:cSld name="CUSTOM_6_1">
    <p:spTree>
      <p:nvGrpSpPr>
        <p:cNvPr id="1" name="Shape 259"/>
        <p:cNvGrpSpPr/>
        <p:nvPr/>
      </p:nvGrpSpPr>
      <p:grpSpPr>
        <a:xfrm>
          <a:off x="0" y="0"/>
          <a:ext cx="0" cy="0"/>
          <a:chOff x="0" y="0"/>
          <a:chExt cx="0" cy="0"/>
        </a:xfrm>
      </p:grpSpPr>
      <p:sp>
        <p:nvSpPr>
          <p:cNvPr id="260" name="Google Shape;260;p29"/>
          <p:cNvSpPr txBox="1">
            <a:spLocks noGrp="1"/>
          </p:cNvSpPr>
          <p:nvPr>
            <p:ph type="subTitle" idx="1"/>
          </p:nvPr>
        </p:nvSpPr>
        <p:spPr>
          <a:xfrm>
            <a:off x="5169475" y="1633875"/>
            <a:ext cx="3027300" cy="4746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800"/>
              <a:buFont typeface="Josefin Sans"/>
              <a:buNone/>
              <a:defRPr sz="16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9pPr>
          </a:lstStyle>
          <a:p>
            <a:endParaRPr/>
          </a:p>
        </p:txBody>
      </p:sp>
      <p:sp>
        <p:nvSpPr>
          <p:cNvPr id="261" name="Google Shape;261;p29"/>
          <p:cNvSpPr txBox="1">
            <a:spLocks noGrp="1"/>
          </p:cNvSpPr>
          <p:nvPr>
            <p:ph type="subTitle" idx="2"/>
          </p:nvPr>
        </p:nvSpPr>
        <p:spPr>
          <a:xfrm>
            <a:off x="5169475" y="1011675"/>
            <a:ext cx="26622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2400"/>
              <a:buFont typeface="Josefin Sans"/>
              <a:buNone/>
              <a:defRPr sz="2800" b="1">
                <a:solidFill>
                  <a:schemeClr val="accent1"/>
                </a:solidFill>
                <a:latin typeface="Josefin Sans"/>
                <a:ea typeface="Josefin Sans"/>
                <a:cs typeface="Josefin Sans"/>
                <a:sym typeface="Josefin Sans"/>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62" name="Google Shape;262;p29"/>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63" name="Google Shape;263;p29"/>
          <p:cNvSpPr txBox="1">
            <a:spLocks noGrp="1"/>
          </p:cNvSpPr>
          <p:nvPr>
            <p:ph type="title" idx="3"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264" name="Google Shape;264;p29"/>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265" name="Google Shape;265;p29"/>
          <p:cNvSpPr txBox="1">
            <a:spLocks noGrp="1"/>
          </p:cNvSpPr>
          <p:nvPr>
            <p:ph type="subTitle" idx="4"/>
          </p:nvPr>
        </p:nvSpPr>
        <p:spPr>
          <a:xfrm>
            <a:off x="5169475" y="2717100"/>
            <a:ext cx="3027300" cy="11415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cxnSp>
        <p:nvCxnSpPr>
          <p:cNvPr id="266" name="Google Shape;266;p29"/>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67" name="Google Shape;267;p29"/>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text 3">
  <p:cSld name="TITLE_ONLY_1_1_1">
    <p:spTree>
      <p:nvGrpSpPr>
        <p:cNvPr id="1" name="Shape 268"/>
        <p:cNvGrpSpPr/>
        <p:nvPr/>
      </p:nvGrpSpPr>
      <p:grpSpPr>
        <a:xfrm>
          <a:off x="0" y="0"/>
          <a:ext cx="0" cy="0"/>
          <a:chOff x="0" y="0"/>
          <a:chExt cx="0" cy="0"/>
        </a:xfrm>
      </p:grpSpPr>
      <p:sp>
        <p:nvSpPr>
          <p:cNvPr id="269" name="Google Shape;269;p30"/>
          <p:cNvSpPr txBox="1">
            <a:spLocks noGrp="1"/>
          </p:cNvSpPr>
          <p:nvPr>
            <p:ph type="subTitle" idx="1"/>
          </p:nvPr>
        </p:nvSpPr>
        <p:spPr>
          <a:xfrm>
            <a:off x="6017775" y="2566200"/>
            <a:ext cx="2422200" cy="1055100"/>
          </a:xfrm>
          <a:prstGeom prst="rect">
            <a:avLst/>
          </a:prstGeom>
          <a:solidFill>
            <a:schemeClr val="lt1"/>
          </a:solidFill>
          <a:ln>
            <a:noFill/>
          </a:ln>
        </p:spPr>
        <p:txBody>
          <a:bodyPr spcFirstLastPara="1" wrap="square" lIns="91425" tIns="0" rIns="91425" bIns="91425" anchor="t" anchorCtr="0">
            <a:noAutofit/>
          </a:bodyPr>
          <a:lstStyle>
            <a:lvl1pPr lvl="0" rtl="0">
              <a:lnSpc>
                <a:spcPct val="100000"/>
              </a:lnSpc>
              <a:spcBef>
                <a:spcPts val="0"/>
              </a:spcBef>
              <a:spcAft>
                <a:spcPts val="0"/>
              </a:spcAft>
              <a:buClr>
                <a:schemeClr val="dk1"/>
              </a:buClr>
              <a:buSzPts val="1400"/>
              <a:buFont typeface="Josefin Sans"/>
              <a:buNone/>
              <a:defRPr>
                <a:solidFill>
                  <a:schemeClr val="dk1"/>
                </a:solidFill>
                <a:latin typeface="Josefin Sans Medium"/>
                <a:ea typeface="Josefin Sans Medium"/>
                <a:cs typeface="Josefin Sans Medium"/>
                <a:sym typeface="Josefin Sans Medium"/>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70" name="Google Shape;270;p30"/>
          <p:cNvSpPr txBox="1">
            <a:spLocks noGrp="1"/>
          </p:cNvSpPr>
          <p:nvPr>
            <p:ph type="title"/>
          </p:nvPr>
        </p:nvSpPr>
        <p:spPr>
          <a:xfrm>
            <a:off x="915200" y="752095"/>
            <a:ext cx="2810100" cy="675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solidFill>
                  <a:schemeClr val="accent1"/>
                </a:solidFill>
                <a:latin typeface="Josefin Sans"/>
                <a:ea typeface="Josefin Sans"/>
                <a:cs typeface="Josefin Sans"/>
                <a:sym typeface="Josefin Sans"/>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cxnSp>
        <p:nvCxnSpPr>
          <p:cNvPr id="271" name="Google Shape;271;p30"/>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72" name="Google Shape;272;p30"/>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text 6">
  <p:cSld name="TITLE_ONLY_1_1_1_1">
    <p:spTree>
      <p:nvGrpSpPr>
        <p:cNvPr id="1" name="Shape 273"/>
        <p:cNvGrpSpPr/>
        <p:nvPr/>
      </p:nvGrpSpPr>
      <p:grpSpPr>
        <a:xfrm>
          <a:off x="0" y="0"/>
          <a:ext cx="0" cy="0"/>
          <a:chOff x="0" y="0"/>
          <a:chExt cx="0" cy="0"/>
        </a:xfrm>
      </p:grpSpPr>
      <p:sp>
        <p:nvSpPr>
          <p:cNvPr id="274" name="Google Shape;274;p31"/>
          <p:cNvSpPr txBox="1">
            <a:spLocks noGrp="1"/>
          </p:cNvSpPr>
          <p:nvPr>
            <p:ph type="title"/>
          </p:nvPr>
        </p:nvSpPr>
        <p:spPr>
          <a:xfrm>
            <a:off x="915200" y="752095"/>
            <a:ext cx="2810100" cy="675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solidFill>
                  <a:schemeClr val="accent1"/>
                </a:solidFill>
                <a:latin typeface="Josefin Sans"/>
                <a:ea typeface="Josefin Sans"/>
                <a:cs typeface="Josefin Sans"/>
                <a:sym typeface="Josefin Sans"/>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
        <p:nvSpPr>
          <p:cNvPr id="275" name="Google Shape;275;p31"/>
          <p:cNvSpPr txBox="1">
            <a:spLocks noGrp="1"/>
          </p:cNvSpPr>
          <p:nvPr>
            <p:ph type="subTitle" idx="1"/>
          </p:nvPr>
        </p:nvSpPr>
        <p:spPr>
          <a:xfrm>
            <a:off x="3129400" y="2566200"/>
            <a:ext cx="2422200" cy="1055100"/>
          </a:xfrm>
          <a:prstGeom prst="rect">
            <a:avLst/>
          </a:prstGeom>
          <a:solidFill>
            <a:schemeClr val="lt1"/>
          </a:solidFill>
          <a:ln>
            <a:noFill/>
          </a:ln>
        </p:spPr>
        <p:txBody>
          <a:bodyPr spcFirstLastPara="1" wrap="square" lIns="91425" tIns="0" rIns="91425" bIns="91425" anchor="t" anchorCtr="0">
            <a:noAutofit/>
          </a:bodyPr>
          <a:lstStyle>
            <a:lvl1pPr lvl="0" rtl="0">
              <a:lnSpc>
                <a:spcPct val="100000"/>
              </a:lnSpc>
              <a:spcBef>
                <a:spcPts val="0"/>
              </a:spcBef>
              <a:spcAft>
                <a:spcPts val="0"/>
              </a:spcAft>
              <a:buClr>
                <a:schemeClr val="dk1"/>
              </a:buClr>
              <a:buSzPts val="1400"/>
              <a:buFont typeface="Josefin Sans"/>
              <a:buNone/>
              <a:defRPr>
                <a:solidFill>
                  <a:schemeClr val="dk1"/>
                </a:solidFill>
                <a:latin typeface="Josefin Sans Medium"/>
                <a:ea typeface="Josefin Sans Medium"/>
                <a:cs typeface="Josefin Sans Medium"/>
                <a:sym typeface="Josefin Sans Medium"/>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cxnSp>
        <p:nvCxnSpPr>
          <p:cNvPr id="276" name="Google Shape;276;p31"/>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77" name="Google Shape;277;p31"/>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0"/>
        <p:cNvGrpSpPr/>
        <p:nvPr/>
      </p:nvGrpSpPr>
      <p:grpSpPr>
        <a:xfrm>
          <a:off x="0" y="0"/>
          <a:ext cx="0" cy="0"/>
          <a:chOff x="0" y="0"/>
          <a:chExt cx="0" cy="0"/>
        </a:xfrm>
      </p:grpSpPr>
      <p:sp>
        <p:nvSpPr>
          <p:cNvPr id="21" name="Google Shape;21;p4"/>
          <p:cNvSpPr txBox="1">
            <a:spLocks noGrp="1"/>
          </p:cNvSpPr>
          <p:nvPr>
            <p:ph type="subTitle" idx="1"/>
          </p:nvPr>
        </p:nvSpPr>
        <p:spPr>
          <a:xfrm>
            <a:off x="811600" y="1312075"/>
            <a:ext cx="7628100" cy="3296400"/>
          </a:xfrm>
          <a:prstGeom prst="rect">
            <a:avLst/>
          </a:prstGeom>
          <a:noFill/>
          <a:ln>
            <a:noFill/>
          </a:ln>
        </p:spPr>
        <p:txBody>
          <a:bodyPr spcFirstLastPara="1" wrap="square" lIns="91425" tIns="0" rIns="91425" bIns="91425" anchor="t" anchorCtr="0">
            <a:noAutofit/>
          </a:bodyPr>
          <a:lstStyle>
            <a:lvl1pPr lvl="0" rtl="0">
              <a:spcBef>
                <a:spcPts val="0"/>
              </a:spcBef>
              <a:spcAft>
                <a:spcPts val="0"/>
              </a:spcAft>
              <a:buClr>
                <a:schemeClr val="accent1"/>
              </a:buClr>
              <a:buSzPts val="1200"/>
              <a:buFont typeface="Josefin Sans"/>
              <a:buAutoNum type="arabicPeriod"/>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rgbClr val="434343"/>
              </a:buClr>
              <a:buSzPts val="1200"/>
              <a:buFont typeface="Roboto Condensed Light"/>
              <a:buAutoNum type="alphaLcPeriod"/>
              <a:defRPr/>
            </a:lvl2pPr>
            <a:lvl3pPr lvl="2" rtl="0">
              <a:lnSpc>
                <a:spcPct val="100000"/>
              </a:lnSpc>
              <a:spcBef>
                <a:spcPts val="0"/>
              </a:spcBef>
              <a:spcAft>
                <a:spcPts val="0"/>
              </a:spcAft>
              <a:buClr>
                <a:srgbClr val="434343"/>
              </a:buClr>
              <a:buSzPts val="1200"/>
              <a:buFont typeface="Roboto Condensed Light"/>
              <a:buAutoNum type="romanLcPeriod"/>
              <a:defRPr/>
            </a:lvl3pPr>
            <a:lvl4pPr lvl="3" rtl="0">
              <a:lnSpc>
                <a:spcPct val="100000"/>
              </a:lnSpc>
              <a:spcBef>
                <a:spcPts val="0"/>
              </a:spcBef>
              <a:spcAft>
                <a:spcPts val="0"/>
              </a:spcAft>
              <a:buClr>
                <a:srgbClr val="434343"/>
              </a:buClr>
              <a:buSzPts val="1200"/>
              <a:buFont typeface="Roboto Condensed Light"/>
              <a:buAutoNum type="arabicPeriod"/>
              <a:defRPr/>
            </a:lvl4pPr>
            <a:lvl5pPr lvl="4" rtl="0">
              <a:lnSpc>
                <a:spcPct val="100000"/>
              </a:lnSpc>
              <a:spcBef>
                <a:spcPts val="0"/>
              </a:spcBef>
              <a:spcAft>
                <a:spcPts val="0"/>
              </a:spcAft>
              <a:buClr>
                <a:srgbClr val="434343"/>
              </a:buClr>
              <a:buSzPts val="1200"/>
              <a:buFont typeface="Roboto Condensed Light"/>
              <a:buAutoNum type="alphaLcPeriod"/>
              <a:defRPr/>
            </a:lvl5pPr>
            <a:lvl6pPr lvl="5" rtl="0">
              <a:lnSpc>
                <a:spcPct val="100000"/>
              </a:lnSpc>
              <a:spcBef>
                <a:spcPts val="0"/>
              </a:spcBef>
              <a:spcAft>
                <a:spcPts val="0"/>
              </a:spcAft>
              <a:buClr>
                <a:srgbClr val="434343"/>
              </a:buClr>
              <a:buSzPts val="1200"/>
              <a:buFont typeface="Roboto Condensed Light"/>
              <a:buAutoNum type="romanLcPeriod"/>
              <a:defRPr/>
            </a:lvl6pPr>
            <a:lvl7pPr lvl="6" rtl="0">
              <a:lnSpc>
                <a:spcPct val="100000"/>
              </a:lnSpc>
              <a:spcBef>
                <a:spcPts val="0"/>
              </a:spcBef>
              <a:spcAft>
                <a:spcPts val="0"/>
              </a:spcAft>
              <a:buClr>
                <a:srgbClr val="434343"/>
              </a:buClr>
              <a:buSzPts val="1200"/>
              <a:buFont typeface="Roboto Condensed Light"/>
              <a:buAutoNum type="arabicPeriod"/>
              <a:defRPr/>
            </a:lvl7pPr>
            <a:lvl8pPr lvl="7" rtl="0">
              <a:lnSpc>
                <a:spcPct val="100000"/>
              </a:lnSpc>
              <a:spcBef>
                <a:spcPts val="0"/>
              </a:spcBef>
              <a:spcAft>
                <a:spcPts val="0"/>
              </a:spcAft>
              <a:buClr>
                <a:srgbClr val="434343"/>
              </a:buClr>
              <a:buSzPts val="1200"/>
              <a:buFont typeface="Roboto Condensed Light"/>
              <a:buAutoNum type="alphaLcPeriod"/>
              <a:defRPr/>
            </a:lvl8pPr>
            <a:lvl9pPr lvl="8" rtl="0">
              <a:lnSpc>
                <a:spcPct val="100000"/>
              </a:lnSpc>
              <a:spcBef>
                <a:spcPts val="0"/>
              </a:spcBef>
              <a:spcAft>
                <a:spcPts val="0"/>
              </a:spcAft>
              <a:buClr>
                <a:srgbClr val="434343"/>
              </a:buClr>
              <a:buSzPts val="1200"/>
              <a:buFont typeface="Roboto Condensed Light"/>
              <a:buAutoNum type="romanLcPeriod"/>
              <a:defRPr/>
            </a:lvl9pPr>
          </a:lstStyle>
          <a:p>
            <a:endParaRPr/>
          </a:p>
        </p:txBody>
      </p:sp>
      <p:sp>
        <p:nvSpPr>
          <p:cNvPr id="22" name="Google Shape;22;p4"/>
          <p:cNvSpPr txBox="1">
            <a:spLocks noGrp="1"/>
          </p:cNvSpPr>
          <p:nvPr>
            <p:ph type="title"/>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23" name="Google Shape;23;p4"/>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4" name="Google Shape;24;p4"/>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text 4">
  <p:cSld name="TITLE_ONLY_1_2">
    <p:spTree>
      <p:nvGrpSpPr>
        <p:cNvPr id="1" name="Shape 278"/>
        <p:cNvGrpSpPr/>
        <p:nvPr/>
      </p:nvGrpSpPr>
      <p:grpSpPr>
        <a:xfrm>
          <a:off x="0" y="0"/>
          <a:ext cx="0" cy="0"/>
          <a:chOff x="0" y="0"/>
          <a:chExt cx="0" cy="0"/>
        </a:xfrm>
      </p:grpSpPr>
      <p:sp>
        <p:nvSpPr>
          <p:cNvPr id="279" name="Google Shape;279;p32"/>
          <p:cNvSpPr txBox="1">
            <a:spLocks noGrp="1"/>
          </p:cNvSpPr>
          <p:nvPr>
            <p:ph type="title"/>
          </p:nvPr>
        </p:nvSpPr>
        <p:spPr>
          <a:xfrm>
            <a:off x="5289800" y="752100"/>
            <a:ext cx="2810100" cy="18735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Font typeface="Josefin Sans"/>
              <a:buNone/>
              <a:defRPr b="1">
                <a:latin typeface="Josefin Sans"/>
                <a:ea typeface="Josefin Sans"/>
                <a:cs typeface="Josefin Sans"/>
                <a:sym typeface="Josefin Sans"/>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
        <p:nvSpPr>
          <p:cNvPr id="280" name="Google Shape;280;p32"/>
          <p:cNvSpPr txBox="1">
            <a:spLocks noGrp="1"/>
          </p:cNvSpPr>
          <p:nvPr>
            <p:ph type="subTitle" idx="1"/>
          </p:nvPr>
        </p:nvSpPr>
        <p:spPr>
          <a:xfrm>
            <a:off x="5781275" y="2763700"/>
            <a:ext cx="2318700" cy="1090500"/>
          </a:xfrm>
          <a:prstGeom prst="rect">
            <a:avLst/>
          </a:prstGeom>
          <a:solidFill>
            <a:schemeClr val="lt1"/>
          </a:solidFill>
          <a:ln>
            <a:noFill/>
          </a:ln>
        </p:spPr>
        <p:txBody>
          <a:bodyPr spcFirstLastPara="1" wrap="square" lIns="91425" tIns="91425" rIns="91425" bIns="0" anchor="t" anchorCtr="0">
            <a:noAutofit/>
          </a:bodyPr>
          <a:lstStyle>
            <a:lvl1pPr lvl="0" algn="r" rtl="0">
              <a:lnSpc>
                <a:spcPct val="100000"/>
              </a:lnSpc>
              <a:spcBef>
                <a:spcPts val="0"/>
              </a:spcBef>
              <a:spcAft>
                <a:spcPts val="0"/>
              </a:spcAft>
              <a:buClr>
                <a:schemeClr val="dk2"/>
              </a:buClr>
              <a:buSzPts val="1600"/>
              <a:buFont typeface="Josefin Sans"/>
              <a:buNone/>
              <a:defRPr sz="1400">
                <a:solidFill>
                  <a:schemeClr val="dk1"/>
                </a:solidFill>
                <a:latin typeface="Josefin Sans"/>
                <a:ea typeface="Josefin Sans"/>
                <a:cs typeface="Josefin Sans"/>
                <a:sym typeface="Josefin Sans"/>
              </a:defRPr>
            </a:lvl1pPr>
            <a:lvl2pPr lvl="1" algn="r" rtl="0">
              <a:lnSpc>
                <a:spcPct val="100000"/>
              </a:lnSpc>
              <a:spcBef>
                <a:spcPts val="0"/>
              </a:spcBef>
              <a:spcAft>
                <a:spcPts val="0"/>
              </a:spcAft>
              <a:buClr>
                <a:schemeClr val="dk1"/>
              </a:buClr>
              <a:buSzPts val="1400"/>
              <a:buNone/>
              <a:defRPr>
                <a:solidFill>
                  <a:schemeClr val="dk1"/>
                </a:solidFill>
              </a:defRPr>
            </a:lvl2pPr>
            <a:lvl3pPr lvl="2" algn="r" rtl="0">
              <a:lnSpc>
                <a:spcPct val="100000"/>
              </a:lnSpc>
              <a:spcBef>
                <a:spcPts val="0"/>
              </a:spcBef>
              <a:spcAft>
                <a:spcPts val="0"/>
              </a:spcAft>
              <a:buClr>
                <a:schemeClr val="dk1"/>
              </a:buClr>
              <a:buSzPts val="1400"/>
              <a:buNone/>
              <a:defRPr>
                <a:solidFill>
                  <a:schemeClr val="dk1"/>
                </a:solidFill>
              </a:defRPr>
            </a:lvl3pPr>
            <a:lvl4pPr lvl="3" algn="r" rtl="0">
              <a:lnSpc>
                <a:spcPct val="100000"/>
              </a:lnSpc>
              <a:spcBef>
                <a:spcPts val="0"/>
              </a:spcBef>
              <a:spcAft>
                <a:spcPts val="0"/>
              </a:spcAft>
              <a:buClr>
                <a:schemeClr val="dk1"/>
              </a:buClr>
              <a:buSzPts val="1400"/>
              <a:buNone/>
              <a:defRPr>
                <a:solidFill>
                  <a:schemeClr val="dk1"/>
                </a:solidFill>
              </a:defRPr>
            </a:lvl4pPr>
            <a:lvl5pPr lvl="4" algn="r" rtl="0">
              <a:lnSpc>
                <a:spcPct val="100000"/>
              </a:lnSpc>
              <a:spcBef>
                <a:spcPts val="0"/>
              </a:spcBef>
              <a:spcAft>
                <a:spcPts val="0"/>
              </a:spcAft>
              <a:buClr>
                <a:schemeClr val="dk1"/>
              </a:buClr>
              <a:buSzPts val="1400"/>
              <a:buNone/>
              <a:defRPr>
                <a:solidFill>
                  <a:schemeClr val="dk1"/>
                </a:solidFill>
              </a:defRPr>
            </a:lvl5pPr>
            <a:lvl6pPr lvl="5" algn="r" rtl="0">
              <a:lnSpc>
                <a:spcPct val="100000"/>
              </a:lnSpc>
              <a:spcBef>
                <a:spcPts val="0"/>
              </a:spcBef>
              <a:spcAft>
                <a:spcPts val="0"/>
              </a:spcAft>
              <a:buClr>
                <a:schemeClr val="dk1"/>
              </a:buClr>
              <a:buSzPts val="1400"/>
              <a:buNone/>
              <a:defRPr>
                <a:solidFill>
                  <a:schemeClr val="dk1"/>
                </a:solidFill>
              </a:defRPr>
            </a:lvl6pPr>
            <a:lvl7pPr lvl="6" algn="r" rtl="0">
              <a:lnSpc>
                <a:spcPct val="100000"/>
              </a:lnSpc>
              <a:spcBef>
                <a:spcPts val="0"/>
              </a:spcBef>
              <a:spcAft>
                <a:spcPts val="0"/>
              </a:spcAft>
              <a:buClr>
                <a:schemeClr val="dk1"/>
              </a:buClr>
              <a:buSzPts val="1400"/>
              <a:buNone/>
              <a:defRPr>
                <a:solidFill>
                  <a:schemeClr val="dk1"/>
                </a:solidFill>
              </a:defRPr>
            </a:lvl7pPr>
            <a:lvl8pPr lvl="7" algn="r" rtl="0">
              <a:lnSpc>
                <a:spcPct val="100000"/>
              </a:lnSpc>
              <a:spcBef>
                <a:spcPts val="0"/>
              </a:spcBef>
              <a:spcAft>
                <a:spcPts val="0"/>
              </a:spcAft>
              <a:buClr>
                <a:schemeClr val="dk1"/>
              </a:buClr>
              <a:buSzPts val="1400"/>
              <a:buNone/>
              <a:defRPr>
                <a:solidFill>
                  <a:schemeClr val="dk1"/>
                </a:solidFill>
              </a:defRPr>
            </a:lvl8pPr>
            <a:lvl9pPr lvl="8" algn="r" rtl="0">
              <a:lnSpc>
                <a:spcPct val="100000"/>
              </a:lnSpc>
              <a:spcBef>
                <a:spcPts val="0"/>
              </a:spcBef>
              <a:spcAft>
                <a:spcPts val="0"/>
              </a:spcAft>
              <a:buClr>
                <a:schemeClr val="dk1"/>
              </a:buClr>
              <a:buSzPts val="1400"/>
              <a:buNone/>
              <a:defRPr>
                <a:solidFill>
                  <a:schemeClr val="dk1"/>
                </a:solidFill>
              </a:defRPr>
            </a:lvl9pPr>
          </a:lstStyle>
          <a:p>
            <a:endParaRPr/>
          </a:p>
        </p:txBody>
      </p:sp>
      <p:cxnSp>
        <p:nvCxnSpPr>
          <p:cNvPr id="281" name="Google Shape;281;p32"/>
          <p:cNvCxnSpPr/>
          <p:nvPr/>
        </p:nvCxnSpPr>
        <p:spPr>
          <a:xfrm>
            <a:off x="8288525" y="915600"/>
            <a:ext cx="1800" cy="1581000"/>
          </a:xfrm>
          <a:prstGeom prst="straightConnector1">
            <a:avLst/>
          </a:prstGeom>
          <a:noFill/>
          <a:ln w="76200" cap="flat" cmpd="sng">
            <a:solidFill>
              <a:schemeClr val="accent1"/>
            </a:solidFill>
            <a:prstDash val="solid"/>
            <a:round/>
            <a:headEnd type="none" w="med" len="med"/>
            <a:tailEnd type="none" w="med" len="med"/>
          </a:ln>
        </p:spPr>
      </p:cxnSp>
      <p:cxnSp>
        <p:nvCxnSpPr>
          <p:cNvPr id="282" name="Google Shape;282;p32"/>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83" name="Google Shape;283;p32"/>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text 5">
  <p:cSld name="TITLE_ONLY_1_2_1">
    <p:spTree>
      <p:nvGrpSpPr>
        <p:cNvPr id="1" name="Shape 284"/>
        <p:cNvGrpSpPr/>
        <p:nvPr/>
      </p:nvGrpSpPr>
      <p:grpSpPr>
        <a:xfrm>
          <a:off x="0" y="0"/>
          <a:ext cx="0" cy="0"/>
          <a:chOff x="0" y="0"/>
          <a:chExt cx="0" cy="0"/>
        </a:xfrm>
      </p:grpSpPr>
      <p:sp>
        <p:nvSpPr>
          <p:cNvPr id="285" name="Google Shape;285;p33"/>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86" name="Google Shape;286;p33"/>
          <p:cNvSpPr txBox="1">
            <a:spLocks noGrp="1"/>
          </p:cNvSpPr>
          <p:nvPr>
            <p:ph type="title" idx="2"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287" name="Google Shape;287;p33"/>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288" name="Google Shape;288;p33"/>
          <p:cNvSpPr txBox="1">
            <a:spLocks noGrp="1"/>
          </p:cNvSpPr>
          <p:nvPr>
            <p:ph type="subTitle" idx="1"/>
          </p:nvPr>
        </p:nvSpPr>
        <p:spPr>
          <a:xfrm>
            <a:off x="3241650" y="2094288"/>
            <a:ext cx="4125600" cy="1587000"/>
          </a:xfrm>
          <a:prstGeom prst="rect">
            <a:avLst/>
          </a:prstGeom>
          <a:solidFill>
            <a:schemeClr val="lt1"/>
          </a:solidFill>
          <a:ln>
            <a:noFill/>
          </a:ln>
        </p:spPr>
        <p:txBody>
          <a:bodyPr spcFirstLastPara="1" wrap="square" lIns="91425" tIns="182875" rIns="91425" bIns="0" anchor="ctr" anchorCtr="0">
            <a:noAutofit/>
          </a:bodyPr>
          <a:lstStyle>
            <a:lvl1pPr lvl="0" rtl="0">
              <a:lnSpc>
                <a:spcPct val="100000"/>
              </a:lnSpc>
              <a:spcBef>
                <a:spcPts val="0"/>
              </a:spcBef>
              <a:spcAft>
                <a:spcPts val="0"/>
              </a:spcAft>
              <a:buClr>
                <a:schemeClr val="dk1"/>
              </a:buClr>
              <a:buSzPts val="1600"/>
              <a:buFont typeface="Josefin Sans Light"/>
              <a:buChar char="●"/>
              <a:defRPr sz="16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Char char="○"/>
              <a:defRPr>
                <a:solidFill>
                  <a:schemeClr val="dk1"/>
                </a:solidFill>
              </a:defRPr>
            </a:lvl2pPr>
            <a:lvl3pPr lvl="2" rtl="0">
              <a:lnSpc>
                <a:spcPct val="100000"/>
              </a:lnSpc>
              <a:spcBef>
                <a:spcPts val="0"/>
              </a:spcBef>
              <a:spcAft>
                <a:spcPts val="0"/>
              </a:spcAft>
              <a:buClr>
                <a:schemeClr val="dk1"/>
              </a:buClr>
              <a:buSzPts val="1400"/>
              <a:buChar char="■"/>
              <a:defRPr>
                <a:solidFill>
                  <a:schemeClr val="dk1"/>
                </a:solidFill>
              </a:defRPr>
            </a:lvl3pPr>
            <a:lvl4pPr lvl="3" rtl="0">
              <a:lnSpc>
                <a:spcPct val="100000"/>
              </a:lnSpc>
              <a:spcBef>
                <a:spcPts val="0"/>
              </a:spcBef>
              <a:spcAft>
                <a:spcPts val="0"/>
              </a:spcAft>
              <a:buClr>
                <a:schemeClr val="dk1"/>
              </a:buClr>
              <a:buSzPts val="1400"/>
              <a:buChar char="●"/>
              <a:defRPr>
                <a:solidFill>
                  <a:schemeClr val="dk1"/>
                </a:solidFill>
              </a:defRPr>
            </a:lvl4pPr>
            <a:lvl5pPr lvl="4" rtl="0">
              <a:lnSpc>
                <a:spcPct val="100000"/>
              </a:lnSpc>
              <a:spcBef>
                <a:spcPts val="0"/>
              </a:spcBef>
              <a:spcAft>
                <a:spcPts val="0"/>
              </a:spcAft>
              <a:buClr>
                <a:schemeClr val="dk1"/>
              </a:buClr>
              <a:buSzPts val="1400"/>
              <a:buChar char="○"/>
              <a:defRPr>
                <a:solidFill>
                  <a:schemeClr val="dk1"/>
                </a:solidFill>
              </a:defRPr>
            </a:lvl5pPr>
            <a:lvl6pPr lvl="5" rtl="0">
              <a:lnSpc>
                <a:spcPct val="100000"/>
              </a:lnSpc>
              <a:spcBef>
                <a:spcPts val="0"/>
              </a:spcBef>
              <a:spcAft>
                <a:spcPts val="0"/>
              </a:spcAft>
              <a:buClr>
                <a:schemeClr val="dk1"/>
              </a:buClr>
              <a:buSzPts val="1400"/>
              <a:buChar char="■"/>
              <a:defRPr>
                <a:solidFill>
                  <a:schemeClr val="dk1"/>
                </a:solidFill>
              </a:defRPr>
            </a:lvl6pPr>
            <a:lvl7pPr lvl="6" rtl="0">
              <a:lnSpc>
                <a:spcPct val="100000"/>
              </a:lnSpc>
              <a:spcBef>
                <a:spcPts val="0"/>
              </a:spcBef>
              <a:spcAft>
                <a:spcPts val="0"/>
              </a:spcAft>
              <a:buClr>
                <a:schemeClr val="dk1"/>
              </a:buClr>
              <a:buSzPts val="1400"/>
              <a:buChar char="●"/>
              <a:defRPr>
                <a:solidFill>
                  <a:schemeClr val="dk1"/>
                </a:solidFill>
              </a:defRPr>
            </a:lvl7pPr>
            <a:lvl8pPr lvl="7" rtl="0">
              <a:lnSpc>
                <a:spcPct val="100000"/>
              </a:lnSpc>
              <a:spcBef>
                <a:spcPts val="0"/>
              </a:spcBef>
              <a:spcAft>
                <a:spcPts val="0"/>
              </a:spcAft>
              <a:buClr>
                <a:schemeClr val="dk1"/>
              </a:buClr>
              <a:buSzPts val="1400"/>
              <a:buChar char="○"/>
              <a:defRPr>
                <a:solidFill>
                  <a:schemeClr val="dk1"/>
                </a:solidFill>
              </a:defRPr>
            </a:lvl8pPr>
            <a:lvl9pPr lvl="8" rtl="0">
              <a:lnSpc>
                <a:spcPct val="100000"/>
              </a:lnSpc>
              <a:spcBef>
                <a:spcPts val="0"/>
              </a:spcBef>
              <a:spcAft>
                <a:spcPts val="0"/>
              </a:spcAft>
              <a:buClr>
                <a:schemeClr val="dk1"/>
              </a:buClr>
              <a:buSzPts val="1400"/>
              <a:buChar char="■"/>
              <a:defRPr>
                <a:solidFill>
                  <a:schemeClr val="dk1"/>
                </a:solidFill>
              </a:defRPr>
            </a:lvl9pPr>
          </a:lstStyle>
          <a:p>
            <a:endParaRPr/>
          </a:p>
        </p:txBody>
      </p:sp>
      <p:sp>
        <p:nvSpPr>
          <p:cNvPr id="289" name="Google Shape;289;p33"/>
          <p:cNvSpPr txBox="1">
            <a:spLocks noGrp="1"/>
          </p:cNvSpPr>
          <p:nvPr>
            <p:ph type="title" idx="3"/>
          </p:nvPr>
        </p:nvSpPr>
        <p:spPr>
          <a:xfrm>
            <a:off x="713225" y="476525"/>
            <a:ext cx="6960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290" name="Google Shape;290;p33"/>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91" name="Google Shape;291;p33"/>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text 7">
  <p:cSld name="CUSTOM_7_1">
    <p:spTree>
      <p:nvGrpSpPr>
        <p:cNvPr id="1" name="Shape 292"/>
        <p:cNvGrpSpPr/>
        <p:nvPr/>
      </p:nvGrpSpPr>
      <p:grpSpPr>
        <a:xfrm>
          <a:off x="0" y="0"/>
          <a:ext cx="0" cy="0"/>
          <a:chOff x="0" y="0"/>
          <a:chExt cx="0" cy="0"/>
        </a:xfrm>
      </p:grpSpPr>
      <p:sp>
        <p:nvSpPr>
          <p:cNvPr id="293" name="Google Shape;293;p34"/>
          <p:cNvSpPr txBox="1">
            <a:spLocks noGrp="1"/>
          </p:cNvSpPr>
          <p:nvPr>
            <p:ph type="subTitle" idx="1"/>
          </p:nvPr>
        </p:nvSpPr>
        <p:spPr>
          <a:xfrm>
            <a:off x="1018525" y="1457300"/>
            <a:ext cx="6834600" cy="24462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400"/>
              <a:buChar char="●"/>
              <a:defRPr sz="13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Char char="○"/>
              <a:defRPr>
                <a:solidFill>
                  <a:schemeClr val="dk1"/>
                </a:solidFill>
              </a:defRPr>
            </a:lvl2pPr>
            <a:lvl3pPr lvl="2" rtl="0">
              <a:lnSpc>
                <a:spcPct val="100000"/>
              </a:lnSpc>
              <a:spcBef>
                <a:spcPts val="0"/>
              </a:spcBef>
              <a:spcAft>
                <a:spcPts val="0"/>
              </a:spcAft>
              <a:buClr>
                <a:schemeClr val="dk1"/>
              </a:buClr>
              <a:buSzPts val="1400"/>
              <a:buChar char="■"/>
              <a:defRPr>
                <a:solidFill>
                  <a:schemeClr val="dk1"/>
                </a:solidFill>
              </a:defRPr>
            </a:lvl3pPr>
            <a:lvl4pPr lvl="3" rtl="0">
              <a:lnSpc>
                <a:spcPct val="100000"/>
              </a:lnSpc>
              <a:spcBef>
                <a:spcPts val="0"/>
              </a:spcBef>
              <a:spcAft>
                <a:spcPts val="0"/>
              </a:spcAft>
              <a:buClr>
                <a:schemeClr val="dk1"/>
              </a:buClr>
              <a:buSzPts val="1400"/>
              <a:buChar char="●"/>
              <a:defRPr>
                <a:solidFill>
                  <a:schemeClr val="dk1"/>
                </a:solidFill>
              </a:defRPr>
            </a:lvl4pPr>
            <a:lvl5pPr lvl="4" rtl="0">
              <a:lnSpc>
                <a:spcPct val="100000"/>
              </a:lnSpc>
              <a:spcBef>
                <a:spcPts val="0"/>
              </a:spcBef>
              <a:spcAft>
                <a:spcPts val="0"/>
              </a:spcAft>
              <a:buClr>
                <a:schemeClr val="dk1"/>
              </a:buClr>
              <a:buSzPts val="1400"/>
              <a:buChar char="○"/>
              <a:defRPr>
                <a:solidFill>
                  <a:schemeClr val="dk1"/>
                </a:solidFill>
              </a:defRPr>
            </a:lvl5pPr>
            <a:lvl6pPr lvl="5" rtl="0">
              <a:lnSpc>
                <a:spcPct val="100000"/>
              </a:lnSpc>
              <a:spcBef>
                <a:spcPts val="0"/>
              </a:spcBef>
              <a:spcAft>
                <a:spcPts val="0"/>
              </a:spcAft>
              <a:buClr>
                <a:schemeClr val="dk1"/>
              </a:buClr>
              <a:buSzPts val="1400"/>
              <a:buChar char="■"/>
              <a:defRPr>
                <a:solidFill>
                  <a:schemeClr val="dk1"/>
                </a:solidFill>
              </a:defRPr>
            </a:lvl6pPr>
            <a:lvl7pPr lvl="6" rtl="0">
              <a:lnSpc>
                <a:spcPct val="100000"/>
              </a:lnSpc>
              <a:spcBef>
                <a:spcPts val="0"/>
              </a:spcBef>
              <a:spcAft>
                <a:spcPts val="0"/>
              </a:spcAft>
              <a:buClr>
                <a:schemeClr val="dk1"/>
              </a:buClr>
              <a:buSzPts val="1400"/>
              <a:buChar char="●"/>
              <a:defRPr>
                <a:solidFill>
                  <a:schemeClr val="dk1"/>
                </a:solidFill>
              </a:defRPr>
            </a:lvl7pPr>
            <a:lvl8pPr lvl="7" rtl="0">
              <a:lnSpc>
                <a:spcPct val="100000"/>
              </a:lnSpc>
              <a:spcBef>
                <a:spcPts val="0"/>
              </a:spcBef>
              <a:spcAft>
                <a:spcPts val="0"/>
              </a:spcAft>
              <a:buClr>
                <a:schemeClr val="dk1"/>
              </a:buClr>
              <a:buSzPts val="1400"/>
              <a:buChar char="○"/>
              <a:defRPr>
                <a:solidFill>
                  <a:schemeClr val="dk1"/>
                </a:solidFill>
              </a:defRPr>
            </a:lvl8pPr>
            <a:lvl9pPr lvl="8" rtl="0">
              <a:lnSpc>
                <a:spcPct val="100000"/>
              </a:lnSpc>
              <a:spcBef>
                <a:spcPts val="0"/>
              </a:spcBef>
              <a:spcAft>
                <a:spcPts val="0"/>
              </a:spcAft>
              <a:buClr>
                <a:schemeClr val="dk1"/>
              </a:buClr>
              <a:buSzPts val="1400"/>
              <a:buChar char="■"/>
              <a:defRPr>
                <a:solidFill>
                  <a:schemeClr val="dk1"/>
                </a:solidFill>
              </a:defRPr>
            </a:lvl9pPr>
          </a:lstStyle>
          <a:p>
            <a:endParaRPr/>
          </a:p>
        </p:txBody>
      </p:sp>
      <p:sp>
        <p:nvSpPr>
          <p:cNvPr id="294" name="Google Shape;294;p34"/>
          <p:cNvSpPr txBox="1">
            <a:spLocks noGrp="1"/>
          </p:cNvSpPr>
          <p:nvPr>
            <p:ph type="title"/>
          </p:nvPr>
        </p:nvSpPr>
        <p:spPr>
          <a:xfrm>
            <a:off x="713225" y="476525"/>
            <a:ext cx="6960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295" name="Google Shape;295;p34"/>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96" name="Google Shape;296;p34"/>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hanks">
  <p:cSld name="CUSTOM_4">
    <p:spTree>
      <p:nvGrpSpPr>
        <p:cNvPr id="1" name="Shape 297"/>
        <p:cNvGrpSpPr/>
        <p:nvPr/>
      </p:nvGrpSpPr>
      <p:grpSpPr>
        <a:xfrm>
          <a:off x="0" y="0"/>
          <a:ext cx="0" cy="0"/>
          <a:chOff x="0" y="0"/>
          <a:chExt cx="0" cy="0"/>
        </a:xfrm>
      </p:grpSpPr>
      <p:sp>
        <p:nvSpPr>
          <p:cNvPr id="298" name="Google Shape;298;p35"/>
          <p:cNvSpPr txBox="1">
            <a:spLocks noGrp="1"/>
          </p:cNvSpPr>
          <p:nvPr>
            <p:ph type="ctrTitle"/>
          </p:nvPr>
        </p:nvSpPr>
        <p:spPr>
          <a:xfrm>
            <a:off x="713225" y="1157263"/>
            <a:ext cx="5414400" cy="705300"/>
          </a:xfrm>
          <a:prstGeom prst="rect">
            <a:avLst/>
          </a:prstGeom>
        </p:spPr>
        <p:txBody>
          <a:bodyPr spcFirstLastPara="1" wrap="square" lIns="91425" tIns="79200" rIns="91425" bIns="91425" anchor="b" anchorCtr="0">
            <a:noAutofit/>
          </a:bodyPr>
          <a:lstStyle>
            <a:lvl1pPr lvl="0" rtl="0">
              <a:spcBef>
                <a:spcPts val="0"/>
              </a:spcBef>
              <a:spcAft>
                <a:spcPts val="0"/>
              </a:spcAft>
              <a:buSzPts val="5200"/>
              <a:buNone/>
              <a:defRPr sz="5200"/>
            </a:lvl1pPr>
            <a:lvl2pPr lvl="1" rtl="0">
              <a:spcBef>
                <a:spcPts val="0"/>
              </a:spcBef>
              <a:spcAft>
                <a:spcPts val="0"/>
              </a:spcAft>
              <a:buSzPts val="5200"/>
              <a:buNone/>
              <a:defRPr sz="5200"/>
            </a:lvl2pPr>
            <a:lvl3pPr lvl="2" rtl="0">
              <a:spcBef>
                <a:spcPts val="0"/>
              </a:spcBef>
              <a:spcAft>
                <a:spcPts val="0"/>
              </a:spcAft>
              <a:buSzPts val="5200"/>
              <a:buNone/>
              <a:defRPr sz="5200"/>
            </a:lvl3pPr>
            <a:lvl4pPr lvl="3" rtl="0">
              <a:spcBef>
                <a:spcPts val="0"/>
              </a:spcBef>
              <a:spcAft>
                <a:spcPts val="0"/>
              </a:spcAft>
              <a:buSzPts val="5200"/>
              <a:buNone/>
              <a:defRPr sz="5200"/>
            </a:lvl4pPr>
            <a:lvl5pPr lvl="4" rtl="0">
              <a:spcBef>
                <a:spcPts val="0"/>
              </a:spcBef>
              <a:spcAft>
                <a:spcPts val="0"/>
              </a:spcAft>
              <a:buSzPts val="5200"/>
              <a:buNone/>
              <a:defRPr sz="5200"/>
            </a:lvl5pPr>
            <a:lvl6pPr lvl="5" rtl="0">
              <a:spcBef>
                <a:spcPts val="0"/>
              </a:spcBef>
              <a:spcAft>
                <a:spcPts val="0"/>
              </a:spcAft>
              <a:buSzPts val="5200"/>
              <a:buNone/>
              <a:defRPr sz="5200"/>
            </a:lvl6pPr>
            <a:lvl7pPr lvl="6" rtl="0">
              <a:spcBef>
                <a:spcPts val="0"/>
              </a:spcBef>
              <a:spcAft>
                <a:spcPts val="0"/>
              </a:spcAft>
              <a:buSzPts val="5200"/>
              <a:buNone/>
              <a:defRPr sz="5200"/>
            </a:lvl7pPr>
            <a:lvl8pPr lvl="7" rtl="0">
              <a:spcBef>
                <a:spcPts val="0"/>
              </a:spcBef>
              <a:spcAft>
                <a:spcPts val="0"/>
              </a:spcAft>
              <a:buSzPts val="5200"/>
              <a:buNone/>
              <a:defRPr sz="5200"/>
            </a:lvl8pPr>
            <a:lvl9pPr lvl="8" rtl="0">
              <a:spcBef>
                <a:spcPts val="0"/>
              </a:spcBef>
              <a:spcAft>
                <a:spcPts val="0"/>
              </a:spcAft>
              <a:buSzPts val="5200"/>
              <a:buNone/>
              <a:defRPr sz="5200"/>
            </a:lvl9pPr>
          </a:lstStyle>
          <a:p>
            <a:endParaRPr/>
          </a:p>
        </p:txBody>
      </p:sp>
      <p:sp>
        <p:nvSpPr>
          <p:cNvPr id="299" name="Google Shape;299;p35"/>
          <p:cNvSpPr txBox="1">
            <a:spLocks noGrp="1"/>
          </p:cNvSpPr>
          <p:nvPr>
            <p:ph type="subTitle" idx="1"/>
          </p:nvPr>
        </p:nvSpPr>
        <p:spPr>
          <a:xfrm>
            <a:off x="719750" y="2053877"/>
            <a:ext cx="3309300" cy="12738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Clr>
                <a:schemeClr val="dk2"/>
              </a:buClr>
              <a:buSzPts val="2800"/>
              <a:buNone/>
              <a:defRPr sz="1600">
                <a:solidFill>
                  <a:schemeClr val="dk2"/>
                </a:solidFill>
                <a:latin typeface="Josefin Sans"/>
                <a:ea typeface="Josefin Sans"/>
                <a:cs typeface="Josefin Sans"/>
                <a:sym typeface="Josefin Sans"/>
              </a:defRPr>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a:endParaRPr/>
          </a:p>
        </p:txBody>
      </p:sp>
      <p:sp>
        <p:nvSpPr>
          <p:cNvPr id="300" name="Google Shape;300;p35"/>
          <p:cNvSpPr txBox="1"/>
          <p:nvPr/>
        </p:nvSpPr>
        <p:spPr>
          <a:xfrm>
            <a:off x="720025" y="3799875"/>
            <a:ext cx="2473500" cy="460800"/>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r>
              <a:rPr lang="en" sz="1000">
                <a:solidFill>
                  <a:schemeClr val="dk2"/>
                </a:solidFill>
                <a:latin typeface="Josefin Sans Light"/>
                <a:ea typeface="Josefin Sans Light"/>
                <a:cs typeface="Josefin Sans Light"/>
                <a:sym typeface="Josefin Sans Light"/>
              </a:rPr>
              <a:t>CREDITS: This presentation template was created by </a:t>
            </a:r>
            <a:r>
              <a:rPr lang="en" sz="1000" b="1">
                <a:solidFill>
                  <a:schemeClr val="dk2"/>
                </a:solidFill>
                <a:uFill>
                  <a:noFill/>
                </a:uFill>
                <a:latin typeface="Josefin Sans"/>
                <a:ea typeface="Josefin Sans"/>
                <a:cs typeface="Josefin Sans"/>
                <a:sym typeface="Josefin Sans"/>
                <a:hlinkClick r:id="rId2">
                  <a:extLst>
                    <a:ext uri="{A12FA001-AC4F-418D-AE19-62706E023703}">
                      <ahyp:hlinkClr xmlns:ahyp="http://schemas.microsoft.com/office/drawing/2018/hyperlinkcolor" val="tx"/>
                    </a:ext>
                  </a:extLst>
                </a:hlinkClick>
              </a:rPr>
              <a:t>Slidesgo</a:t>
            </a:r>
            <a:r>
              <a:rPr lang="en" sz="1000">
                <a:solidFill>
                  <a:schemeClr val="dk2"/>
                </a:solidFill>
                <a:latin typeface="Josefin Sans Light"/>
                <a:ea typeface="Josefin Sans Light"/>
                <a:cs typeface="Josefin Sans Light"/>
                <a:sym typeface="Josefin Sans Light"/>
              </a:rPr>
              <a:t>, including icons by </a:t>
            </a:r>
            <a:r>
              <a:rPr lang="en" sz="1000" b="1">
                <a:solidFill>
                  <a:schemeClr val="dk2"/>
                </a:solidFill>
                <a:uFill>
                  <a:noFill/>
                </a:uFill>
                <a:latin typeface="Josefin Sans"/>
                <a:ea typeface="Josefin Sans"/>
                <a:cs typeface="Josefin Sans"/>
                <a:sym typeface="Josefin Sans"/>
                <a:hlinkClick r:id="rId3">
                  <a:extLst>
                    <a:ext uri="{A12FA001-AC4F-418D-AE19-62706E023703}">
                      <ahyp:hlinkClr xmlns:ahyp="http://schemas.microsoft.com/office/drawing/2018/hyperlinkcolor" val="tx"/>
                    </a:ext>
                  </a:extLst>
                </a:hlinkClick>
              </a:rPr>
              <a:t>Flaticon</a:t>
            </a:r>
            <a:r>
              <a:rPr lang="en" sz="1000">
                <a:solidFill>
                  <a:schemeClr val="dk2"/>
                </a:solidFill>
                <a:latin typeface="Josefin Sans Light"/>
                <a:ea typeface="Josefin Sans Light"/>
                <a:cs typeface="Josefin Sans Light"/>
                <a:sym typeface="Josefin Sans Light"/>
              </a:rPr>
              <a:t>, and infographics &amp; images by </a:t>
            </a:r>
            <a:r>
              <a:rPr lang="en" sz="1000" b="1">
                <a:solidFill>
                  <a:schemeClr val="dk2"/>
                </a:solidFill>
                <a:uFill>
                  <a:noFill/>
                </a:uFill>
                <a:latin typeface="Josefin Sans"/>
                <a:ea typeface="Josefin Sans"/>
                <a:cs typeface="Josefin Sans"/>
                <a:sym typeface="Josefin Sans"/>
                <a:hlinkClick r:id="rId4">
                  <a:extLst>
                    <a:ext uri="{A12FA001-AC4F-418D-AE19-62706E023703}">
                      <ahyp:hlinkClr xmlns:ahyp="http://schemas.microsoft.com/office/drawing/2018/hyperlinkcolor" val="tx"/>
                    </a:ext>
                  </a:extLst>
                </a:hlinkClick>
              </a:rPr>
              <a:t>Freepik</a:t>
            </a:r>
            <a:r>
              <a:rPr lang="en" sz="1000">
                <a:solidFill>
                  <a:schemeClr val="dk2"/>
                </a:solidFill>
                <a:latin typeface="Josefin Sans Light"/>
                <a:ea typeface="Josefin Sans Light"/>
                <a:cs typeface="Josefin Sans Light"/>
                <a:sym typeface="Josefin Sans Light"/>
              </a:rPr>
              <a:t>. </a:t>
            </a:r>
            <a:endParaRPr sz="1000">
              <a:solidFill>
                <a:schemeClr val="dk2"/>
              </a:solidFill>
              <a:latin typeface="Josefin Sans Light"/>
              <a:ea typeface="Josefin Sans Light"/>
              <a:cs typeface="Josefin Sans Light"/>
              <a:sym typeface="Josefin Sans Light"/>
            </a:endParaRPr>
          </a:p>
        </p:txBody>
      </p:sp>
      <p:cxnSp>
        <p:nvCxnSpPr>
          <p:cNvPr id="301" name="Google Shape;301;p35"/>
          <p:cNvCxnSpPr/>
          <p:nvPr/>
        </p:nvCxnSpPr>
        <p:spPr>
          <a:xfrm>
            <a:off x="542275" y="758250"/>
            <a:ext cx="0" cy="2970900"/>
          </a:xfrm>
          <a:prstGeom prst="straightConnector1">
            <a:avLst/>
          </a:prstGeom>
          <a:noFill/>
          <a:ln w="114300" cap="flat" cmpd="sng">
            <a:solidFill>
              <a:schemeClr val="accent1"/>
            </a:solidFill>
            <a:prstDash val="solid"/>
            <a:round/>
            <a:headEnd type="none" w="med" len="med"/>
            <a:tailEnd type="none" w="med" len="med"/>
          </a:ln>
        </p:spPr>
      </p:cxn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Background">
  <p:cSld name="CUSTOM_8">
    <p:spTree>
      <p:nvGrpSpPr>
        <p:cNvPr id="1" name="Shape 302"/>
        <p:cNvGrpSpPr/>
        <p:nvPr/>
      </p:nvGrpSpPr>
      <p:grpSpPr>
        <a:xfrm>
          <a:off x="0" y="0"/>
          <a:ext cx="0" cy="0"/>
          <a:chOff x="0" y="0"/>
          <a:chExt cx="0" cy="0"/>
        </a:xfrm>
      </p:grpSpPr>
      <p:sp>
        <p:nvSpPr>
          <p:cNvPr id="303" name="Google Shape;303;p36"/>
          <p:cNvSpPr/>
          <p:nvPr/>
        </p:nvSpPr>
        <p:spPr>
          <a:xfrm>
            <a:off x="6481100" y="-39600"/>
            <a:ext cx="2701200" cy="25374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D0000"/>
              </a:solidFill>
            </a:endParaRPr>
          </a:p>
        </p:txBody>
      </p:sp>
      <p:cxnSp>
        <p:nvCxnSpPr>
          <p:cNvPr id="304" name="Google Shape;304;p36"/>
          <p:cNvCxnSpPr/>
          <p:nvPr/>
        </p:nvCxnSpPr>
        <p:spPr>
          <a:xfrm>
            <a:off x="525225" y="441500"/>
            <a:ext cx="0" cy="2710500"/>
          </a:xfrm>
          <a:prstGeom prst="straightConnector1">
            <a:avLst/>
          </a:prstGeom>
          <a:noFill/>
          <a:ln w="76200" cap="flat" cmpd="sng">
            <a:solidFill>
              <a:schemeClr val="accent1"/>
            </a:solidFill>
            <a:prstDash val="solid"/>
            <a:round/>
            <a:headEnd type="none" w="med" len="med"/>
            <a:tailEnd type="none" w="med" len="med"/>
          </a:ln>
        </p:spPr>
      </p:cxnSp>
      <p:cxnSp>
        <p:nvCxnSpPr>
          <p:cNvPr id="305" name="Google Shape;305;p36"/>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Background 1">
  <p:cSld name="CUSTOM_8_1">
    <p:spTree>
      <p:nvGrpSpPr>
        <p:cNvPr id="1" name="Shape 306"/>
        <p:cNvGrpSpPr/>
        <p:nvPr/>
      </p:nvGrpSpPr>
      <p:grpSpPr>
        <a:xfrm>
          <a:off x="0" y="0"/>
          <a:ext cx="0" cy="0"/>
          <a:chOff x="0" y="0"/>
          <a:chExt cx="0" cy="0"/>
        </a:xfrm>
      </p:grpSpPr>
      <p:sp>
        <p:nvSpPr>
          <p:cNvPr id="307" name="Google Shape;307;p37"/>
          <p:cNvSpPr/>
          <p:nvPr/>
        </p:nvSpPr>
        <p:spPr>
          <a:xfrm>
            <a:off x="-159275" y="1563300"/>
            <a:ext cx="1591500" cy="39621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D0000"/>
              </a:solidFill>
            </a:endParaRPr>
          </a:p>
        </p:txBody>
      </p:sp>
      <p:cxnSp>
        <p:nvCxnSpPr>
          <p:cNvPr id="308" name="Google Shape;308;p37"/>
          <p:cNvCxnSpPr/>
          <p:nvPr/>
        </p:nvCxnSpPr>
        <p:spPr>
          <a:xfrm rot="10800000">
            <a:off x="986725" y="1327650"/>
            <a:ext cx="445500" cy="0"/>
          </a:xfrm>
          <a:prstGeom prst="straightConnector1">
            <a:avLst/>
          </a:prstGeom>
          <a:noFill/>
          <a:ln w="76200" cap="flat" cmpd="sng">
            <a:solidFill>
              <a:schemeClr val="accent1"/>
            </a:solidFill>
            <a:prstDash val="solid"/>
            <a:round/>
            <a:headEnd type="none" w="med" len="med"/>
            <a:tailEnd type="none" w="med" len="med"/>
          </a:ln>
        </p:spPr>
      </p:cxnSp>
      <p:cxnSp>
        <p:nvCxnSpPr>
          <p:cNvPr id="309" name="Google Shape;309;p37"/>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94"/>
        <p:cNvGrpSpPr/>
        <p:nvPr/>
      </p:nvGrpSpPr>
      <p:grpSpPr>
        <a:xfrm>
          <a:off x="0" y="0"/>
          <a:ext cx="0" cy="0"/>
          <a:chOff x="0" y="0"/>
          <a:chExt cx="0" cy="0"/>
        </a:xfrm>
      </p:grpSpPr>
      <p:sp>
        <p:nvSpPr>
          <p:cNvPr id="195" name="Google Shape;195;p33"/>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extLst>
      <p:ext uri="{BB962C8B-B14F-4D97-AF65-F5344CB8AC3E}">
        <p14:creationId xmlns:p14="http://schemas.microsoft.com/office/powerpoint/2010/main" val="238424540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193"/>
        <p:cNvGrpSpPr/>
        <p:nvPr/>
      </p:nvGrpSpPr>
      <p:grpSpPr>
        <a:xfrm>
          <a:off x="0" y="0"/>
          <a:ext cx="0" cy="0"/>
          <a:chOff x="0" y="0"/>
          <a:chExt cx="0" cy="0"/>
        </a:xfrm>
      </p:grpSpPr>
    </p:spTree>
    <p:extLst>
      <p:ext uri="{BB962C8B-B14F-4D97-AF65-F5344CB8AC3E}">
        <p14:creationId xmlns:p14="http://schemas.microsoft.com/office/powerpoint/2010/main" val="125776721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5"/>
        <p:cNvGrpSpPr/>
        <p:nvPr/>
      </p:nvGrpSpPr>
      <p:grpSpPr>
        <a:xfrm>
          <a:off x="0" y="0"/>
          <a:ext cx="0" cy="0"/>
          <a:chOff x="0" y="0"/>
          <a:chExt cx="0" cy="0"/>
        </a:xfrm>
      </p:grpSpPr>
      <p:sp>
        <p:nvSpPr>
          <p:cNvPr id="26" name="Google Shape;26;p5"/>
          <p:cNvSpPr txBox="1">
            <a:spLocks noGrp="1"/>
          </p:cNvSpPr>
          <p:nvPr>
            <p:ph type="subTitle" idx="1"/>
          </p:nvPr>
        </p:nvSpPr>
        <p:spPr>
          <a:xfrm>
            <a:off x="2206925" y="3042799"/>
            <a:ext cx="2263500" cy="8289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27" name="Google Shape;27;p5"/>
          <p:cNvSpPr txBox="1">
            <a:spLocks noGrp="1"/>
          </p:cNvSpPr>
          <p:nvPr>
            <p:ph type="subTitle" idx="2"/>
          </p:nvPr>
        </p:nvSpPr>
        <p:spPr>
          <a:xfrm>
            <a:off x="5045075" y="3042799"/>
            <a:ext cx="2263500" cy="8289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28" name="Google Shape;28;p5"/>
          <p:cNvSpPr txBox="1">
            <a:spLocks noGrp="1"/>
          </p:cNvSpPr>
          <p:nvPr>
            <p:ph type="subTitle" idx="3"/>
          </p:nvPr>
        </p:nvSpPr>
        <p:spPr>
          <a:xfrm>
            <a:off x="2206913" y="247864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29" name="Google Shape;29;p5"/>
          <p:cNvSpPr txBox="1">
            <a:spLocks noGrp="1"/>
          </p:cNvSpPr>
          <p:nvPr>
            <p:ph type="subTitle" idx="4"/>
          </p:nvPr>
        </p:nvSpPr>
        <p:spPr>
          <a:xfrm>
            <a:off x="5045063" y="247864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30" name="Google Shape;30;p5"/>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31" name="Google Shape;31;p5"/>
          <p:cNvSpPr txBox="1">
            <a:spLocks noGrp="1"/>
          </p:cNvSpPr>
          <p:nvPr>
            <p:ph type="title" idx="5"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32" name="Google Shape;32;p5"/>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33" name="Google Shape;33;p5"/>
          <p:cNvSpPr txBox="1">
            <a:spLocks noGrp="1"/>
          </p:cNvSpPr>
          <p:nvPr>
            <p:ph type="title" idx="6"/>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34" name="Google Shape;34;p5"/>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35" name="Google Shape;35;p5"/>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6"/>
        <p:cNvGrpSpPr/>
        <p:nvPr/>
      </p:nvGrpSpPr>
      <p:grpSpPr>
        <a:xfrm>
          <a:off x="0" y="0"/>
          <a:ext cx="0" cy="0"/>
          <a:chOff x="0" y="0"/>
          <a:chExt cx="0" cy="0"/>
        </a:xfrm>
      </p:grpSpPr>
      <p:sp>
        <p:nvSpPr>
          <p:cNvPr id="37" name="Google Shape;37;p6"/>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38" name="Google Shape;38;p6"/>
          <p:cNvSpPr txBox="1">
            <a:spLocks noGrp="1"/>
          </p:cNvSpPr>
          <p:nvPr>
            <p:ph type="title" idx="2"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39" name="Google Shape;39;p6"/>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40" name="Google Shape;40;p6"/>
          <p:cNvSpPr txBox="1">
            <a:spLocks noGrp="1"/>
          </p:cNvSpPr>
          <p:nvPr>
            <p:ph type="title" idx="3"/>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41" name="Google Shape;41;p6"/>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42" name="Google Shape;42;p6"/>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43"/>
        <p:cNvGrpSpPr/>
        <p:nvPr/>
      </p:nvGrpSpPr>
      <p:grpSpPr>
        <a:xfrm>
          <a:off x="0" y="0"/>
          <a:ext cx="0" cy="0"/>
          <a:chOff x="0" y="0"/>
          <a:chExt cx="0" cy="0"/>
        </a:xfrm>
      </p:grpSpPr>
      <p:sp>
        <p:nvSpPr>
          <p:cNvPr id="44" name="Google Shape;44;p7"/>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45" name="Google Shape;45;p7"/>
          <p:cNvSpPr txBox="1">
            <a:spLocks noGrp="1"/>
          </p:cNvSpPr>
          <p:nvPr>
            <p:ph type="title" idx="2"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46" name="Google Shape;46;p7"/>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47" name="Google Shape;47;p7"/>
          <p:cNvSpPr txBox="1">
            <a:spLocks noGrp="1"/>
          </p:cNvSpPr>
          <p:nvPr>
            <p:ph type="subTitle" idx="1"/>
          </p:nvPr>
        </p:nvSpPr>
        <p:spPr>
          <a:xfrm>
            <a:off x="1410325" y="1727250"/>
            <a:ext cx="5264700" cy="2321100"/>
          </a:xfrm>
          <a:prstGeom prst="rect">
            <a:avLst/>
          </a:prstGeom>
          <a:solidFill>
            <a:schemeClr val="lt1"/>
          </a:solidFill>
          <a:ln>
            <a:noFill/>
          </a:ln>
        </p:spPr>
        <p:txBody>
          <a:bodyPr spcFirstLastPara="1" wrap="square" lIns="91425" tIns="182875" rIns="91425" bIns="0" anchor="ctr" anchorCtr="0">
            <a:noAutofit/>
          </a:bodyPr>
          <a:lstStyle>
            <a:lvl1pPr lvl="0" rtl="0">
              <a:lnSpc>
                <a:spcPct val="100000"/>
              </a:lnSpc>
              <a:spcBef>
                <a:spcPts val="0"/>
              </a:spcBef>
              <a:spcAft>
                <a:spcPts val="0"/>
              </a:spcAft>
              <a:buClr>
                <a:schemeClr val="dk1"/>
              </a:buClr>
              <a:buSzPts val="1600"/>
              <a:buFont typeface="Josefin Sans Light"/>
              <a:buChar char="●"/>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Char char="○"/>
              <a:defRPr>
                <a:solidFill>
                  <a:schemeClr val="dk1"/>
                </a:solidFill>
              </a:defRPr>
            </a:lvl2pPr>
            <a:lvl3pPr lvl="2" rtl="0">
              <a:lnSpc>
                <a:spcPct val="100000"/>
              </a:lnSpc>
              <a:spcBef>
                <a:spcPts val="0"/>
              </a:spcBef>
              <a:spcAft>
                <a:spcPts val="0"/>
              </a:spcAft>
              <a:buClr>
                <a:schemeClr val="dk1"/>
              </a:buClr>
              <a:buSzPts val="1400"/>
              <a:buChar char="■"/>
              <a:defRPr>
                <a:solidFill>
                  <a:schemeClr val="dk1"/>
                </a:solidFill>
              </a:defRPr>
            </a:lvl3pPr>
            <a:lvl4pPr lvl="3" rtl="0">
              <a:lnSpc>
                <a:spcPct val="100000"/>
              </a:lnSpc>
              <a:spcBef>
                <a:spcPts val="0"/>
              </a:spcBef>
              <a:spcAft>
                <a:spcPts val="0"/>
              </a:spcAft>
              <a:buClr>
                <a:schemeClr val="dk1"/>
              </a:buClr>
              <a:buSzPts val="1400"/>
              <a:buChar char="●"/>
              <a:defRPr>
                <a:solidFill>
                  <a:schemeClr val="dk1"/>
                </a:solidFill>
              </a:defRPr>
            </a:lvl4pPr>
            <a:lvl5pPr lvl="4" rtl="0">
              <a:lnSpc>
                <a:spcPct val="100000"/>
              </a:lnSpc>
              <a:spcBef>
                <a:spcPts val="0"/>
              </a:spcBef>
              <a:spcAft>
                <a:spcPts val="0"/>
              </a:spcAft>
              <a:buClr>
                <a:schemeClr val="dk1"/>
              </a:buClr>
              <a:buSzPts val="1400"/>
              <a:buChar char="○"/>
              <a:defRPr>
                <a:solidFill>
                  <a:schemeClr val="dk1"/>
                </a:solidFill>
              </a:defRPr>
            </a:lvl5pPr>
            <a:lvl6pPr lvl="5" rtl="0">
              <a:lnSpc>
                <a:spcPct val="100000"/>
              </a:lnSpc>
              <a:spcBef>
                <a:spcPts val="0"/>
              </a:spcBef>
              <a:spcAft>
                <a:spcPts val="0"/>
              </a:spcAft>
              <a:buClr>
                <a:schemeClr val="dk1"/>
              </a:buClr>
              <a:buSzPts val="1400"/>
              <a:buChar char="■"/>
              <a:defRPr>
                <a:solidFill>
                  <a:schemeClr val="dk1"/>
                </a:solidFill>
              </a:defRPr>
            </a:lvl6pPr>
            <a:lvl7pPr lvl="6" rtl="0">
              <a:lnSpc>
                <a:spcPct val="100000"/>
              </a:lnSpc>
              <a:spcBef>
                <a:spcPts val="0"/>
              </a:spcBef>
              <a:spcAft>
                <a:spcPts val="0"/>
              </a:spcAft>
              <a:buClr>
                <a:schemeClr val="dk1"/>
              </a:buClr>
              <a:buSzPts val="1400"/>
              <a:buChar char="●"/>
              <a:defRPr>
                <a:solidFill>
                  <a:schemeClr val="dk1"/>
                </a:solidFill>
              </a:defRPr>
            </a:lvl7pPr>
            <a:lvl8pPr lvl="7" rtl="0">
              <a:lnSpc>
                <a:spcPct val="100000"/>
              </a:lnSpc>
              <a:spcBef>
                <a:spcPts val="0"/>
              </a:spcBef>
              <a:spcAft>
                <a:spcPts val="0"/>
              </a:spcAft>
              <a:buClr>
                <a:schemeClr val="dk1"/>
              </a:buClr>
              <a:buSzPts val="1400"/>
              <a:buChar char="○"/>
              <a:defRPr>
                <a:solidFill>
                  <a:schemeClr val="dk1"/>
                </a:solidFill>
              </a:defRPr>
            </a:lvl8pPr>
            <a:lvl9pPr lvl="8" rtl="0">
              <a:lnSpc>
                <a:spcPct val="100000"/>
              </a:lnSpc>
              <a:spcBef>
                <a:spcPts val="0"/>
              </a:spcBef>
              <a:spcAft>
                <a:spcPts val="0"/>
              </a:spcAft>
              <a:buClr>
                <a:schemeClr val="dk1"/>
              </a:buClr>
              <a:buSzPts val="1400"/>
              <a:buChar char="■"/>
              <a:defRPr>
                <a:solidFill>
                  <a:schemeClr val="dk1"/>
                </a:solidFill>
              </a:defRPr>
            </a:lvl9pPr>
          </a:lstStyle>
          <a:p>
            <a:endParaRPr/>
          </a:p>
        </p:txBody>
      </p:sp>
      <p:sp>
        <p:nvSpPr>
          <p:cNvPr id="48" name="Google Shape;48;p7"/>
          <p:cNvSpPr txBox="1">
            <a:spLocks noGrp="1"/>
          </p:cNvSpPr>
          <p:nvPr>
            <p:ph type="title" idx="3"/>
          </p:nvPr>
        </p:nvSpPr>
        <p:spPr>
          <a:xfrm>
            <a:off x="713225" y="476525"/>
            <a:ext cx="6960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49" name="Google Shape;49;p7"/>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50" name="Google Shape;50;p7"/>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51"/>
        <p:cNvGrpSpPr/>
        <p:nvPr/>
      </p:nvGrpSpPr>
      <p:grpSpPr>
        <a:xfrm>
          <a:off x="0" y="0"/>
          <a:ext cx="0" cy="0"/>
          <a:chOff x="0" y="0"/>
          <a:chExt cx="0" cy="0"/>
        </a:xfrm>
      </p:grpSpPr>
      <p:sp>
        <p:nvSpPr>
          <p:cNvPr id="52" name="Google Shape;52;p8"/>
          <p:cNvSpPr/>
          <p:nvPr/>
        </p:nvSpPr>
        <p:spPr>
          <a:xfrm>
            <a:off x="1155750" y="1242000"/>
            <a:ext cx="6832500" cy="22404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D0000"/>
              </a:solidFill>
            </a:endParaRPr>
          </a:p>
        </p:txBody>
      </p:sp>
      <p:sp>
        <p:nvSpPr>
          <p:cNvPr id="53" name="Google Shape;53;p8"/>
          <p:cNvSpPr txBox="1">
            <a:spLocks noGrp="1"/>
          </p:cNvSpPr>
          <p:nvPr>
            <p:ph type="title"/>
          </p:nvPr>
        </p:nvSpPr>
        <p:spPr>
          <a:xfrm>
            <a:off x="2062125" y="1914000"/>
            <a:ext cx="5609400" cy="896400"/>
          </a:xfrm>
          <a:prstGeom prst="rect">
            <a:avLst/>
          </a:prstGeom>
        </p:spPr>
        <p:txBody>
          <a:bodyPr spcFirstLastPara="1" wrap="square" lIns="91425" tIns="201150" rIns="91425" bIns="91425" anchor="t" anchorCtr="0">
            <a:noAutofit/>
          </a:bodyPr>
          <a:lstStyle>
            <a:lvl1pPr lvl="0" rtl="0">
              <a:spcBef>
                <a:spcPts val="0"/>
              </a:spcBef>
              <a:spcAft>
                <a:spcPts val="0"/>
              </a:spcAft>
              <a:buSzPts val="2800"/>
              <a:buFont typeface="Josefin Sans"/>
              <a:buNone/>
              <a:defRPr sz="5200"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4" name="Google Shape;54;p8"/>
          <p:cNvSpPr txBox="1">
            <a:spLocks noGrp="1"/>
          </p:cNvSpPr>
          <p:nvPr>
            <p:ph type="title" idx="2"/>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55" name="Google Shape;55;p8"/>
          <p:cNvSpPr txBox="1">
            <a:spLocks noGrp="1"/>
          </p:cNvSpPr>
          <p:nvPr>
            <p:ph type="title" idx="3"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56" name="Google Shape;56;p8"/>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cxnSp>
        <p:nvCxnSpPr>
          <p:cNvPr id="57" name="Google Shape;57;p8"/>
          <p:cNvCxnSpPr/>
          <p:nvPr/>
        </p:nvCxnSpPr>
        <p:spPr>
          <a:xfrm rot="10800000">
            <a:off x="2184088" y="1867800"/>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58" name="Google Shape;58;p8"/>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59" name="Google Shape;59;p8"/>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60"/>
        <p:cNvGrpSpPr/>
        <p:nvPr/>
      </p:nvGrpSpPr>
      <p:grpSpPr>
        <a:xfrm>
          <a:off x="0" y="0"/>
          <a:ext cx="0" cy="0"/>
          <a:chOff x="0" y="0"/>
          <a:chExt cx="0" cy="0"/>
        </a:xfrm>
      </p:grpSpPr>
      <p:sp>
        <p:nvSpPr>
          <p:cNvPr id="61" name="Google Shape;61;p9"/>
          <p:cNvSpPr txBox="1">
            <a:spLocks noGrp="1"/>
          </p:cNvSpPr>
          <p:nvPr>
            <p:ph type="title"/>
          </p:nvPr>
        </p:nvSpPr>
        <p:spPr>
          <a:xfrm>
            <a:off x="692450" y="913800"/>
            <a:ext cx="3796500" cy="490500"/>
          </a:xfrm>
          <a:prstGeom prst="rect">
            <a:avLst/>
          </a:prstGeom>
        </p:spPr>
        <p:txBody>
          <a:bodyPr spcFirstLastPara="1" wrap="square" lIns="91425" tIns="0" rIns="91425" bIns="91425" anchor="t" anchorCtr="0">
            <a:noAutofit/>
          </a:bodyPr>
          <a:lstStyle>
            <a:lvl1pPr lvl="0" rtl="0">
              <a:spcBef>
                <a:spcPts val="0"/>
              </a:spcBef>
              <a:spcAft>
                <a:spcPts val="0"/>
              </a:spcAft>
              <a:buSzPts val="3600"/>
              <a:buFont typeface="Josefin Sans"/>
              <a:buNone/>
              <a:defRPr sz="36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62" name="Google Shape;62;p9"/>
          <p:cNvSpPr txBox="1">
            <a:spLocks noGrp="1"/>
          </p:cNvSpPr>
          <p:nvPr>
            <p:ph type="subTitle" idx="1"/>
          </p:nvPr>
        </p:nvSpPr>
        <p:spPr>
          <a:xfrm>
            <a:off x="3644450" y="1652275"/>
            <a:ext cx="3384000" cy="2350800"/>
          </a:xfrm>
          <a:prstGeom prst="rect">
            <a:avLst/>
          </a:prstGeom>
          <a:solidFill>
            <a:schemeClr val="lt1"/>
          </a:solidFill>
          <a:ln>
            <a:noFill/>
          </a:ln>
        </p:spPr>
        <p:txBody>
          <a:bodyPr spcFirstLastPara="1" wrap="square" lIns="91425" tIns="0" rIns="91425" bIns="91425" anchor="t" anchorCtr="0">
            <a:noAutofit/>
          </a:bodyPr>
          <a:lstStyle>
            <a:lvl1pPr lvl="0" rtl="0">
              <a:lnSpc>
                <a:spcPct val="100000"/>
              </a:lnSpc>
              <a:spcBef>
                <a:spcPts val="0"/>
              </a:spcBef>
              <a:spcAft>
                <a:spcPts val="0"/>
              </a:spcAft>
              <a:buClr>
                <a:schemeClr val="dk1"/>
              </a:buClr>
              <a:buSzPts val="1200"/>
              <a:buFont typeface="Open Sans"/>
              <a:buAutoNum type="arabicPeriod"/>
              <a:defRPr sz="16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rgbClr val="434343"/>
              </a:buClr>
              <a:buSzPts val="1200"/>
              <a:buFont typeface="Roboto Condensed Light"/>
              <a:buAutoNum type="alphaLcPeriod"/>
              <a:defRPr/>
            </a:lvl2pPr>
            <a:lvl3pPr lvl="2" rtl="0">
              <a:lnSpc>
                <a:spcPct val="100000"/>
              </a:lnSpc>
              <a:spcBef>
                <a:spcPts val="0"/>
              </a:spcBef>
              <a:spcAft>
                <a:spcPts val="0"/>
              </a:spcAft>
              <a:buClr>
                <a:srgbClr val="434343"/>
              </a:buClr>
              <a:buSzPts val="1200"/>
              <a:buFont typeface="Roboto Condensed Light"/>
              <a:buAutoNum type="romanLcPeriod"/>
              <a:defRPr/>
            </a:lvl3pPr>
            <a:lvl4pPr lvl="3" rtl="0">
              <a:lnSpc>
                <a:spcPct val="100000"/>
              </a:lnSpc>
              <a:spcBef>
                <a:spcPts val="0"/>
              </a:spcBef>
              <a:spcAft>
                <a:spcPts val="0"/>
              </a:spcAft>
              <a:buClr>
                <a:srgbClr val="434343"/>
              </a:buClr>
              <a:buSzPts val="1200"/>
              <a:buFont typeface="Roboto Condensed Light"/>
              <a:buAutoNum type="arabicPeriod"/>
              <a:defRPr/>
            </a:lvl4pPr>
            <a:lvl5pPr lvl="4" rtl="0">
              <a:lnSpc>
                <a:spcPct val="100000"/>
              </a:lnSpc>
              <a:spcBef>
                <a:spcPts val="0"/>
              </a:spcBef>
              <a:spcAft>
                <a:spcPts val="0"/>
              </a:spcAft>
              <a:buClr>
                <a:srgbClr val="434343"/>
              </a:buClr>
              <a:buSzPts val="1200"/>
              <a:buFont typeface="Roboto Condensed Light"/>
              <a:buAutoNum type="alphaLcPeriod"/>
              <a:defRPr/>
            </a:lvl5pPr>
            <a:lvl6pPr lvl="5" rtl="0">
              <a:lnSpc>
                <a:spcPct val="100000"/>
              </a:lnSpc>
              <a:spcBef>
                <a:spcPts val="0"/>
              </a:spcBef>
              <a:spcAft>
                <a:spcPts val="0"/>
              </a:spcAft>
              <a:buClr>
                <a:srgbClr val="434343"/>
              </a:buClr>
              <a:buSzPts val="1200"/>
              <a:buFont typeface="Roboto Condensed Light"/>
              <a:buAutoNum type="romanLcPeriod"/>
              <a:defRPr/>
            </a:lvl6pPr>
            <a:lvl7pPr lvl="6" rtl="0">
              <a:lnSpc>
                <a:spcPct val="100000"/>
              </a:lnSpc>
              <a:spcBef>
                <a:spcPts val="0"/>
              </a:spcBef>
              <a:spcAft>
                <a:spcPts val="0"/>
              </a:spcAft>
              <a:buClr>
                <a:srgbClr val="434343"/>
              </a:buClr>
              <a:buSzPts val="1200"/>
              <a:buFont typeface="Roboto Condensed Light"/>
              <a:buAutoNum type="arabicPeriod"/>
              <a:defRPr/>
            </a:lvl7pPr>
            <a:lvl8pPr lvl="7" rtl="0">
              <a:lnSpc>
                <a:spcPct val="100000"/>
              </a:lnSpc>
              <a:spcBef>
                <a:spcPts val="0"/>
              </a:spcBef>
              <a:spcAft>
                <a:spcPts val="0"/>
              </a:spcAft>
              <a:buClr>
                <a:srgbClr val="434343"/>
              </a:buClr>
              <a:buSzPts val="1200"/>
              <a:buFont typeface="Roboto Condensed Light"/>
              <a:buAutoNum type="alphaLcPeriod"/>
              <a:defRPr/>
            </a:lvl8pPr>
            <a:lvl9pPr lvl="8" rtl="0">
              <a:lnSpc>
                <a:spcPct val="100000"/>
              </a:lnSpc>
              <a:spcBef>
                <a:spcPts val="0"/>
              </a:spcBef>
              <a:spcAft>
                <a:spcPts val="0"/>
              </a:spcAft>
              <a:buClr>
                <a:srgbClr val="434343"/>
              </a:buClr>
              <a:buSzPts val="1200"/>
              <a:buFont typeface="Roboto Condensed Light"/>
              <a:buAutoNum type="romanLcPeriod"/>
              <a:defRPr/>
            </a:lvl9pPr>
          </a:lstStyle>
          <a:p>
            <a:endParaRPr/>
          </a:p>
        </p:txBody>
      </p:sp>
      <p:sp>
        <p:nvSpPr>
          <p:cNvPr id="63" name="Google Shape;63;p9"/>
          <p:cNvSpPr txBox="1">
            <a:spLocks noGrp="1"/>
          </p:cNvSpPr>
          <p:nvPr>
            <p:ph type="title" idx="2"/>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64" name="Google Shape;64;p9"/>
          <p:cNvSpPr txBox="1">
            <a:spLocks noGrp="1"/>
          </p:cNvSpPr>
          <p:nvPr>
            <p:ph type="title" idx="3"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65" name="Google Shape;65;p9"/>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cxnSp>
        <p:nvCxnSpPr>
          <p:cNvPr id="66" name="Google Shape;66;p9"/>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67" name="Google Shape;67;p9"/>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cxnSp>
        <p:nvCxnSpPr>
          <p:cNvPr id="68" name="Google Shape;68;p9"/>
          <p:cNvCxnSpPr/>
          <p:nvPr/>
        </p:nvCxnSpPr>
        <p:spPr>
          <a:xfrm>
            <a:off x="737600" y="701450"/>
            <a:ext cx="2710500" cy="0"/>
          </a:xfrm>
          <a:prstGeom prst="straightConnector1">
            <a:avLst/>
          </a:prstGeom>
          <a:noFill/>
          <a:ln w="76200" cap="flat" cmpd="sng">
            <a:solidFill>
              <a:schemeClr val="accent1"/>
            </a:solidFill>
            <a:prstDash val="solid"/>
            <a:round/>
            <a:headEnd type="none" w="med" len="med"/>
            <a:tailEnd type="none" w="med" len="med"/>
          </a:ln>
        </p:spPr>
      </p:cxn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69"/>
        <p:cNvGrpSpPr/>
        <p:nvPr/>
      </p:nvGrpSpPr>
      <p:grpSpPr>
        <a:xfrm>
          <a:off x="0" y="0"/>
          <a:ext cx="0" cy="0"/>
          <a:chOff x="0" y="0"/>
          <a:chExt cx="0" cy="0"/>
        </a:xfrm>
      </p:grpSpPr>
      <p:sp>
        <p:nvSpPr>
          <p:cNvPr id="70" name="Google Shape;70;p10"/>
          <p:cNvSpPr txBox="1">
            <a:spLocks noGrp="1"/>
          </p:cNvSpPr>
          <p:nvPr>
            <p:ph type="title"/>
          </p:nvPr>
        </p:nvSpPr>
        <p:spPr>
          <a:xfrm>
            <a:off x="915200" y="752100"/>
            <a:ext cx="2075700" cy="17445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solidFill>
                  <a:schemeClr val="accent1"/>
                </a:solidFill>
                <a:latin typeface="Josefin Sans"/>
                <a:ea typeface="Josefin Sans"/>
                <a:cs typeface="Josefin Sans"/>
                <a:sym typeface="Josefin Sans"/>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cxnSp>
        <p:nvCxnSpPr>
          <p:cNvPr id="71" name="Google Shape;71;p10"/>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72" name="Google Shape;72;p10"/>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8" Type="http://schemas.openxmlformats.org/officeDocument/2006/relationships/slideLayout" Target="../slideLayouts/slideLayout8.xml"/><Relationship Id="rId3" Type="http://schemas.openxmlformats.org/officeDocument/2006/relationships/slideLayout" Target="../slideLayouts/slideLayout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79200" rIns="91425" bIns="91425" anchor="t" anchorCtr="0">
            <a:noAutofit/>
          </a:bodyPr>
          <a:lstStyle>
            <a:lvl1pPr lvl="0" rtl="0">
              <a:spcBef>
                <a:spcPts val="0"/>
              </a:spcBef>
              <a:spcAft>
                <a:spcPts val="0"/>
              </a:spcAft>
              <a:buClr>
                <a:schemeClr val="dk1"/>
              </a:buClr>
              <a:buSzPts val="2800"/>
              <a:buFont typeface="Josefin Sans"/>
              <a:buNone/>
              <a:defRPr sz="2800" b="1">
                <a:solidFill>
                  <a:schemeClr val="dk1"/>
                </a:solidFill>
                <a:latin typeface="Josefin Sans"/>
                <a:ea typeface="Josefin Sans"/>
                <a:cs typeface="Josefin Sans"/>
                <a:sym typeface="Josefin Sans"/>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284225" y="1159350"/>
            <a:ext cx="8520600" cy="3416400"/>
          </a:xfrm>
          <a:prstGeom prst="rect">
            <a:avLst/>
          </a:prstGeom>
          <a:noFill/>
          <a:ln>
            <a:noFill/>
          </a:ln>
        </p:spPr>
        <p:txBody>
          <a:bodyPr spcFirstLastPara="1" wrap="square" lIns="91425" tIns="0" rIns="91425" bIns="182875" anchor="t" anchorCtr="0">
            <a:noAutofit/>
          </a:bodyPr>
          <a:lstStyle>
            <a:lvl1pPr marL="457200" lvl="0" indent="-342900" rtl="0">
              <a:lnSpc>
                <a:spcPct val="100000"/>
              </a:lnSpc>
              <a:spcBef>
                <a:spcPts val="0"/>
              </a:spcBef>
              <a:spcAft>
                <a:spcPts val="0"/>
              </a:spcAft>
              <a:buClr>
                <a:schemeClr val="dk1"/>
              </a:buClr>
              <a:buSzPts val="1800"/>
              <a:buFont typeface="Josefin Sans Medium"/>
              <a:buChar char="●"/>
              <a:defRPr sz="1800">
                <a:solidFill>
                  <a:schemeClr val="dk1"/>
                </a:solidFill>
                <a:latin typeface="Josefin Sans Medium"/>
                <a:ea typeface="Josefin Sans Medium"/>
                <a:cs typeface="Josefin Sans Medium"/>
                <a:sym typeface="Josefin Sans Medium"/>
              </a:defRPr>
            </a:lvl1pPr>
            <a:lvl2pPr marL="914400" lvl="1" indent="-317500" rtl="0">
              <a:lnSpc>
                <a:spcPct val="100000"/>
              </a:lnSpc>
              <a:spcBef>
                <a:spcPts val="0"/>
              </a:spcBef>
              <a:spcAft>
                <a:spcPts val="0"/>
              </a:spcAft>
              <a:buClr>
                <a:schemeClr val="dk1"/>
              </a:buClr>
              <a:buSzPts val="1400"/>
              <a:buFont typeface="Josefin Sans"/>
              <a:buChar char="○"/>
              <a:defRPr>
                <a:solidFill>
                  <a:schemeClr val="dk1"/>
                </a:solidFill>
                <a:latin typeface="Josefin Sans"/>
                <a:ea typeface="Josefin Sans"/>
                <a:cs typeface="Josefin Sans"/>
                <a:sym typeface="Josefin Sans"/>
              </a:defRPr>
            </a:lvl2pPr>
            <a:lvl3pPr marL="1371600" lvl="2" indent="-317500" rtl="0">
              <a:lnSpc>
                <a:spcPct val="100000"/>
              </a:lnSpc>
              <a:spcBef>
                <a:spcPts val="0"/>
              </a:spcBef>
              <a:spcAft>
                <a:spcPts val="0"/>
              </a:spcAft>
              <a:buClr>
                <a:schemeClr val="dk1"/>
              </a:buClr>
              <a:buSzPts val="1400"/>
              <a:buFont typeface="Josefin Sans Light"/>
              <a:buChar char="■"/>
              <a:defRPr>
                <a:solidFill>
                  <a:schemeClr val="dk1"/>
                </a:solidFill>
                <a:latin typeface="Josefin Sans Light"/>
                <a:ea typeface="Josefin Sans Light"/>
                <a:cs typeface="Josefin Sans Light"/>
                <a:sym typeface="Josefin Sans Light"/>
              </a:defRPr>
            </a:lvl3pPr>
            <a:lvl4pPr marL="1828800" lvl="3" indent="-317500" rtl="0">
              <a:lnSpc>
                <a:spcPct val="100000"/>
              </a:lnSpc>
              <a:spcBef>
                <a:spcPts val="0"/>
              </a:spcBef>
              <a:spcAft>
                <a:spcPts val="0"/>
              </a:spcAft>
              <a:buClr>
                <a:schemeClr val="dk1"/>
              </a:buClr>
              <a:buSzPts val="1400"/>
              <a:buFont typeface="Josefin Sans ExtraLight"/>
              <a:buChar char="●"/>
              <a:defRPr>
                <a:solidFill>
                  <a:schemeClr val="dk1"/>
                </a:solidFill>
                <a:latin typeface="Josefin Sans ExtraLight"/>
                <a:ea typeface="Josefin Sans ExtraLight"/>
                <a:cs typeface="Josefin Sans ExtraLight"/>
                <a:sym typeface="Josefin Sans ExtraLight"/>
              </a:defRPr>
            </a:lvl4pPr>
            <a:lvl5pPr marL="2286000" lvl="4" indent="-311150" rtl="0">
              <a:lnSpc>
                <a:spcPct val="100000"/>
              </a:lnSpc>
              <a:spcBef>
                <a:spcPts val="0"/>
              </a:spcBef>
              <a:spcAft>
                <a:spcPts val="0"/>
              </a:spcAft>
              <a:buClr>
                <a:schemeClr val="dk1"/>
              </a:buClr>
              <a:buSzPts val="1300"/>
              <a:buFont typeface="Josefin Sans ExtraLight"/>
              <a:buChar char="○"/>
              <a:defRPr sz="1300">
                <a:solidFill>
                  <a:schemeClr val="dk1"/>
                </a:solidFill>
                <a:latin typeface="Josefin Sans ExtraLight"/>
                <a:ea typeface="Josefin Sans ExtraLight"/>
                <a:cs typeface="Josefin Sans ExtraLight"/>
                <a:sym typeface="Josefin Sans ExtraLight"/>
              </a:defRPr>
            </a:lvl5pPr>
            <a:lvl6pPr marL="2743200" lvl="5" indent="-304800" rtl="0">
              <a:lnSpc>
                <a:spcPct val="100000"/>
              </a:lnSpc>
              <a:spcBef>
                <a:spcPts val="0"/>
              </a:spcBef>
              <a:spcAft>
                <a:spcPts val="0"/>
              </a:spcAft>
              <a:buClr>
                <a:schemeClr val="dk1"/>
              </a:buClr>
              <a:buSzPts val="1200"/>
              <a:buFont typeface="Josefin Sans ExtraLight"/>
              <a:buChar char="■"/>
              <a:defRPr sz="1200">
                <a:solidFill>
                  <a:schemeClr val="dk1"/>
                </a:solidFill>
                <a:latin typeface="Josefin Sans ExtraLight"/>
                <a:ea typeface="Josefin Sans ExtraLight"/>
                <a:cs typeface="Josefin Sans ExtraLight"/>
                <a:sym typeface="Josefin Sans ExtraLight"/>
              </a:defRPr>
            </a:lvl6pPr>
            <a:lvl7pPr marL="3200400" lvl="6" indent="-304800" rtl="0">
              <a:lnSpc>
                <a:spcPct val="100000"/>
              </a:lnSpc>
              <a:spcBef>
                <a:spcPts val="0"/>
              </a:spcBef>
              <a:spcAft>
                <a:spcPts val="0"/>
              </a:spcAft>
              <a:buClr>
                <a:schemeClr val="dk1"/>
              </a:buClr>
              <a:buSzPts val="1200"/>
              <a:buFont typeface="Josefin Sans ExtraLight"/>
              <a:buChar char="●"/>
              <a:defRPr sz="1200">
                <a:solidFill>
                  <a:schemeClr val="dk1"/>
                </a:solidFill>
                <a:latin typeface="Josefin Sans ExtraLight"/>
                <a:ea typeface="Josefin Sans ExtraLight"/>
                <a:cs typeface="Josefin Sans ExtraLight"/>
                <a:sym typeface="Josefin Sans ExtraLight"/>
              </a:defRPr>
            </a:lvl7pPr>
            <a:lvl8pPr marL="3657600" lvl="7" indent="-304800" rtl="0">
              <a:lnSpc>
                <a:spcPct val="100000"/>
              </a:lnSpc>
              <a:spcBef>
                <a:spcPts val="0"/>
              </a:spcBef>
              <a:spcAft>
                <a:spcPts val="0"/>
              </a:spcAft>
              <a:buClr>
                <a:schemeClr val="dk1"/>
              </a:buClr>
              <a:buSzPts val="1200"/>
              <a:buFont typeface="Josefin Sans ExtraLight"/>
              <a:buChar char="○"/>
              <a:defRPr sz="1200">
                <a:solidFill>
                  <a:schemeClr val="dk1"/>
                </a:solidFill>
                <a:latin typeface="Josefin Sans ExtraLight"/>
                <a:ea typeface="Josefin Sans ExtraLight"/>
                <a:cs typeface="Josefin Sans ExtraLight"/>
                <a:sym typeface="Josefin Sans ExtraLight"/>
              </a:defRPr>
            </a:lvl8pPr>
            <a:lvl9pPr marL="4114800" lvl="8" indent="-304800" rtl="0">
              <a:lnSpc>
                <a:spcPct val="100000"/>
              </a:lnSpc>
              <a:spcBef>
                <a:spcPts val="0"/>
              </a:spcBef>
              <a:spcAft>
                <a:spcPts val="0"/>
              </a:spcAft>
              <a:buClr>
                <a:schemeClr val="dk1"/>
              </a:buClr>
              <a:buSzPts val="1200"/>
              <a:buFont typeface="Josefin Sans ExtraLight"/>
              <a:buChar char="■"/>
              <a:defRPr sz="1200">
                <a:solidFill>
                  <a:schemeClr val="dk1"/>
                </a:solidFill>
                <a:latin typeface="Josefin Sans ExtraLight"/>
                <a:ea typeface="Josefin Sans ExtraLight"/>
                <a:cs typeface="Josefin Sans ExtraLight"/>
                <a:sym typeface="Josefin Sans ExtraLight"/>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 id="2147483682" r:id="rId34"/>
    <p:sldLayoutId id="2147483683" r:id="rId35"/>
    <p:sldLayoutId id="2147483687" r:id="rId36"/>
    <p:sldLayoutId id="2147483688" r:id="rId3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8.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3.xml"/><Relationship Id="rId1" Type="http://schemas.openxmlformats.org/officeDocument/2006/relationships/slideLayout" Target="../slideLayouts/slideLayout17.xml"/><Relationship Id="rId5" Type="http://schemas.openxmlformats.org/officeDocument/2006/relationships/image" Target="../media/image6.png"/><Relationship Id="rId4" Type="http://schemas.openxmlformats.org/officeDocument/2006/relationships/image" Target="../media/image5.pn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0.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3" Type="http://schemas.openxmlformats.org/officeDocument/2006/relationships/hyperlink" Target="https://docs.google.com/spreadsheets/d/1CFoI6Rq2XdZ2i8_4_9eIYofAo4YdrSUAm4LYEr4KtAY/copy" TargetMode="External"/><Relationship Id="rId2" Type="http://schemas.openxmlformats.org/officeDocument/2006/relationships/notesSlide" Target="../notesSlides/notesSlide17.xml"/><Relationship Id="rId1" Type="http://schemas.openxmlformats.org/officeDocument/2006/relationships/slideLayout" Target="../slideLayouts/slideLayout5.xml"/><Relationship Id="rId4" Type="http://schemas.openxmlformats.org/officeDocument/2006/relationships/image" Target="../media/image7.png"/></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6.xml"/></Relationships>
</file>

<file path=ppt/slides/_rels/slide19.xml.rels><?xml version="1.0" encoding="UTF-8" standalone="yes"?>
<Relationships xmlns="http://schemas.openxmlformats.org/package/2006/relationships"><Relationship Id="rId3" Type="http://schemas.openxmlformats.org/officeDocument/2006/relationships/hyperlink" Target="https://docs.google.com/spreadsheets/d/1CFoI6Rq2XdZ2i8_4_9eIYofAo4YdrSUAm4LYEr4KtAY/copy" TargetMode="External"/><Relationship Id="rId2" Type="http://schemas.openxmlformats.org/officeDocument/2006/relationships/notesSlide" Target="../notesSlides/notesSlide19.xml"/><Relationship Id="rId1" Type="http://schemas.openxmlformats.org/officeDocument/2006/relationships/slideLayout" Target="../slideLayouts/slideLayout5.xml"/><Relationship Id="rId4" Type="http://schemas.openxmlformats.org/officeDocument/2006/relationships/image" Target="../media/image8.png"/></Relationships>
</file>

<file path=ppt/slides/_rels/slide2.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20.xml"/><Relationship Id="rId1" Type="http://schemas.openxmlformats.org/officeDocument/2006/relationships/slideLayout" Target="../slideLayouts/slideLayout1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4.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5.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1.xml"/></Relationships>
</file>

<file path=ppt/slides/_rels/slide25.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26.xml"/><Relationship Id="rId1" Type="http://schemas.openxmlformats.org/officeDocument/2006/relationships/slideLayout" Target="../slideLayouts/slideLayout9.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2.xml"/></Relationships>
</file>

<file path=ppt/slides/_rels/slide28.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28.xml"/><Relationship Id="rId1" Type="http://schemas.openxmlformats.org/officeDocument/2006/relationships/slideLayout" Target="../slideLayouts/slideLayout26.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4.xml"/></Relationships>
</file>

<file path=ppt/slides/_rels/slide3.xml.rels><?xml version="1.0" encoding="UTF-8" standalone="yes"?>
<Relationships xmlns="http://schemas.openxmlformats.org/package/2006/relationships"><Relationship Id="rId8" Type="http://schemas.openxmlformats.org/officeDocument/2006/relationships/slide" Target="slide43.xml"/><Relationship Id="rId3" Type="http://schemas.openxmlformats.org/officeDocument/2006/relationships/hyperlink" Target="http://bit.ly/2Tynxth" TargetMode="External"/><Relationship Id="rId7" Type="http://schemas.openxmlformats.org/officeDocument/2006/relationships/slide" Target="slide40.xml"/><Relationship Id="rId2" Type="http://schemas.openxmlformats.org/officeDocument/2006/relationships/notesSlide" Target="../notesSlides/notesSlide3.xml"/><Relationship Id="rId1" Type="http://schemas.openxmlformats.org/officeDocument/2006/relationships/slideLayout" Target="../slideLayouts/slideLayout3.xml"/><Relationship Id="rId6" Type="http://schemas.openxmlformats.org/officeDocument/2006/relationships/slide" Target="slide42.xml"/><Relationship Id="rId5" Type="http://schemas.openxmlformats.org/officeDocument/2006/relationships/hyperlink" Target="http://bit.ly/33VAFh3" TargetMode="External"/><Relationship Id="rId4" Type="http://schemas.openxmlformats.org/officeDocument/2006/relationships/hyperlink" Target="http://bit.ly/30B07Gq" TargetMode="External"/><Relationship Id="rId9" Type="http://schemas.openxmlformats.org/officeDocument/2006/relationships/hyperlink" Target="https://storyset.com/?utm_source=slidesgo_template&amp;utm_medium=referral-link&amp;utm_campaign=slidesgo_contents_of_this_template&amp;utm_term=storyset&amp;utm_content=storyset" TargetMode="External"/></Relationships>
</file>

<file path=ppt/slides/_rels/slide3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30.xml"/><Relationship Id="rId1" Type="http://schemas.openxmlformats.org/officeDocument/2006/relationships/slideLayout" Target="../slideLayouts/slideLayout27.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5.xml"/></Relationships>
</file>

<file path=ppt/slides/_rels/slide32.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32.xml"/><Relationship Id="rId1" Type="http://schemas.openxmlformats.org/officeDocument/2006/relationships/slideLayout" Target="../slideLayouts/slideLayout13.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0.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5.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9.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4.xml"/></Relationships>
</file>

<file path=ppt/slides/_rels/slide37.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37.xml"/><Relationship Id="rId1" Type="http://schemas.openxmlformats.org/officeDocument/2006/relationships/slideLayout" Target="../slideLayouts/slideLayout28.xml"/></Relationships>
</file>

<file path=ppt/slides/_rels/slide38.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38.xml"/><Relationship Id="rId1" Type="http://schemas.openxmlformats.org/officeDocument/2006/relationships/slideLayout" Target="../slideLayouts/slideLayout29.xml"/></Relationships>
</file>

<file path=ppt/slides/_rels/slide3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39.xml"/><Relationship Id="rId1" Type="http://schemas.openxmlformats.org/officeDocument/2006/relationships/slideLayout" Target="../slideLayouts/slideLayout28.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40.xml"/><Relationship Id="rId1" Type="http://schemas.openxmlformats.org/officeDocument/2006/relationships/slideLayout" Target="../slideLayouts/slideLayout33.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3.xml"/></Relationships>
</file>

<file path=ppt/slides/_rels/slide42.xml.rels><?xml version="1.0" encoding="UTF-8" standalone="yes"?>
<Relationships xmlns="http://schemas.openxmlformats.org/package/2006/relationships"><Relationship Id="rId8" Type="http://schemas.openxmlformats.org/officeDocument/2006/relationships/hyperlink" Target="https://www.freepik.com/free-photo/front-view-simple-concrete-structure-city_12065888.htm/?utm_source=slidesgo_template&amp;utm_medium=referral-link&amp;utm_campaign=sg_resources&amp;utm_content=freepik" TargetMode="External"/><Relationship Id="rId3" Type="http://schemas.openxmlformats.org/officeDocument/2006/relationships/hyperlink" Target="https://www.freepik.com/free-photo/modern-geometrical-wallpaper-with-round-lines_11904513.htm/?utm_source=slidesgo_template&amp;utm_medium=referral-link&amp;utm_campaign=sg_resources&amp;utm_content=freepik" TargetMode="External"/><Relationship Id="rId7" Type="http://schemas.openxmlformats.org/officeDocument/2006/relationships/hyperlink" Target="https://www.freepik.com/free-photo/metal-steel-wall-with-holes_11751682.htm#page=1&amp;query=architecture&amp;position=18/?utm_source=slidesgo_template&amp;utm_medium=referral-link&amp;utm_campaign=sg_resources&amp;utm_content=freepik" TargetMode="External"/><Relationship Id="rId2" Type="http://schemas.openxmlformats.org/officeDocument/2006/relationships/notesSlide" Target="../notesSlides/notesSlide42.xml"/><Relationship Id="rId1" Type="http://schemas.openxmlformats.org/officeDocument/2006/relationships/slideLayout" Target="../slideLayouts/slideLayout32.xml"/><Relationship Id="rId6" Type="http://schemas.openxmlformats.org/officeDocument/2006/relationships/hyperlink" Target="https://www.freepik.com/free-photo/copy-space-white-outdoors-old-wall_11751427.htm#page=1&amp;query=architecture&amp;position=46/?utm_source=slidesgo_template&amp;utm_medium=referral-link&amp;utm_campaign=sg_resources&amp;utm_content=freepik" TargetMode="External"/><Relationship Id="rId11" Type="http://schemas.openxmlformats.org/officeDocument/2006/relationships/hyperlink" Target="https://www.freepik.com/free-photo/concrete-structure-city-with-copy-space_12065868.htm/?utm_source=slidesgo_template&amp;utm_medium=referral-link&amp;utm_campaign=sg_resources&amp;utm_content=freepik" TargetMode="External"/><Relationship Id="rId5" Type="http://schemas.openxmlformats.org/officeDocument/2006/relationships/hyperlink" Target="https://www.freepik.com/free-photo/close-up-modern-architecture-office-buildings_12396115.htm#page=1&amp;query=architecture&amp;position=17/?utm_source=slidesgo_template&amp;utm_medium=referral-link&amp;utm_campaign=sg_resources&amp;utm_content=freepik" TargetMode="External"/><Relationship Id="rId10" Type="http://schemas.openxmlformats.org/officeDocument/2006/relationships/hyperlink" Target="https://www.freepik.com/free-photo/low-angle-plain-concrete-structure-city-with-copy-space_12065853.htm/?utm_source=slidesgo_template&amp;utm_medium=referral-link&amp;utm_campaign=sg_resources&amp;utm_content=freepik" TargetMode="External"/><Relationship Id="rId4" Type="http://schemas.openxmlformats.org/officeDocument/2006/relationships/hyperlink" Target="https://www.freepik.com/free-photo/low-angle-design-modern-building_5281514.htm#page=1&amp;query=architecture&amp;position=20/?utm_source=slidesgo_template&amp;utm_medium=referral-link&amp;utm_campaign=sg_resources&amp;utm_content=freepik" TargetMode="External"/><Relationship Id="rId9" Type="http://schemas.openxmlformats.org/officeDocument/2006/relationships/hyperlink" Target="https://www.freepik.com/free-photo/front-view-plain-concrete-structure-city_12065889.htm/?utm_source=slidesgo_template&amp;utm_medium=referral-link&amp;utm_campaign=sg_resources&amp;utm_content=freepik" TargetMode="External"/></Relationships>
</file>

<file path=ppt/slides/_rels/slide43.xml.rels><?xml version="1.0" encoding="UTF-8" standalone="yes"?>
<Relationships xmlns="http://schemas.openxmlformats.org/package/2006/relationships"><Relationship Id="rId8" Type="http://schemas.openxmlformats.org/officeDocument/2006/relationships/hyperlink" Target="https://www.flaticon.com/packs/architecture-22/?utm_source=slidesgo_template&amp;utm_medium=referral-link&amp;utm_campaign=sg_resources&amp;utm_content=flaticon" TargetMode="External"/><Relationship Id="rId13" Type="http://schemas.openxmlformats.org/officeDocument/2006/relationships/hyperlink" Target="https://www.freepik.com/free-photo/architect-doing-new-project_5154778.htm/?utm_source=slidesgo_template&amp;utm_medium=referral-link&amp;utm_campaign=sg_resources&amp;utm_content=freepik" TargetMode="External"/><Relationship Id="rId18" Type="http://schemas.openxmlformats.org/officeDocument/2006/relationships/hyperlink" Target="https://www.freepik.com/free-photo/city-building_4151324.htm/?utm_source=slidesgo_template&amp;utm_medium=referral-link&amp;utm_campaign=sg_resources&amp;utm_content=freepik" TargetMode="External"/><Relationship Id="rId3" Type="http://schemas.openxmlformats.org/officeDocument/2006/relationships/hyperlink" Target="https://www.freepik.com/free-photo/close-up-old-black-white-cracked-textured-wall_4142019.htm/?utm_source=slidesgo_template&amp;utm_medium=referral-link&amp;utm_campaign=sg_resources&amp;utm_content=freepik" TargetMode="External"/><Relationship Id="rId7" Type="http://schemas.openxmlformats.org/officeDocument/2006/relationships/hyperlink" Target="https://www.freepik.com/free-photo/background-wall-concept-with-copy-space_11753081.htm/?utm_source=slidesgo_template&amp;utm_medium=referral-link&amp;utm_campaign=sg_resources&amp;utm_content=freepik" TargetMode="External"/><Relationship Id="rId12" Type="http://schemas.openxmlformats.org/officeDocument/2006/relationships/hyperlink" Target="https://www.freepik.com/free-photo/abstract-city-wall_4152010.htm/?utm_source=slidesgo_template&amp;utm_medium=referral-link&amp;utm_campaign=sg_resources&amp;utm_content=freepik" TargetMode="External"/><Relationship Id="rId17" Type="http://schemas.openxmlformats.org/officeDocument/2006/relationships/hyperlink" Target="https://www.freepik.com/free-photo/grey-lime-plaster-with-cracks-background_5263826.htm/?utm_source=slidesgo_template&amp;utm_medium=referral-link&amp;utm_campaign=sg_resources&amp;utm_content=freepik" TargetMode="External"/><Relationship Id="rId2" Type="http://schemas.openxmlformats.org/officeDocument/2006/relationships/notesSlide" Target="../notesSlides/notesSlide43.xml"/><Relationship Id="rId16" Type="http://schemas.openxmlformats.org/officeDocument/2006/relationships/hyperlink" Target="https://www.freepik.com/free-photo/minimalist-structure-city_12065884.htm/?utm_source=slidesgo_template&amp;utm_medium=referral-link&amp;utm_campaign=sg_resources&amp;utm_content=freepik" TargetMode="External"/><Relationship Id="rId1" Type="http://schemas.openxmlformats.org/officeDocument/2006/relationships/slideLayout" Target="../slideLayouts/slideLayout15.xml"/><Relationship Id="rId6" Type="http://schemas.openxmlformats.org/officeDocument/2006/relationships/hyperlink" Target="https://www.freepik.com/free-photo/minimalistic-apartment-building-city_12065865.htm/?utm_source=slidesgo_template&amp;utm_medium=referral-link&amp;utm_campaign=sg_resources&amp;utm_content=freepik" TargetMode="External"/><Relationship Id="rId11" Type="http://schemas.openxmlformats.org/officeDocument/2006/relationships/hyperlink" Target="https://www.freepik.com/free-photo/close-up-marble-textured-background_5563939.htm/?utm_source=slidesgo_template&amp;utm_medium=referral-link&amp;utm_campaign=sg_resources&amp;utm_content=freepik" TargetMode="External"/><Relationship Id="rId5" Type="http://schemas.openxmlformats.org/officeDocument/2006/relationships/hyperlink" Target="https://www.freepik.com/free-photo/close-up-view-modern-skyscrapers-office-buildings_12396231.htm/?utm_source=slidesgo_template&amp;utm_medium=referral-link&amp;utm_campaign=sg_resources&amp;utm_content=freepik" TargetMode="External"/><Relationship Id="rId15" Type="http://schemas.openxmlformats.org/officeDocument/2006/relationships/hyperlink" Target="https://www.freepik.com/free-photo/female-architect-with-helmet-level_1358407.htm/?utm_source=slidesgo_template&amp;utm_medium=referral-link&amp;utm_campaign=sg_resources&amp;utm_content=freepik" TargetMode="External"/><Relationship Id="rId10" Type="http://schemas.openxmlformats.org/officeDocument/2006/relationships/hyperlink" Target="https://www.freepik.com/free-photo/low-view-modern-skyscrapers-office-buildings_12396223.htm#page=1&amp;query=architecture&amp;position=1/?utm_source=slidesgo_template&amp;utm_medium=referral-link&amp;utm_campaign=sg_resources&amp;utm_content=freepik" TargetMode="External"/><Relationship Id="rId4" Type="http://schemas.openxmlformats.org/officeDocument/2006/relationships/hyperlink" Target="https://www.freepik.com/free-photo/bottom-view-modern-glass-buildings_5508097.htm/?utm_source=slidesgo_template&amp;utm_medium=referral-link&amp;utm_campaign=sg_resources&amp;utm_content=freepik" TargetMode="External"/><Relationship Id="rId9" Type="http://schemas.openxmlformats.org/officeDocument/2006/relationships/hyperlink" Target="https://www.freepik.com/free-photo/apartment-building-city-with-clear-sky_12065881.htm#page=1&amp;query=architecture&amp;position=13/?utm_source=slidesgo_template&amp;utm_medium=referral-link&amp;utm_campaign=sg_resources&amp;utm_content=freepik" TargetMode="External"/><Relationship Id="rId14" Type="http://schemas.openxmlformats.org/officeDocument/2006/relationships/hyperlink" Target="https://www.freepik.com/free-photo/portrait-young-male-architect-office_2586741.htm/?utm_source=slidesgo_template&amp;utm_medium=referral-link&amp;utm_campaign=sg_resources&amp;utm_content=freepik" TargetMode="External"/></Relationships>
</file>

<file path=ppt/slides/_rels/slide44.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4.xml"/><Relationship Id="rId1" Type="http://schemas.openxmlformats.org/officeDocument/2006/relationships/slideLayout" Target="../slideLayouts/slideLayout36.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45.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5.xml"/><Relationship Id="rId1" Type="http://schemas.openxmlformats.org/officeDocument/2006/relationships/slideLayout" Target="../slideLayouts/slideLayout36.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46.xml.rels><?xml version="1.0" encoding="UTF-8" standalone="yes"?>
<Relationships xmlns="http://schemas.openxmlformats.org/package/2006/relationships"><Relationship Id="rId3" Type="http://schemas.openxmlformats.org/officeDocument/2006/relationships/hyperlink" Target="https://fonts.google.com/specimen/Righteous" TargetMode="External"/><Relationship Id="rId2" Type="http://schemas.openxmlformats.org/officeDocument/2006/relationships/notesSlide" Target="../notesSlides/notesSlide46.xml"/><Relationship Id="rId1" Type="http://schemas.openxmlformats.org/officeDocument/2006/relationships/slideLayout" Target="../slideLayouts/slideLayout36.xml"/><Relationship Id="rId4" Type="http://schemas.openxmlformats.org/officeDocument/2006/relationships/hyperlink" Target="https://fonts.google.com/specimen/Lato" TargetMode="External"/></Relationships>
</file>

<file path=ppt/slides/_rels/slide47.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22.png"/><Relationship Id="rId2" Type="http://schemas.openxmlformats.org/officeDocument/2006/relationships/notesSlide" Target="../notesSlides/notesSlide47.xml"/><Relationship Id="rId1" Type="http://schemas.openxmlformats.org/officeDocument/2006/relationships/slideLayout" Target="../slideLayouts/slideLayout36.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21.png"/><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20.png"/><Relationship Id="rId4" Type="http://schemas.openxmlformats.org/officeDocument/2006/relationships/image" Target="../media/image18.png"/><Relationship Id="rId9" Type="http://schemas.openxmlformats.org/officeDocument/2006/relationships/image" Target="../media/image19.png"/></Relationships>
</file>

<file path=ppt/slides/_rels/slide48.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48.xml"/><Relationship Id="rId1" Type="http://schemas.openxmlformats.org/officeDocument/2006/relationships/slideLayout" Target="../slideLayouts/slideLayout36.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7.xml"/></Relationships>
</file>

<file path=ppt/slides/_rels/slide5.xml.rels><?xml version="1.0" encoding="UTF-8" standalone="yes"?>
<Relationships xmlns="http://schemas.openxmlformats.org/package/2006/relationships"><Relationship Id="rId3" Type="http://schemas.openxmlformats.org/officeDocument/2006/relationships/slide" Target="slide7.xml"/><Relationship Id="rId2" Type="http://schemas.openxmlformats.org/officeDocument/2006/relationships/notesSlide" Target="../notesSlides/notesSlide5.xml"/><Relationship Id="rId1" Type="http://schemas.openxmlformats.org/officeDocument/2006/relationships/slideLayout" Target="../slideLayouts/slideLayout11.xml"/><Relationship Id="rId6" Type="http://schemas.openxmlformats.org/officeDocument/2006/relationships/slide" Target="slide32.xml"/><Relationship Id="rId5" Type="http://schemas.openxmlformats.org/officeDocument/2006/relationships/slide" Target="slide20.xml"/><Relationship Id="rId4" Type="http://schemas.openxmlformats.org/officeDocument/2006/relationships/slide" Target="slide25.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7.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7.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7.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37.xml"/></Relationships>
</file>

<file path=ppt/slides/_rels/slide54.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54.xml"/><Relationship Id="rId1" Type="http://schemas.openxmlformats.org/officeDocument/2006/relationships/slideLayout" Target="../slideLayouts/slideLayout36.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37.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37.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37.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37.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36.xml"/></Relationships>
</file>

<file path=ppt/slides/_rels/slide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36.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9.xml"/><Relationship Id="rId1" Type="http://schemas.openxmlformats.org/officeDocument/2006/relationships/slideLayout" Target="../slideLayouts/slideLayout30.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321"/>
        <p:cNvGrpSpPr/>
        <p:nvPr/>
      </p:nvGrpSpPr>
      <p:grpSpPr>
        <a:xfrm>
          <a:off x="0" y="0"/>
          <a:ext cx="0" cy="0"/>
          <a:chOff x="0" y="0"/>
          <a:chExt cx="0" cy="0"/>
        </a:xfrm>
      </p:grpSpPr>
      <p:sp>
        <p:nvSpPr>
          <p:cNvPr id="322" name="Google Shape;322;p42"/>
          <p:cNvSpPr txBox="1">
            <a:spLocks noGrp="1"/>
          </p:cNvSpPr>
          <p:nvPr>
            <p:ph type="ctrTitle"/>
          </p:nvPr>
        </p:nvSpPr>
        <p:spPr>
          <a:xfrm>
            <a:off x="-1010458" y="0"/>
            <a:ext cx="6158344" cy="1685588"/>
          </a:xfrm>
          <a:prstGeom prst="rect">
            <a:avLst/>
          </a:prstGeom>
        </p:spPr>
        <p:txBody>
          <a:bodyPr spcFirstLastPara="1" wrap="square" lIns="91425" tIns="201150" rIns="91425" bIns="91425" anchor="t" anchorCtr="0">
            <a:noAutofit/>
          </a:bodyPr>
          <a:lstStyle/>
          <a:p>
            <a:pPr algn="r" rtl="1">
              <a:lnSpc>
                <a:spcPct val="150000"/>
              </a:lnSpc>
            </a:pPr>
            <a:r>
              <a:rPr lang="fa-IR" sz="4400" dirty="0">
                <a:cs typeface="B Nazanin" panose="00000700000000000000" pitchFamily="2" charset="-78"/>
              </a:rPr>
              <a:t>قالب پاورپوینت معماری</a:t>
            </a:r>
            <a:br>
              <a:rPr lang="fa-IR" sz="4400" dirty="0">
                <a:cs typeface="B Nazanin" panose="00000700000000000000" pitchFamily="2" charset="-78"/>
              </a:rPr>
            </a:br>
            <a:r>
              <a:rPr lang="fa-IR" sz="4400" dirty="0">
                <a:cs typeface="B Nazanin" panose="00000700000000000000" pitchFamily="2" charset="-78"/>
              </a:rPr>
              <a:t>     </a:t>
            </a:r>
            <a:r>
              <a:rPr lang="fa-IR" sz="4400" dirty="0">
                <a:solidFill>
                  <a:schemeClr val="accent4"/>
                </a:solidFill>
                <a:cs typeface="B Nazanin" panose="00000700000000000000" pitchFamily="2" charset="-78"/>
              </a:rPr>
              <a:t>– تم حرفه ای</a:t>
            </a:r>
          </a:p>
        </p:txBody>
      </p:sp>
      <p:sp>
        <p:nvSpPr>
          <p:cNvPr id="323" name="Google Shape;323;p42"/>
          <p:cNvSpPr txBox="1">
            <a:spLocks noGrp="1"/>
          </p:cNvSpPr>
          <p:nvPr>
            <p:ph type="subTitle" idx="1"/>
          </p:nvPr>
        </p:nvSpPr>
        <p:spPr>
          <a:xfrm>
            <a:off x="426666" y="2693200"/>
            <a:ext cx="3922049" cy="792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اینجا جایی است که ارائه شما شروع می شود</a:t>
            </a:r>
            <a:endParaRPr dirty="0">
              <a:cs typeface="B Nazanin" panose="00000700000000000000" pitchFamily="2" charset="-78"/>
            </a:endParaRPr>
          </a:p>
        </p:txBody>
      </p:sp>
    </p:spTree>
  </p:cSld>
  <p:clrMapOvr>
    <a:masterClrMapping/>
  </p:clrMapOvr>
  <mc:AlternateContent xmlns:mc="http://schemas.openxmlformats.org/markup-compatibility/2006">
    <mc:Choice xmlns:p14="http://schemas.microsoft.com/office/powerpoint/2010/main" Requires="p14">
      <p:transition spd="slow" p14:dur="3400">
        <p14:reveal/>
      </p:transition>
    </mc:Choice>
    <mc:Fallback>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414"/>
        <p:cNvGrpSpPr/>
        <p:nvPr/>
      </p:nvGrpSpPr>
      <p:grpSpPr>
        <a:xfrm>
          <a:off x="0" y="0"/>
          <a:ext cx="0" cy="0"/>
          <a:chOff x="0" y="0"/>
          <a:chExt cx="0" cy="0"/>
        </a:xfrm>
      </p:grpSpPr>
      <p:sp>
        <p:nvSpPr>
          <p:cNvPr id="415" name="Google Shape;415;p50"/>
          <p:cNvSpPr txBox="1">
            <a:spLocks noGrp="1"/>
          </p:cNvSpPr>
          <p:nvPr>
            <p:ph type="title" idx="3"/>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تاریخ ما</a:t>
            </a:r>
            <a:endParaRPr dirty="0">
              <a:cs typeface="B Nazanin" panose="00000700000000000000" pitchFamily="2" charset="-78"/>
            </a:endParaRPr>
          </a:p>
        </p:txBody>
      </p:sp>
      <p:sp>
        <p:nvSpPr>
          <p:cNvPr id="416" name="Google Shape;416;p50"/>
          <p:cNvSpPr txBox="1"/>
          <p:nvPr/>
        </p:nvSpPr>
        <p:spPr>
          <a:xfrm>
            <a:off x="1303196" y="1719021"/>
            <a:ext cx="1645800" cy="31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fa-IR" sz="1800" b="1" dirty="0">
                <a:solidFill>
                  <a:srgbClr val="000000"/>
                </a:solidFill>
                <a:latin typeface="Josefin Sans"/>
                <a:ea typeface="Josefin Sans"/>
                <a:cs typeface="B Nazanin" panose="00000700000000000000" pitchFamily="2" charset="-78"/>
                <a:sym typeface="Josefin Sans"/>
              </a:rPr>
              <a:t>عنوان</a:t>
            </a:r>
            <a:endParaRPr sz="1800" b="1" dirty="0">
              <a:solidFill>
                <a:srgbClr val="000000"/>
              </a:solidFill>
              <a:latin typeface="Josefin Sans"/>
              <a:ea typeface="Josefin Sans"/>
              <a:cs typeface="B Nazanin" panose="00000700000000000000" pitchFamily="2" charset="-78"/>
              <a:sym typeface="Josefin Sans"/>
            </a:endParaRPr>
          </a:p>
        </p:txBody>
      </p:sp>
      <p:sp>
        <p:nvSpPr>
          <p:cNvPr id="417" name="Google Shape;417;p50"/>
          <p:cNvSpPr txBox="1"/>
          <p:nvPr/>
        </p:nvSpPr>
        <p:spPr>
          <a:xfrm>
            <a:off x="1303196" y="1417175"/>
            <a:ext cx="1645800" cy="250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1990</a:t>
            </a:r>
            <a:endParaRPr sz="1800" b="1">
              <a:solidFill>
                <a:schemeClr val="accent1"/>
              </a:solidFill>
              <a:latin typeface="Josefin Sans"/>
              <a:ea typeface="Josefin Sans"/>
              <a:cs typeface="B Nazanin" panose="00000700000000000000" pitchFamily="2" charset="-78"/>
              <a:sym typeface="Josefin Sans"/>
            </a:endParaRPr>
          </a:p>
        </p:txBody>
      </p:sp>
      <p:sp>
        <p:nvSpPr>
          <p:cNvPr id="418" name="Google Shape;418;p50"/>
          <p:cNvSpPr txBox="1"/>
          <p:nvPr/>
        </p:nvSpPr>
        <p:spPr>
          <a:xfrm>
            <a:off x="1303196" y="2115249"/>
            <a:ext cx="1649100" cy="674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419" name="Google Shape;419;p50"/>
          <p:cNvCxnSpPr/>
          <p:nvPr/>
        </p:nvCxnSpPr>
        <p:spPr>
          <a:xfrm rot="5400000">
            <a:off x="566156" y="2122481"/>
            <a:ext cx="1335900" cy="176100"/>
          </a:xfrm>
          <a:prstGeom prst="bentConnector3">
            <a:avLst>
              <a:gd name="adj1" fmla="val -6"/>
            </a:avLst>
          </a:prstGeom>
          <a:noFill/>
          <a:ln w="9525" cap="flat" cmpd="sng">
            <a:solidFill>
              <a:srgbClr val="000000"/>
            </a:solidFill>
            <a:prstDash val="solid"/>
            <a:round/>
            <a:headEnd type="diamond" w="med" len="med"/>
            <a:tailEnd type="none" w="med" len="med"/>
          </a:ln>
        </p:spPr>
      </p:cxnSp>
      <p:sp>
        <p:nvSpPr>
          <p:cNvPr id="420" name="Google Shape;420;p50"/>
          <p:cNvSpPr txBox="1"/>
          <p:nvPr/>
        </p:nvSpPr>
        <p:spPr>
          <a:xfrm>
            <a:off x="2712256" y="3398804"/>
            <a:ext cx="1645800" cy="31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fa-IR" sz="1800" b="1" dirty="0">
                <a:latin typeface="Josefin Sans"/>
                <a:ea typeface="Josefin Sans"/>
                <a:cs typeface="B Nazanin" panose="00000700000000000000" pitchFamily="2" charset="-78"/>
                <a:sym typeface="Josefin Sans"/>
              </a:rPr>
              <a:t>عنوان</a:t>
            </a:r>
            <a:endParaRPr sz="1800" b="1" dirty="0">
              <a:solidFill>
                <a:srgbClr val="000000"/>
              </a:solidFill>
              <a:latin typeface="Josefin Sans"/>
              <a:ea typeface="Josefin Sans"/>
              <a:cs typeface="B Nazanin" panose="00000700000000000000" pitchFamily="2" charset="-78"/>
              <a:sym typeface="Josefin Sans"/>
            </a:endParaRPr>
          </a:p>
        </p:txBody>
      </p:sp>
      <p:sp>
        <p:nvSpPr>
          <p:cNvPr id="421" name="Google Shape;421;p50"/>
          <p:cNvSpPr txBox="1"/>
          <p:nvPr/>
        </p:nvSpPr>
        <p:spPr>
          <a:xfrm>
            <a:off x="2712256" y="3096008"/>
            <a:ext cx="1645800" cy="250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1992</a:t>
            </a:r>
            <a:endParaRPr sz="1800" b="1">
              <a:solidFill>
                <a:schemeClr val="accent1"/>
              </a:solidFill>
              <a:latin typeface="Josefin Sans"/>
              <a:ea typeface="Josefin Sans"/>
              <a:cs typeface="B Nazanin" panose="00000700000000000000" pitchFamily="2" charset="-78"/>
              <a:sym typeface="Josefin Sans"/>
            </a:endParaRPr>
          </a:p>
        </p:txBody>
      </p:sp>
      <p:sp>
        <p:nvSpPr>
          <p:cNvPr id="422" name="Google Shape;422;p50"/>
          <p:cNvSpPr txBox="1"/>
          <p:nvPr/>
        </p:nvSpPr>
        <p:spPr>
          <a:xfrm>
            <a:off x="2728859" y="3812091"/>
            <a:ext cx="1645800" cy="674400"/>
          </a:xfrm>
          <a:prstGeom prst="rect">
            <a:avLst/>
          </a:prstGeom>
          <a:noFill/>
          <a:ln>
            <a:noFill/>
          </a:ln>
        </p:spPr>
        <p:txBody>
          <a:bodyPr spcFirstLastPara="1" wrap="square" lIns="91425" tIns="91425" rIns="91425" bIns="91425" anchor="t" anchorCtr="0">
            <a:noAutofit/>
          </a:bodyPr>
          <a:lstStyle/>
          <a:p>
            <a:pPr marL="0" marR="0" lvl="0" indent="0" algn="r" rtl="1">
              <a:lnSpc>
                <a:spcPct val="100000"/>
              </a:lnSpc>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423" name="Google Shape;423;p50"/>
          <p:cNvCxnSpPr>
            <a:stCxn id="421" idx="1"/>
            <a:endCxn id="424" idx="4"/>
          </p:cNvCxnSpPr>
          <p:nvPr/>
        </p:nvCxnSpPr>
        <p:spPr>
          <a:xfrm rot="10800000">
            <a:off x="2548156" y="2861708"/>
            <a:ext cx="164100" cy="359700"/>
          </a:xfrm>
          <a:prstGeom prst="bentConnector2">
            <a:avLst/>
          </a:prstGeom>
          <a:noFill/>
          <a:ln w="9525" cap="flat" cmpd="sng">
            <a:solidFill>
              <a:srgbClr val="000000"/>
            </a:solidFill>
            <a:prstDash val="solid"/>
            <a:round/>
            <a:headEnd type="diamond" w="med" len="med"/>
            <a:tailEnd type="none" w="med" len="med"/>
          </a:ln>
        </p:spPr>
      </p:cxnSp>
      <p:sp>
        <p:nvSpPr>
          <p:cNvPr id="425" name="Google Shape;425;p50"/>
          <p:cNvSpPr txBox="1"/>
          <p:nvPr/>
        </p:nvSpPr>
        <p:spPr>
          <a:xfrm>
            <a:off x="4110547" y="1740099"/>
            <a:ext cx="1645800" cy="31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fa-IR" sz="1800" b="1" dirty="0">
                <a:latin typeface="Josefin Sans"/>
                <a:ea typeface="Josefin Sans"/>
                <a:cs typeface="B Nazanin" panose="00000700000000000000" pitchFamily="2" charset="-78"/>
                <a:sym typeface="Josefin Sans"/>
              </a:rPr>
              <a:t>عنوان</a:t>
            </a:r>
            <a:endParaRPr sz="1600" b="1" dirty="0">
              <a:solidFill>
                <a:srgbClr val="000000"/>
              </a:solidFill>
              <a:latin typeface="Josefin Sans"/>
              <a:ea typeface="Josefin Sans"/>
              <a:cs typeface="B Nazanin" panose="00000700000000000000" pitchFamily="2" charset="-78"/>
              <a:sym typeface="Josefin Sans"/>
            </a:endParaRPr>
          </a:p>
        </p:txBody>
      </p:sp>
      <p:sp>
        <p:nvSpPr>
          <p:cNvPr id="426" name="Google Shape;426;p50"/>
          <p:cNvSpPr txBox="1"/>
          <p:nvPr/>
        </p:nvSpPr>
        <p:spPr>
          <a:xfrm>
            <a:off x="4110547" y="1417175"/>
            <a:ext cx="1645800" cy="250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1998</a:t>
            </a:r>
            <a:endParaRPr sz="1800" b="1">
              <a:solidFill>
                <a:schemeClr val="accent1"/>
              </a:solidFill>
              <a:latin typeface="Josefin Sans"/>
              <a:ea typeface="Josefin Sans"/>
              <a:cs typeface="B Nazanin" panose="00000700000000000000" pitchFamily="2" charset="-78"/>
              <a:sym typeface="Josefin Sans"/>
            </a:endParaRPr>
          </a:p>
        </p:txBody>
      </p:sp>
      <p:sp>
        <p:nvSpPr>
          <p:cNvPr id="427" name="Google Shape;427;p50"/>
          <p:cNvSpPr txBox="1"/>
          <p:nvPr/>
        </p:nvSpPr>
        <p:spPr>
          <a:xfrm>
            <a:off x="4110547" y="2104552"/>
            <a:ext cx="1645800" cy="674400"/>
          </a:xfrm>
          <a:prstGeom prst="rect">
            <a:avLst/>
          </a:prstGeom>
          <a:noFill/>
          <a:ln>
            <a:noFill/>
          </a:ln>
        </p:spPr>
        <p:txBody>
          <a:bodyPr spcFirstLastPara="1" wrap="square" lIns="91425" tIns="91425" rIns="91425" bIns="91425" anchor="t" anchorCtr="0">
            <a:noAutofit/>
          </a:bodyPr>
          <a:lstStyle/>
          <a:p>
            <a:pPr marL="0" marR="0" lvl="0" indent="0" algn="r" rtl="1">
              <a:lnSpc>
                <a:spcPct val="100000"/>
              </a:lnSpc>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428" name="Google Shape;428;p50"/>
          <p:cNvCxnSpPr>
            <a:stCxn id="426" idx="1"/>
            <a:endCxn id="429" idx="0"/>
          </p:cNvCxnSpPr>
          <p:nvPr/>
        </p:nvCxnSpPr>
        <p:spPr>
          <a:xfrm flipH="1">
            <a:off x="3944347" y="1542575"/>
            <a:ext cx="166200" cy="1333500"/>
          </a:xfrm>
          <a:prstGeom prst="bentConnector2">
            <a:avLst/>
          </a:prstGeom>
          <a:noFill/>
          <a:ln w="9525" cap="flat" cmpd="sng">
            <a:solidFill>
              <a:srgbClr val="000000"/>
            </a:solidFill>
            <a:prstDash val="solid"/>
            <a:round/>
            <a:headEnd type="diamond" w="med" len="med"/>
            <a:tailEnd type="none" w="med" len="med"/>
          </a:ln>
        </p:spPr>
      </p:cxnSp>
      <p:sp>
        <p:nvSpPr>
          <p:cNvPr id="430" name="Google Shape;430;p50"/>
          <p:cNvSpPr txBox="1"/>
          <p:nvPr/>
        </p:nvSpPr>
        <p:spPr>
          <a:xfrm>
            <a:off x="5503813" y="3367138"/>
            <a:ext cx="1645800" cy="31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fa-IR" sz="1800" b="1" dirty="0">
                <a:latin typeface="Josefin Sans"/>
                <a:ea typeface="Josefin Sans"/>
                <a:cs typeface="B Nazanin" panose="00000700000000000000" pitchFamily="2" charset="-78"/>
                <a:sym typeface="Josefin Sans"/>
              </a:rPr>
              <a:t>عنوان</a:t>
            </a:r>
            <a:endParaRPr sz="1800" b="1" dirty="0">
              <a:solidFill>
                <a:srgbClr val="000000"/>
              </a:solidFill>
              <a:latin typeface="Josefin Sans"/>
              <a:ea typeface="Josefin Sans"/>
              <a:cs typeface="B Nazanin" panose="00000700000000000000" pitchFamily="2" charset="-78"/>
              <a:sym typeface="Josefin Sans"/>
            </a:endParaRPr>
          </a:p>
        </p:txBody>
      </p:sp>
      <p:sp>
        <p:nvSpPr>
          <p:cNvPr id="431" name="Google Shape;431;p50"/>
          <p:cNvSpPr txBox="1"/>
          <p:nvPr/>
        </p:nvSpPr>
        <p:spPr>
          <a:xfrm>
            <a:off x="5503813" y="3096008"/>
            <a:ext cx="1645800" cy="250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2015</a:t>
            </a:r>
            <a:endParaRPr sz="1800" b="1">
              <a:solidFill>
                <a:schemeClr val="accent1"/>
              </a:solidFill>
              <a:latin typeface="Josefin Sans"/>
              <a:ea typeface="Josefin Sans"/>
              <a:cs typeface="B Nazanin" panose="00000700000000000000" pitchFamily="2" charset="-78"/>
              <a:sym typeface="Josefin Sans"/>
            </a:endParaRPr>
          </a:p>
        </p:txBody>
      </p:sp>
      <p:sp>
        <p:nvSpPr>
          <p:cNvPr id="432" name="Google Shape;432;p50"/>
          <p:cNvSpPr txBox="1"/>
          <p:nvPr/>
        </p:nvSpPr>
        <p:spPr>
          <a:xfrm>
            <a:off x="5503813" y="3770983"/>
            <a:ext cx="1645800" cy="6768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433" name="Google Shape;433;p50"/>
          <p:cNvCxnSpPr>
            <a:stCxn id="431" idx="1"/>
            <a:endCxn id="434" idx="4"/>
          </p:cNvCxnSpPr>
          <p:nvPr/>
        </p:nvCxnSpPr>
        <p:spPr>
          <a:xfrm rot="10800000">
            <a:off x="5341813" y="2861708"/>
            <a:ext cx="162000" cy="359700"/>
          </a:xfrm>
          <a:prstGeom prst="bentConnector2">
            <a:avLst/>
          </a:prstGeom>
          <a:noFill/>
          <a:ln w="9525" cap="flat" cmpd="sng">
            <a:solidFill>
              <a:srgbClr val="000000"/>
            </a:solidFill>
            <a:prstDash val="solid"/>
            <a:round/>
            <a:headEnd type="diamond" w="med" len="med"/>
            <a:tailEnd type="none" w="med" len="med"/>
          </a:ln>
        </p:spPr>
      </p:cxnSp>
      <p:sp>
        <p:nvSpPr>
          <p:cNvPr id="435" name="Google Shape;435;p50"/>
          <p:cNvSpPr txBox="1"/>
          <p:nvPr/>
        </p:nvSpPr>
        <p:spPr>
          <a:xfrm>
            <a:off x="6904589" y="2035445"/>
            <a:ext cx="1396500" cy="8025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fa-IR" sz="1800" b="1" dirty="0">
                <a:solidFill>
                  <a:schemeClr val="accent1"/>
                </a:solidFill>
                <a:latin typeface="Josefin Sans"/>
                <a:ea typeface="Josefin Sans"/>
                <a:cs typeface="B Nazanin" panose="00000700000000000000" pitchFamily="2" charset="-78"/>
                <a:sym typeface="Josefin Sans"/>
              </a:rPr>
              <a:t>و همچنان قوی ادامه می دهد!</a:t>
            </a:r>
            <a:endParaRPr sz="1800" b="1" dirty="0">
              <a:solidFill>
                <a:schemeClr val="accent1"/>
              </a:solidFill>
              <a:latin typeface="Josefin Sans"/>
              <a:ea typeface="Josefin Sans"/>
              <a:cs typeface="B Nazanin" panose="00000700000000000000" pitchFamily="2" charset="-78"/>
              <a:sym typeface="Josefin Sans"/>
            </a:endParaRPr>
          </a:p>
        </p:txBody>
      </p:sp>
      <p:cxnSp>
        <p:nvCxnSpPr>
          <p:cNvPr id="436" name="Google Shape;436;p50"/>
          <p:cNvCxnSpPr>
            <a:stCxn id="435" idx="1"/>
            <a:endCxn id="437" idx="0"/>
          </p:cNvCxnSpPr>
          <p:nvPr/>
        </p:nvCxnSpPr>
        <p:spPr>
          <a:xfrm flipH="1">
            <a:off x="6738089" y="2436695"/>
            <a:ext cx="166500" cy="439200"/>
          </a:xfrm>
          <a:prstGeom prst="bentConnector2">
            <a:avLst/>
          </a:prstGeom>
          <a:noFill/>
          <a:ln w="9525" cap="flat" cmpd="sng">
            <a:solidFill>
              <a:srgbClr val="000000"/>
            </a:solidFill>
            <a:prstDash val="solid"/>
            <a:round/>
            <a:headEnd type="diamond" w="med" len="med"/>
            <a:tailEnd type="none" w="med" len="med"/>
          </a:ln>
        </p:spPr>
      </p:cxnSp>
      <p:sp>
        <p:nvSpPr>
          <p:cNvPr id="438" name="Google Shape;438;p50"/>
          <p:cNvSpPr/>
          <p:nvPr/>
        </p:nvSpPr>
        <p:spPr>
          <a:xfrm>
            <a:off x="1085392" y="2881318"/>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24" name="Google Shape;424;p50"/>
          <p:cNvSpPr/>
          <p:nvPr/>
        </p:nvSpPr>
        <p:spPr>
          <a:xfrm>
            <a:off x="2486588" y="2738662"/>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29" name="Google Shape;429;p50"/>
          <p:cNvSpPr/>
          <p:nvPr/>
        </p:nvSpPr>
        <p:spPr>
          <a:xfrm>
            <a:off x="3882794" y="2875955"/>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439" name="Google Shape;439;p50"/>
          <p:cNvCxnSpPr/>
          <p:nvPr/>
        </p:nvCxnSpPr>
        <p:spPr>
          <a:xfrm>
            <a:off x="714875" y="2873012"/>
            <a:ext cx="7725000" cy="0"/>
          </a:xfrm>
          <a:prstGeom prst="straightConnector1">
            <a:avLst/>
          </a:prstGeom>
          <a:noFill/>
          <a:ln w="19050" cap="flat" cmpd="sng">
            <a:solidFill>
              <a:schemeClr val="accent1"/>
            </a:solidFill>
            <a:prstDash val="solid"/>
            <a:round/>
            <a:headEnd type="diamond" w="med" len="med"/>
            <a:tailEnd type="diamond" w="med" len="med"/>
          </a:ln>
        </p:spPr>
      </p:cxnSp>
      <p:sp>
        <p:nvSpPr>
          <p:cNvPr id="437" name="Google Shape;437;p50"/>
          <p:cNvSpPr/>
          <p:nvPr/>
        </p:nvSpPr>
        <p:spPr>
          <a:xfrm>
            <a:off x="6676663" y="2875955"/>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34" name="Google Shape;434;p50"/>
          <p:cNvSpPr/>
          <p:nvPr/>
        </p:nvSpPr>
        <p:spPr>
          <a:xfrm>
            <a:off x="5280388" y="2738662"/>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440" name="Google Shape;440;p50">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441" name="Google Shape;441;p50">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442" name="Google Shape;442;p50"/>
          <p:cNvCxnSpPr/>
          <p:nvPr/>
        </p:nvCxnSpPr>
        <p:spPr>
          <a:xfrm rot="10800000">
            <a:off x="4200215" y="1394666"/>
            <a:ext cx="228900" cy="0"/>
          </a:xfrm>
          <a:prstGeom prst="straightConnector1">
            <a:avLst/>
          </a:prstGeom>
          <a:noFill/>
          <a:ln w="38100" cap="flat" cmpd="sng">
            <a:solidFill>
              <a:schemeClr val="accent1"/>
            </a:solidFill>
            <a:prstDash val="solid"/>
            <a:round/>
            <a:headEnd type="none" w="med" len="med"/>
            <a:tailEnd type="none" w="med" len="med"/>
          </a:ln>
        </p:spPr>
      </p:cxnSp>
      <p:cxnSp>
        <p:nvCxnSpPr>
          <p:cNvPr id="443" name="Google Shape;443;p50"/>
          <p:cNvCxnSpPr/>
          <p:nvPr/>
        </p:nvCxnSpPr>
        <p:spPr>
          <a:xfrm rot="10800000">
            <a:off x="1401305" y="1394666"/>
            <a:ext cx="228900" cy="0"/>
          </a:xfrm>
          <a:prstGeom prst="straightConnector1">
            <a:avLst/>
          </a:prstGeom>
          <a:noFill/>
          <a:ln w="38100" cap="flat" cmpd="sng">
            <a:solidFill>
              <a:schemeClr val="accent1"/>
            </a:solidFill>
            <a:prstDash val="solid"/>
            <a:round/>
            <a:headEnd type="none" w="med" len="med"/>
            <a:tailEnd type="none" w="med" len="med"/>
          </a:ln>
        </p:spPr>
      </p:cxnSp>
      <p:cxnSp>
        <p:nvCxnSpPr>
          <p:cNvPr id="444" name="Google Shape;444;p50"/>
          <p:cNvCxnSpPr/>
          <p:nvPr/>
        </p:nvCxnSpPr>
        <p:spPr>
          <a:xfrm rot="10800000">
            <a:off x="2805365" y="3073055"/>
            <a:ext cx="228900" cy="0"/>
          </a:xfrm>
          <a:prstGeom prst="straightConnector1">
            <a:avLst/>
          </a:prstGeom>
          <a:noFill/>
          <a:ln w="38100" cap="flat" cmpd="sng">
            <a:solidFill>
              <a:schemeClr val="accent1"/>
            </a:solidFill>
            <a:prstDash val="solid"/>
            <a:round/>
            <a:headEnd type="none" w="med" len="med"/>
            <a:tailEnd type="none" w="med" len="med"/>
          </a:ln>
        </p:spPr>
      </p:cxnSp>
      <p:cxnSp>
        <p:nvCxnSpPr>
          <p:cNvPr id="445" name="Google Shape;445;p50"/>
          <p:cNvCxnSpPr/>
          <p:nvPr/>
        </p:nvCxnSpPr>
        <p:spPr>
          <a:xfrm rot="10800000">
            <a:off x="5596913" y="3073055"/>
            <a:ext cx="228900" cy="0"/>
          </a:xfrm>
          <a:prstGeom prst="straightConnector1">
            <a:avLst/>
          </a:prstGeom>
          <a:noFill/>
          <a:ln w="38100" cap="flat" cmpd="sng">
            <a:solidFill>
              <a:schemeClr val="accent1"/>
            </a:solidFill>
            <a:prstDash val="solid"/>
            <a:round/>
            <a:headEnd type="none" w="med" len="med"/>
            <a:tailEnd type="none" w="med" len="med"/>
          </a:ln>
        </p:spPr>
      </p:cxnSp>
      <p:sp>
        <p:nvSpPr>
          <p:cNvPr id="446" name="Google Shape;446;p50"/>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a:cs typeface="B Nazanin" panose="00000700000000000000" pitchFamily="2" charset="-78"/>
              </a:rPr>
              <a:t>About our company</a:t>
            </a:r>
            <a:endParaRPr>
              <a:cs typeface="B Nazanin" panose="00000700000000000000" pitchFamily="2" charset="-78"/>
            </a:endParaRPr>
          </a:p>
        </p:txBody>
      </p:sp>
      <p:sp>
        <p:nvSpPr>
          <p:cNvPr id="447" name="Google Shape;447;p50"/>
          <p:cNvSpPr txBox="1">
            <a:spLocks noGrp="1"/>
          </p:cNvSpPr>
          <p:nvPr>
            <p:ph type="title" idx="2"/>
          </p:nvPr>
        </p:nvSpPr>
        <p:spPr>
          <a:xfrm>
            <a:off x="146725" y="4719850"/>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Char"/>
      </p:transition>
    </mc:Choice>
    <mc:Fallback>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451"/>
        <p:cNvGrpSpPr/>
        <p:nvPr/>
      </p:nvGrpSpPr>
      <p:grpSpPr>
        <a:xfrm>
          <a:off x="0" y="0"/>
          <a:ext cx="0" cy="0"/>
          <a:chOff x="0" y="0"/>
          <a:chExt cx="0" cy="0"/>
        </a:xfrm>
      </p:grpSpPr>
      <p:sp>
        <p:nvSpPr>
          <p:cNvPr id="452" name="Google Shape;452;p51"/>
          <p:cNvSpPr txBox="1">
            <a:spLocks noGrp="1"/>
          </p:cNvSpPr>
          <p:nvPr>
            <p:ph type="title" idx="8"/>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فلسفه ما</a:t>
            </a:r>
            <a:endParaRPr dirty="0">
              <a:cs typeface="B Nazanin" panose="00000700000000000000" pitchFamily="2" charset="-78"/>
            </a:endParaRPr>
          </a:p>
        </p:txBody>
      </p:sp>
      <p:sp>
        <p:nvSpPr>
          <p:cNvPr id="453" name="Google Shape;453;p51"/>
          <p:cNvSpPr txBox="1">
            <a:spLocks noGrp="1"/>
          </p:cNvSpPr>
          <p:nvPr>
            <p:ph type="subTitle" idx="1"/>
          </p:nvPr>
        </p:nvSpPr>
        <p:spPr>
          <a:xfrm>
            <a:off x="1396725" y="3013225"/>
            <a:ext cx="1416600" cy="12321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54" name="Google Shape;454;p51"/>
          <p:cNvSpPr txBox="1">
            <a:spLocks noGrp="1"/>
          </p:cNvSpPr>
          <p:nvPr>
            <p:ph type="subTitle" idx="2"/>
          </p:nvPr>
        </p:nvSpPr>
        <p:spPr>
          <a:xfrm>
            <a:off x="3863100" y="3013225"/>
            <a:ext cx="1417200" cy="12321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Clr>
                <a:schemeClr val="dk1"/>
              </a:buClr>
              <a:buSzPts val="1100"/>
              <a:buFont typeface="Arial"/>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55" name="Google Shape;455;p51"/>
          <p:cNvSpPr txBox="1">
            <a:spLocks noGrp="1"/>
          </p:cNvSpPr>
          <p:nvPr>
            <p:ph type="subTitle" idx="4"/>
          </p:nvPr>
        </p:nvSpPr>
        <p:spPr>
          <a:xfrm>
            <a:off x="1396725" y="2478641"/>
            <a:ext cx="14172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ماموریت</a:t>
            </a:r>
            <a:endParaRPr dirty="0">
              <a:cs typeface="B Nazanin" panose="00000700000000000000" pitchFamily="2" charset="-78"/>
            </a:endParaRPr>
          </a:p>
        </p:txBody>
      </p:sp>
      <p:sp>
        <p:nvSpPr>
          <p:cNvPr id="456" name="Google Shape;456;p51"/>
          <p:cNvSpPr txBox="1">
            <a:spLocks noGrp="1"/>
          </p:cNvSpPr>
          <p:nvPr>
            <p:ph type="subTitle" idx="5"/>
          </p:nvPr>
        </p:nvSpPr>
        <p:spPr>
          <a:xfrm>
            <a:off x="3863400" y="2478641"/>
            <a:ext cx="14172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چشم انداز</a:t>
            </a:r>
            <a:endParaRPr dirty="0">
              <a:cs typeface="B Nazanin" panose="00000700000000000000" pitchFamily="2" charset="-78"/>
            </a:endParaRPr>
          </a:p>
        </p:txBody>
      </p:sp>
      <p:sp>
        <p:nvSpPr>
          <p:cNvPr id="457" name="Google Shape;457;p51"/>
          <p:cNvSpPr txBox="1">
            <a:spLocks noGrp="1"/>
          </p:cNvSpPr>
          <p:nvPr>
            <p:ph type="title"/>
          </p:nvPr>
        </p:nvSpPr>
        <p:spPr>
          <a:xfrm>
            <a:off x="146725" y="4857837"/>
            <a:ext cx="1324175" cy="160501"/>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About our company</a:t>
            </a:r>
            <a:endParaRPr dirty="0">
              <a:cs typeface="B Nazanin" panose="00000700000000000000" pitchFamily="2" charset="-78"/>
            </a:endParaRPr>
          </a:p>
        </p:txBody>
      </p:sp>
      <p:sp>
        <p:nvSpPr>
          <p:cNvPr id="458" name="Google Shape;458;p51"/>
          <p:cNvSpPr txBox="1">
            <a:spLocks noGrp="1"/>
          </p:cNvSpPr>
          <p:nvPr>
            <p:ph type="title" idx="7"/>
          </p:nvPr>
        </p:nvSpPr>
        <p:spPr>
          <a:xfrm>
            <a:off x="146725" y="4719849"/>
            <a:ext cx="480596" cy="160501"/>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01</a:t>
            </a:r>
            <a:endParaRPr dirty="0">
              <a:cs typeface="B Nazanin" panose="00000700000000000000" pitchFamily="2" charset="-78"/>
            </a:endParaRPr>
          </a:p>
        </p:txBody>
      </p:sp>
      <p:sp>
        <p:nvSpPr>
          <p:cNvPr id="459" name="Google Shape;459;p51"/>
          <p:cNvSpPr txBox="1">
            <a:spLocks noGrp="1"/>
          </p:cNvSpPr>
          <p:nvPr>
            <p:ph type="subTitle" idx="3"/>
          </p:nvPr>
        </p:nvSpPr>
        <p:spPr>
          <a:xfrm>
            <a:off x="6330075" y="3013225"/>
            <a:ext cx="1417200" cy="12321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60" name="Google Shape;460;p51"/>
          <p:cNvSpPr txBox="1">
            <a:spLocks noGrp="1"/>
          </p:cNvSpPr>
          <p:nvPr>
            <p:ph type="subTitle" idx="6"/>
          </p:nvPr>
        </p:nvSpPr>
        <p:spPr>
          <a:xfrm>
            <a:off x="6330075" y="2478641"/>
            <a:ext cx="14172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ارزش های</a:t>
            </a:r>
            <a:endParaRPr dirty="0">
              <a:cs typeface="B Nazanin" panose="00000700000000000000" pitchFamily="2" charset="-78"/>
            </a:endParaRPr>
          </a:p>
        </p:txBody>
      </p:sp>
      <p:cxnSp>
        <p:nvCxnSpPr>
          <p:cNvPr id="461" name="Google Shape;461;p51">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462" name="Google Shape;462;p51">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463" name="Google Shape;463;p51"/>
          <p:cNvCxnSpPr/>
          <p:nvPr/>
        </p:nvCxnSpPr>
        <p:spPr>
          <a:xfrm rot="10800000">
            <a:off x="2497823" y="2469411"/>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464" name="Google Shape;464;p51"/>
          <p:cNvCxnSpPr/>
          <p:nvPr/>
        </p:nvCxnSpPr>
        <p:spPr>
          <a:xfrm rot="10800000">
            <a:off x="4967400" y="2422938"/>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465" name="Google Shape;465;p51"/>
          <p:cNvCxnSpPr/>
          <p:nvPr/>
        </p:nvCxnSpPr>
        <p:spPr>
          <a:xfrm rot="10800000">
            <a:off x="7404153" y="2441589"/>
            <a:ext cx="312900" cy="0"/>
          </a:xfrm>
          <a:prstGeom prst="straightConnector1">
            <a:avLst/>
          </a:prstGeom>
          <a:noFill/>
          <a:ln w="76200" cap="flat" cmpd="sng">
            <a:solidFill>
              <a:schemeClr val="accent1"/>
            </a:solidFill>
            <a:prstDash val="solid"/>
            <a:round/>
            <a:headEnd type="none" w="med" len="med"/>
            <a:tailEnd type="none" w="med" len="med"/>
          </a:ln>
        </p:spPr>
      </p:cxnSp>
      <p:grpSp>
        <p:nvGrpSpPr>
          <p:cNvPr id="466" name="Google Shape;466;p51"/>
          <p:cNvGrpSpPr/>
          <p:nvPr/>
        </p:nvGrpSpPr>
        <p:grpSpPr>
          <a:xfrm>
            <a:off x="7383581" y="2050422"/>
            <a:ext cx="354025" cy="268797"/>
            <a:chOff x="3963652" y="1999759"/>
            <a:chExt cx="374154" cy="284050"/>
          </a:xfrm>
        </p:grpSpPr>
        <p:sp>
          <p:nvSpPr>
            <p:cNvPr id="467" name="Google Shape;467;p51"/>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68" name="Google Shape;468;p51"/>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69" name="Google Shape;469;p51"/>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470" name="Google Shape;470;p51"/>
          <p:cNvGrpSpPr/>
          <p:nvPr/>
        </p:nvGrpSpPr>
        <p:grpSpPr>
          <a:xfrm>
            <a:off x="4979786" y="1967892"/>
            <a:ext cx="318935" cy="286344"/>
            <a:chOff x="3441065" y="4302505"/>
            <a:chExt cx="337069" cy="302593"/>
          </a:xfrm>
        </p:grpSpPr>
        <p:sp>
          <p:nvSpPr>
            <p:cNvPr id="471" name="Google Shape;471;p51"/>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2" name="Google Shape;472;p51"/>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3" name="Google Shape;473;p51"/>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4" name="Google Shape;474;p51"/>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5" name="Google Shape;475;p51"/>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6" name="Google Shape;476;p51"/>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7" name="Google Shape;477;p51"/>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8" name="Google Shape;478;p51"/>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9" name="Google Shape;479;p51"/>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0" name="Google Shape;480;p51"/>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1" name="Google Shape;481;p51"/>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2" name="Google Shape;482;p51"/>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3" name="Google Shape;483;p51"/>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484" name="Google Shape;484;p51"/>
          <p:cNvGrpSpPr/>
          <p:nvPr/>
        </p:nvGrpSpPr>
        <p:grpSpPr>
          <a:xfrm>
            <a:off x="2522401" y="2052210"/>
            <a:ext cx="263743" cy="320865"/>
            <a:chOff x="1768821" y="3361108"/>
            <a:chExt cx="278739" cy="339073"/>
          </a:xfrm>
        </p:grpSpPr>
        <p:sp>
          <p:nvSpPr>
            <p:cNvPr id="485" name="Google Shape;485;p51"/>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6" name="Google Shape;486;p51"/>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7" name="Google Shape;487;p51"/>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8" name="Google Shape;488;p51"/>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9" name="Google Shape;489;p51"/>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0" name="Google Shape;490;p51"/>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1" name="Google Shape;491;p51"/>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2" name="Google Shape;492;p51"/>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3" name="Google Shape;493;p51"/>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4" name="Google Shape;494;p51"/>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5" name="Google Shape;495;p51"/>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99"/>
        <p:cNvGrpSpPr/>
        <p:nvPr/>
      </p:nvGrpSpPr>
      <p:grpSpPr>
        <a:xfrm>
          <a:off x="0" y="0"/>
          <a:ext cx="0" cy="0"/>
          <a:chOff x="0" y="0"/>
          <a:chExt cx="0" cy="0"/>
        </a:xfrm>
      </p:grpSpPr>
      <p:sp>
        <p:nvSpPr>
          <p:cNvPr id="500" name="Google Shape;500;p52"/>
          <p:cNvSpPr txBox="1">
            <a:spLocks noGrp="1"/>
          </p:cNvSpPr>
          <p:nvPr>
            <p:ph type="title"/>
          </p:nvPr>
        </p:nvSpPr>
        <p:spPr>
          <a:xfrm>
            <a:off x="146725" y="4880349"/>
            <a:ext cx="1309935" cy="1379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About our company</a:t>
            </a:r>
            <a:endParaRPr dirty="0">
              <a:cs typeface="B Nazanin" panose="00000700000000000000" pitchFamily="2" charset="-78"/>
            </a:endParaRPr>
          </a:p>
        </p:txBody>
      </p:sp>
      <p:sp>
        <p:nvSpPr>
          <p:cNvPr id="501" name="Google Shape;501;p52"/>
          <p:cNvSpPr txBox="1">
            <a:spLocks noGrp="1"/>
          </p:cNvSpPr>
          <p:nvPr>
            <p:ph type="title" idx="2"/>
          </p:nvPr>
        </p:nvSpPr>
        <p:spPr>
          <a:xfrm>
            <a:off x="146725" y="4742360"/>
            <a:ext cx="608187" cy="137989"/>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cxnSp>
        <p:nvCxnSpPr>
          <p:cNvPr id="502" name="Google Shape;502;p52">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503" name="Google Shape;503;p52">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504" name="Google Shape;504;p52"/>
          <p:cNvSpPr txBox="1">
            <a:spLocks noGrp="1"/>
          </p:cNvSpPr>
          <p:nvPr>
            <p:ph type="title" idx="3"/>
          </p:nvPr>
        </p:nvSpPr>
        <p:spPr>
          <a:xfrm>
            <a:off x="2111850" y="3033325"/>
            <a:ext cx="5256600" cy="444900"/>
          </a:xfrm>
          <a:prstGeom prst="rect">
            <a:avLst/>
          </a:prstGeom>
        </p:spPr>
        <p:txBody>
          <a:bodyPr spcFirstLastPara="1" wrap="square" lIns="114300" tIns="91425" rIns="91425" bIns="91425" anchor="t" anchorCtr="0">
            <a:noAutofit/>
          </a:bodyPr>
          <a:lstStyle/>
          <a:p>
            <a:pPr marL="0" lvl="0" indent="0" algn="r" rtl="1">
              <a:spcBef>
                <a:spcPts val="0"/>
              </a:spcBef>
              <a:spcAft>
                <a:spcPts val="0"/>
              </a:spcAft>
              <a:buNone/>
            </a:pPr>
            <a:r>
              <a:rPr lang="fa-IR" sz="2000" dirty="0">
                <a:cs typeface="B Nazanin" panose="00000700000000000000" pitchFamily="2" charset="-78"/>
              </a:rPr>
              <a:t>-کسی معروف</a:t>
            </a:r>
            <a:endParaRPr sz="2000" dirty="0">
              <a:cs typeface="B Nazanin" panose="00000700000000000000" pitchFamily="2" charset="-78"/>
            </a:endParaRPr>
          </a:p>
        </p:txBody>
      </p:sp>
      <p:sp>
        <p:nvSpPr>
          <p:cNvPr id="505" name="Google Shape;505;p52"/>
          <p:cNvSpPr txBox="1">
            <a:spLocks noGrp="1"/>
          </p:cNvSpPr>
          <p:nvPr>
            <p:ph type="subTitle" idx="1"/>
          </p:nvPr>
        </p:nvSpPr>
        <p:spPr>
          <a:xfrm>
            <a:off x="2111850" y="765425"/>
            <a:ext cx="5256600" cy="18231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Clr>
                <a:schemeClr val="dk1"/>
              </a:buClr>
              <a:buSzPts val="1100"/>
              <a:buFont typeface="Arial"/>
              <a:buNone/>
            </a:pPr>
            <a:r>
              <a:rPr lang="fa-IR" dirty="0">
                <a:cs typeface="B Nazanin" panose="00000700000000000000" pitchFamily="2" charset="-78"/>
              </a:rPr>
              <a:t>"این یک نقل قول است، کلماتی پر از حکمت که یکی از افراد مهم گفته و می تواند خواننده را وادار به الهام کند."</a:t>
            </a:r>
            <a:endParaRPr dirty="0">
              <a:cs typeface="B Nazanin" panose="000007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509"/>
        <p:cNvGrpSpPr/>
        <p:nvPr/>
      </p:nvGrpSpPr>
      <p:grpSpPr>
        <a:xfrm>
          <a:off x="0" y="0"/>
          <a:ext cx="0" cy="0"/>
          <a:chOff x="0" y="0"/>
          <a:chExt cx="0" cy="0"/>
        </a:xfrm>
      </p:grpSpPr>
      <p:sp>
        <p:nvSpPr>
          <p:cNvPr id="510" name="Google Shape;510;p53"/>
          <p:cNvSpPr txBox="1">
            <a:spLocks noGrp="1"/>
          </p:cNvSpPr>
          <p:nvPr>
            <p:ph type="title" idx="8"/>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تیم ما</a:t>
            </a:r>
            <a:endParaRPr dirty="0">
              <a:cs typeface="B Nazanin" panose="00000700000000000000" pitchFamily="2" charset="-78"/>
            </a:endParaRPr>
          </a:p>
        </p:txBody>
      </p:sp>
      <p:sp>
        <p:nvSpPr>
          <p:cNvPr id="511" name="Google Shape;511;p53"/>
          <p:cNvSpPr txBox="1">
            <a:spLocks noGrp="1"/>
          </p:cNvSpPr>
          <p:nvPr>
            <p:ph type="subTitle" idx="1"/>
          </p:nvPr>
        </p:nvSpPr>
        <p:spPr>
          <a:xfrm>
            <a:off x="973570" y="3307149"/>
            <a:ext cx="2263500" cy="809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می توانید تصویر روی صفحه را با تصویر خود جایگزین کنید</a:t>
            </a:r>
            <a:endParaRPr dirty="0">
              <a:cs typeface="B Nazanin" panose="00000700000000000000" pitchFamily="2" charset="-78"/>
            </a:endParaRPr>
          </a:p>
        </p:txBody>
      </p:sp>
      <p:sp>
        <p:nvSpPr>
          <p:cNvPr id="512" name="Google Shape;512;p53"/>
          <p:cNvSpPr txBox="1">
            <a:spLocks noGrp="1"/>
          </p:cNvSpPr>
          <p:nvPr>
            <p:ph type="subTitle" idx="2"/>
          </p:nvPr>
        </p:nvSpPr>
        <p:spPr>
          <a:xfrm>
            <a:off x="3440245" y="3307149"/>
            <a:ext cx="2263500" cy="809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تصویر روی صفحه را با تصویر خود جایگزین کنید</a:t>
            </a:r>
            <a:endParaRPr dirty="0">
              <a:cs typeface="B Nazanin" panose="00000700000000000000" pitchFamily="2" charset="-78"/>
            </a:endParaRPr>
          </a:p>
        </p:txBody>
      </p:sp>
      <p:sp>
        <p:nvSpPr>
          <p:cNvPr id="513" name="Google Shape;513;p53"/>
          <p:cNvSpPr txBox="1">
            <a:spLocks noGrp="1"/>
          </p:cNvSpPr>
          <p:nvPr>
            <p:ph type="subTitle" idx="4"/>
          </p:nvPr>
        </p:nvSpPr>
        <p:spPr>
          <a:xfrm>
            <a:off x="973570" y="154314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جان جیمز</a:t>
            </a:r>
            <a:endParaRPr dirty="0">
              <a:cs typeface="B Nazanin" panose="00000700000000000000" pitchFamily="2" charset="-78"/>
            </a:endParaRPr>
          </a:p>
        </p:txBody>
      </p:sp>
      <p:sp>
        <p:nvSpPr>
          <p:cNvPr id="514" name="Google Shape;514;p53"/>
          <p:cNvSpPr txBox="1">
            <a:spLocks noGrp="1"/>
          </p:cNvSpPr>
          <p:nvPr>
            <p:ph type="subTitle" idx="5"/>
          </p:nvPr>
        </p:nvSpPr>
        <p:spPr>
          <a:xfrm>
            <a:off x="3440245" y="154314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جرج مدینه</a:t>
            </a:r>
            <a:endParaRPr dirty="0">
              <a:cs typeface="B Nazanin" panose="00000700000000000000" pitchFamily="2" charset="-78"/>
            </a:endParaRPr>
          </a:p>
        </p:txBody>
      </p:sp>
      <p:sp>
        <p:nvSpPr>
          <p:cNvPr id="515" name="Google Shape;515;p53"/>
          <p:cNvSpPr txBox="1">
            <a:spLocks noGrp="1"/>
          </p:cNvSpPr>
          <p:nvPr>
            <p:ph type="title"/>
          </p:nvPr>
        </p:nvSpPr>
        <p:spPr>
          <a:xfrm>
            <a:off x="146725" y="4880349"/>
            <a:ext cx="1214242" cy="1379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About our company</a:t>
            </a:r>
            <a:endParaRPr dirty="0">
              <a:cs typeface="B Nazanin" panose="00000700000000000000" pitchFamily="2" charset="-78"/>
            </a:endParaRPr>
          </a:p>
        </p:txBody>
      </p:sp>
      <p:sp>
        <p:nvSpPr>
          <p:cNvPr id="516" name="Google Shape;516;p53"/>
          <p:cNvSpPr txBox="1">
            <a:spLocks noGrp="1"/>
          </p:cNvSpPr>
          <p:nvPr>
            <p:ph type="title" idx="7"/>
          </p:nvPr>
        </p:nvSpPr>
        <p:spPr>
          <a:xfrm>
            <a:off x="146725" y="4666976"/>
            <a:ext cx="533759" cy="213374"/>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01</a:t>
            </a:r>
            <a:endParaRPr dirty="0">
              <a:cs typeface="B Nazanin" panose="00000700000000000000" pitchFamily="2" charset="-78"/>
            </a:endParaRPr>
          </a:p>
        </p:txBody>
      </p:sp>
      <p:sp>
        <p:nvSpPr>
          <p:cNvPr id="517" name="Google Shape;517;p53"/>
          <p:cNvSpPr txBox="1">
            <a:spLocks noGrp="1"/>
          </p:cNvSpPr>
          <p:nvPr>
            <p:ph type="subTitle" idx="3"/>
          </p:nvPr>
        </p:nvSpPr>
        <p:spPr>
          <a:xfrm>
            <a:off x="5906920" y="3307149"/>
            <a:ext cx="2263500" cy="809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تصویر روی صفحه را با تصویر خود جایگزین کنید</a:t>
            </a:r>
            <a:endParaRPr dirty="0">
              <a:cs typeface="B Nazanin" panose="00000700000000000000" pitchFamily="2" charset="-78"/>
            </a:endParaRPr>
          </a:p>
        </p:txBody>
      </p:sp>
      <p:sp>
        <p:nvSpPr>
          <p:cNvPr id="518" name="Google Shape;518;p53"/>
          <p:cNvSpPr txBox="1">
            <a:spLocks noGrp="1"/>
          </p:cNvSpPr>
          <p:nvPr>
            <p:ph type="subTitle" idx="6"/>
          </p:nvPr>
        </p:nvSpPr>
        <p:spPr>
          <a:xfrm>
            <a:off x="5906920" y="154314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جین پترسون</a:t>
            </a:r>
            <a:endParaRPr dirty="0">
              <a:cs typeface="B Nazanin" panose="00000700000000000000" pitchFamily="2" charset="-78"/>
            </a:endParaRPr>
          </a:p>
        </p:txBody>
      </p:sp>
      <p:cxnSp>
        <p:nvCxnSpPr>
          <p:cNvPr id="519" name="Google Shape;519;p53">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520" name="Google Shape;520;p53">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521" name="Google Shape;521;p53"/>
          <p:cNvCxnSpPr/>
          <p:nvPr/>
        </p:nvCxnSpPr>
        <p:spPr>
          <a:xfrm rot="10800000">
            <a:off x="2781329" y="1457905"/>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522" name="Google Shape;522;p53"/>
          <p:cNvCxnSpPr/>
          <p:nvPr/>
        </p:nvCxnSpPr>
        <p:spPr>
          <a:xfrm rot="10800000">
            <a:off x="5290534" y="1447272"/>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523" name="Google Shape;523;p53"/>
          <p:cNvCxnSpPr/>
          <p:nvPr/>
        </p:nvCxnSpPr>
        <p:spPr>
          <a:xfrm rot="10800000">
            <a:off x="7750981" y="1446650"/>
            <a:ext cx="312900" cy="0"/>
          </a:xfrm>
          <a:prstGeom prst="straightConnector1">
            <a:avLst/>
          </a:prstGeom>
          <a:noFill/>
          <a:ln w="76200" cap="flat" cmpd="sng">
            <a:solidFill>
              <a:schemeClr val="accent1"/>
            </a:solidFill>
            <a:prstDash val="solid"/>
            <a:round/>
            <a:headEnd type="none" w="med" len="med"/>
            <a:tailEnd type="none" w="med" len="med"/>
          </a:ln>
        </p:spPr>
      </p:cxnSp>
      <p:pic>
        <p:nvPicPr>
          <p:cNvPr id="524" name="Google Shape;524;p53"/>
          <p:cNvPicPr preferRelativeResize="0"/>
          <p:nvPr/>
        </p:nvPicPr>
        <p:blipFill rotWithShape="1">
          <a:blip r:embed="rId3">
            <a:alphaModFix/>
          </a:blip>
          <a:srcRect l="16558" r="16565"/>
          <a:stretch/>
        </p:blipFill>
        <p:spPr>
          <a:xfrm>
            <a:off x="1969516" y="2047231"/>
            <a:ext cx="1124713" cy="1122122"/>
          </a:xfrm>
          <a:prstGeom prst="rect">
            <a:avLst/>
          </a:prstGeom>
          <a:noFill/>
          <a:ln>
            <a:noFill/>
          </a:ln>
        </p:spPr>
      </p:pic>
      <p:pic>
        <p:nvPicPr>
          <p:cNvPr id="525" name="Google Shape;525;p53"/>
          <p:cNvPicPr preferRelativeResize="0"/>
          <p:nvPr/>
        </p:nvPicPr>
        <p:blipFill rotWithShape="1">
          <a:blip r:embed="rId4">
            <a:alphaModFix/>
          </a:blip>
          <a:srcRect l="16592" r="16585"/>
          <a:stretch/>
        </p:blipFill>
        <p:spPr>
          <a:xfrm>
            <a:off x="4478722" y="2084646"/>
            <a:ext cx="1124712" cy="1122114"/>
          </a:xfrm>
          <a:prstGeom prst="rect">
            <a:avLst/>
          </a:prstGeom>
          <a:noFill/>
          <a:ln>
            <a:noFill/>
          </a:ln>
        </p:spPr>
      </p:pic>
      <p:pic>
        <p:nvPicPr>
          <p:cNvPr id="526" name="Google Shape;526;p53"/>
          <p:cNvPicPr preferRelativeResize="0"/>
          <p:nvPr/>
        </p:nvPicPr>
        <p:blipFill rotWithShape="1">
          <a:blip r:embed="rId5">
            <a:alphaModFix/>
          </a:blip>
          <a:srcRect r="33177"/>
          <a:stretch/>
        </p:blipFill>
        <p:spPr>
          <a:xfrm>
            <a:off x="6939169" y="2060886"/>
            <a:ext cx="1124712" cy="1122118"/>
          </a:xfrm>
          <a:prstGeom prst="rect">
            <a:avLst/>
          </a:prstGeom>
          <a:noFill/>
          <a:ln>
            <a:noFill/>
          </a:ln>
        </p:spPr>
      </p:pic>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530"/>
        <p:cNvGrpSpPr/>
        <p:nvPr/>
      </p:nvGrpSpPr>
      <p:grpSpPr>
        <a:xfrm>
          <a:off x="0" y="0"/>
          <a:ext cx="0" cy="0"/>
          <a:chOff x="0" y="0"/>
          <a:chExt cx="0" cy="0"/>
        </a:xfrm>
      </p:grpSpPr>
      <p:cxnSp>
        <p:nvCxnSpPr>
          <p:cNvPr id="531" name="Google Shape;531;p54">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532" name="Google Shape;532;p54">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533" name="Google Shape;533;p54"/>
          <p:cNvSpPr txBox="1">
            <a:spLocks noGrp="1"/>
          </p:cNvSpPr>
          <p:nvPr>
            <p:ph type="title" idx="3"/>
          </p:nvPr>
        </p:nvSpPr>
        <p:spPr>
          <a:xfrm>
            <a:off x="713225" y="476525"/>
            <a:ext cx="6960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fa-IR" dirty="0">
                <a:cs typeface="B Nazanin" panose="00000700000000000000" pitchFamily="2" charset="-78"/>
              </a:rPr>
              <a:t>مکان ها</a:t>
            </a:r>
            <a:endParaRPr dirty="0">
              <a:cs typeface="B Nazanin" panose="00000700000000000000" pitchFamily="2" charset="-78"/>
            </a:endParaRPr>
          </a:p>
        </p:txBody>
      </p:sp>
      <p:sp>
        <p:nvSpPr>
          <p:cNvPr id="534" name="Google Shape;534;p54"/>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a:cs typeface="B Nazanin" panose="00000700000000000000" pitchFamily="2" charset="-78"/>
              </a:rPr>
              <a:t>About our company</a:t>
            </a:r>
            <a:endParaRPr>
              <a:cs typeface="B Nazanin" panose="00000700000000000000" pitchFamily="2" charset="-78"/>
            </a:endParaRPr>
          </a:p>
        </p:txBody>
      </p:sp>
      <p:sp>
        <p:nvSpPr>
          <p:cNvPr id="535" name="Google Shape;535;p54"/>
          <p:cNvSpPr txBox="1">
            <a:spLocks noGrp="1"/>
          </p:cNvSpPr>
          <p:nvPr>
            <p:ph type="title" idx="2"/>
          </p:nvPr>
        </p:nvSpPr>
        <p:spPr>
          <a:xfrm>
            <a:off x="146725" y="4719850"/>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grpSp>
        <p:nvGrpSpPr>
          <p:cNvPr id="536" name="Google Shape;536;p54"/>
          <p:cNvGrpSpPr/>
          <p:nvPr/>
        </p:nvGrpSpPr>
        <p:grpSpPr>
          <a:xfrm>
            <a:off x="5022004" y="1324041"/>
            <a:ext cx="3138885" cy="3202712"/>
            <a:chOff x="1035300" y="238125"/>
            <a:chExt cx="5548675" cy="5238325"/>
          </a:xfrm>
        </p:grpSpPr>
        <p:sp>
          <p:nvSpPr>
            <p:cNvPr id="537" name="Google Shape;537;p54"/>
            <p:cNvSpPr/>
            <p:nvPr/>
          </p:nvSpPr>
          <p:spPr>
            <a:xfrm>
              <a:off x="5897850" y="3718775"/>
              <a:ext cx="440675" cy="252350"/>
            </a:xfrm>
            <a:custGeom>
              <a:avLst/>
              <a:gdLst/>
              <a:ahLst/>
              <a:cxnLst/>
              <a:rect l="l" t="t" r="r" b="b"/>
              <a:pathLst>
                <a:path w="17627" h="10094" extrusionOk="0">
                  <a:moveTo>
                    <a:pt x="4688" y="1"/>
                  </a:moveTo>
                  <a:cubicBezTo>
                    <a:pt x="4613" y="1"/>
                    <a:pt x="4538" y="11"/>
                    <a:pt x="4464" y="36"/>
                  </a:cubicBezTo>
                  <a:cubicBezTo>
                    <a:pt x="4394" y="55"/>
                    <a:pt x="4342" y="75"/>
                    <a:pt x="4289" y="104"/>
                  </a:cubicBezTo>
                  <a:cubicBezTo>
                    <a:pt x="3876" y="331"/>
                    <a:pt x="4237" y="765"/>
                    <a:pt x="4310" y="1158"/>
                  </a:cubicBezTo>
                  <a:cubicBezTo>
                    <a:pt x="4456" y="1900"/>
                    <a:pt x="3734" y="2139"/>
                    <a:pt x="3174" y="2354"/>
                  </a:cubicBezTo>
                  <a:cubicBezTo>
                    <a:pt x="2660" y="2560"/>
                    <a:pt x="2040" y="2715"/>
                    <a:pt x="1752" y="3222"/>
                  </a:cubicBezTo>
                  <a:cubicBezTo>
                    <a:pt x="1638" y="3428"/>
                    <a:pt x="1638" y="3737"/>
                    <a:pt x="1464" y="3911"/>
                  </a:cubicBezTo>
                  <a:cubicBezTo>
                    <a:pt x="1310" y="4089"/>
                    <a:pt x="949" y="4170"/>
                    <a:pt x="730" y="4263"/>
                  </a:cubicBezTo>
                  <a:cubicBezTo>
                    <a:pt x="475" y="4377"/>
                    <a:pt x="1" y="4564"/>
                    <a:pt x="21" y="4953"/>
                  </a:cubicBezTo>
                  <a:cubicBezTo>
                    <a:pt x="9" y="5314"/>
                    <a:pt x="41" y="5561"/>
                    <a:pt x="362" y="5714"/>
                  </a:cubicBezTo>
                  <a:cubicBezTo>
                    <a:pt x="456" y="5758"/>
                    <a:pt x="530" y="5775"/>
                    <a:pt x="594" y="5775"/>
                  </a:cubicBezTo>
                  <a:cubicBezTo>
                    <a:pt x="775" y="5775"/>
                    <a:pt x="872" y="5636"/>
                    <a:pt x="1091" y="5552"/>
                  </a:cubicBezTo>
                  <a:cubicBezTo>
                    <a:pt x="1199" y="5512"/>
                    <a:pt x="1304" y="5495"/>
                    <a:pt x="1407" y="5495"/>
                  </a:cubicBezTo>
                  <a:cubicBezTo>
                    <a:pt x="2023" y="5495"/>
                    <a:pt x="2555" y="6117"/>
                    <a:pt x="3094" y="6221"/>
                  </a:cubicBezTo>
                  <a:cubicBezTo>
                    <a:pt x="3151" y="6233"/>
                    <a:pt x="3210" y="6238"/>
                    <a:pt x="3270" y="6238"/>
                  </a:cubicBezTo>
                  <a:cubicBezTo>
                    <a:pt x="3624" y="6238"/>
                    <a:pt x="4029" y="6071"/>
                    <a:pt x="4391" y="6071"/>
                  </a:cubicBezTo>
                  <a:cubicBezTo>
                    <a:pt x="4583" y="6071"/>
                    <a:pt x="4764" y="6118"/>
                    <a:pt x="4918" y="6262"/>
                  </a:cubicBezTo>
                  <a:cubicBezTo>
                    <a:pt x="5392" y="6708"/>
                    <a:pt x="5218" y="7664"/>
                    <a:pt x="5051" y="8203"/>
                  </a:cubicBezTo>
                  <a:cubicBezTo>
                    <a:pt x="4983" y="8451"/>
                    <a:pt x="4877" y="8747"/>
                    <a:pt x="4938" y="9039"/>
                  </a:cubicBezTo>
                  <a:cubicBezTo>
                    <a:pt x="5011" y="9419"/>
                    <a:pt x="5165" y="9473"/>
                    <a:pt x="5457" y="9606"/>
                  </a:cubicBezTo>
                  <a:cubicBezTo>
                    <a:pt x="5946" y="9846"/>
                    <a:pt x="6467" y="10093"/>
                    <a:pt x="7009" y="10093"/>
                  </a:cubicBezTo>
                  <a:cubicBezTo>
                    <a:pt x="7163" y="10093"/>
                    <a:pt x="7318" y="10073"/>
                    <a:pt x="7476" y="10027"/>
                  </a:cubicBezTo>
                  <a:cubicBezTo>
                    <a:pt x="7869" y="9915"/>
                    <a:pt x="8003" y="9675"/>
                    <a:pt x="8198" y="9359"/>
                  </a:cubicBezTo>
                  <a:cubicBezTo>
                    <a:pt x="8445" y="8953"/>
                    <a:pt x="8692" y="8986"/>
                    <a:pt x="9077" y="8719"/>
                  </a:cubicBezTo>
                  <a:cubicBezTo>
                    <a:pt x="9706" y="8252"/>
                    <a:pt x="9713" y="7490"/>
                    <a:pt x="10508" y="7182"/>
                  </a:cubicBezTo>
                  <a:cubicBezTo>
                    <a:pt x="11375" y="6829"/>
                    <a:pt x="12044" y="6530"/>
                    <a:pt x="12518" y="5707"/>
                  </a:cubicBezTo>
                  <a:cubicBezTo>
                    <a:pt x="12896" y="5054"/>
                    <a:pt x="12986" y="4393"/>
                    <a:pt x="13838" y="4393"/>
                  </a:cubicBezTo>
                  <a:cubicBezTo>
                    <a:pt x="13875" y="4393"/>
                    <a:pt x="13913" y="4395"/>
                    <a:pt x="13953" y="4397"/>
                  </a:cubicBezTo>
                  <a:cubicBezTo>
                    <a:pt x="14422" y="4428"/>
                    <a:pt x="14768" y="4530"/>
                    <a:pt x="15130" y="4530"/>
                  </a:cubicBezTo>
                  <a:cubicBezTo>
                    <a:pt x="15382" y="4530"/>
                    <a:pt x="15642" y="4481"/>
                    <a:pt x="15957" y="4324"/>
                  </a:cubicBezTo>
                  <a:cubicBezTo>
                    <a:pt x="16532" y="4036"/>
                    <a:pt x="17306" y="4272"/>
                    <a:pt x="17367" y="3449"/>
                  </a:cubicBezTo>
                  <a:cubicBezTo>
                    <a:pt x="17388" y="3168"/>
                    <a:pt x="17315" y="2861"/>
                    <a:pt x="17367" y="2581"/>
                  </a:cubicBezTo>
                  <a:cubicBezTo>
                    <a:pt x="17388" y="2468"/>
                    <a:pt x="17440" y="2354"/>
                    <a:pt x="17480" y="2240"/>
                  </a:cubicBezTo>
                  <a:cubicBezTo>
                    <a:pt x="17562" y="2046"/>
                    <a:pt x="17626" y="1860"/>
                    <a:pt x="17461" y="1653"/>
                  </a:cubicBezTo>
                  <a:cubicBezTo>
                    <a:pt x="17298" y="1461"/>
                    <a:pt x="16880" y="1387"/>
                    <a:pt x="16478" y="1387"/>
                  </a:cubicBezTo>
                  <a:cubicBezTo>
                    <a:pt x="16166" y="1387"/>
                    <a:pt x="15863" y="1431"/>
                    <a:pt x="15697" y="1499"/>
                  </a:cubicBezTo>
                  <a:cubicBezTo>
                    <a:pt x="15263" y="1673"/>
                    <a:pt x="15004" y="2180"/>
                    <a:pt x="14667" y="2459"/>
                  </a:cubicBezTo>
                  <a:cubicBezTo>
                    <a:pt x="13954" y="3014"/>
                    <a:pt x="13163" y="3580"/>
                    <a:pt x="12217" y="3580"/>
                  </a:cubicBezTo>
                  <a:cubicBezTo>
                    <a:pt x="12147" y="3580"/>
                    <a:pt x="12076" y="3577"/>
                    <a:pt x="12004" y="3570"/>
                  </a:cubicBezTo>
                  <a:cubicBezTo>
                    <a:pt x="11448" y="3509"/>
                    <a:pt x="11035" y="3522"/>
                    <a:pt x="10860" y="2994"/>
                  </a:cubicBezTo>
                  <a:cubicBezTo>
                    <a:pt x="10715" y="2593"/>
                    <a:pt x="10715" y="2334"/>
                    <a:pt x="10314" y="2094"/>
                  </a:cubicBezTo>
                  <a:cubicBezTo>
                    <a:pt x="9799" y="1798"/>
                    <a:pt x="9085" y="1933"/>
                    <a:pt x="8623" y="1507"/>
                  </a:cubicBezTo>
                  <a:cubicBezTo>
                    <a:pt x="8364" y="1271"/>
                    <a:pt x="8323" y="765"/>
                    <a:pt x="7990" y="623"/>
                  </a:cubicBezTo>
                  <a:cubicBezTo>
                    <a:pt x="7919" y="592"/>
                    <a:pt x="7822" y="582"/>
                    <a:pt x="7715" y="582"/>
                  </a:cubicBezTo>
                  <a:cubicBezTo>
                    <a:pt x="7478" y="582"/>
                    <a:pt x="7186" y="633"/>
                    <a:pt x="6985" y="633"/>
                  </a:cubicBezTo>
                  <a:cubicBezTo>
                    <a:pt x="6962" y="633"/>
                    <a:pt x="6941" y="632"/>
                    <a:pt x="6920" y="631"/>
                  </a:cubicBezTo>
                  <a:cubicBezTo>
                    <a:pt x="6580" y="603"/>
                    <a:pt x="6219" y="530"/>
                    <a:pt x="5887" y="436"/>
                  </a:cubicBezTo>
                  <a:cubicBezTo>
                    <a:pt x="5523" y="324"/>
                    <a:pt x="5104" y="1"/>
                    <a:pt x="46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38" name="Google Shape;538;p54"/>
            <p:cNvSpPr/>
            <p:nvPr/>
          </p:nvSpPr>
          <p:spPr>
            <a:xfrm>
              <a:off x="4755900" y="2838250"/>
              <a:ext cx="1828075" cy="1094475"/>
            </a:xfrm>
            <a:custGeom>
              <a:avLst/>
              <a:gdLst/>
              <a:ahLst/>
              <a:cxnLst/>
              <a:rect l="l" t="t" r="r" b="b"/>
              <a:pathLst>
                <a:path w="73123" h="43779" extrusionOk="0">
                  <a:moveTo>
                    <a:pt x="41782" y="1"/>
                  </a:moveTo>
                  <a:cubicBezTo>
                    <a:pt x="41123" y="1"/>
                    <a:pt x="40521" y="149"/>
                    <a:pt x="39942" y="507"/>
                  </a:cubicBezTo>
                  <a:cubicBezTo>
                    <a:pt x="39574" y="734"/>
                    <a:pt x="39355" y="900"/>
                    <a:pt x="38893" y="900"/>
                  </a:cubicBezTo>
                  <a:cubicBezTo>
                    <a:pt x="38629" y="894"/>
                    <a:pt x="38342" y="742"/>
                    <a:pt x="38089" y="742"/>
                  </a:cubicBezTo>
                  <a:cubicBezTo>
                    <a:pt x="38023" y="742"/>
                    <a:pt x="37960" y="752"/>
                    <a:pt x="37899" y="778"/>
                  </a:cubicBezTo>
                  <a:cubicBezTo>
                    <a:pt x="37129" y="1107"/>
                    <a:pt x="37624" y="2408"/>
                    <a:pt x="37016" y="2829"/>
                  </a:cubicBezTo>
                  <a:cubicBezTo>
                    <a:pt x="36904" y="2907"/>
                    <a:pt x="36732" y="2939"/>
                    <a:pt x="36530" y="2939"/>
                  </a:cubicBezTo>
                  <a:cubicBezTo>
                    <a:pt x="36171" y="2939"/>
                    <a:pt x="35717" y="2836"/>
                    <a:pt x="35333" y="2704"/>
                  </a:cubicBezTo>
                  <a:cubicBezTo>
                    <a:pt x="35321" y="2724"/>
                    <a:pt x="35321" y="2756"/>
                    <a:pt x="35321" y="2777"/>
                  </a:cubicBezTo>
                  <a:cubicBezTo>
                    <a:pt x="35199" y="4172"/>
                    <a:pt x="33188" y="3953"/>
                    <a:pt x="32341" y="4726"/>
                  </a:cubicBezTo>
                  <a:cubicBezTo>
                    <a:pt x="31353" y="5635"/>
                    <a:pt x="32249" y="7025"/>
                    <a:pt x="31312" y="7946"/>
                  </a:cubicBezTo>
                  <a:cubicBezTo>
                    <a:pt x="30923" y="8322"/>
                    <a:pt x="30390" y="8451"/>
                    <a:pt x="29810" y="8451"/>
                  </a:cubicBezTo>
                  <a:cubicBezTo>
                    <a:pt x="28784" y="8451"/>
                    <a:pt x="27613" y="8050"/>
                    <a:pt x="26836" y="7905"/>
                  </a:cubicBezTo>
                  <a:cubicBezTo>
                    <a:pt x="26068" y="7758"/>
                    <a:pt x="25424" y="7670"/>
                    <a:pt x="24758" y="7670"/>
                  </a:cubicBezTo>
                  <a:cubicBezTo>
                    <a:pt x="24341" y="7670"/>
                    <a:pt x="23915" y="7705"/>
                    <a:pt x="23444" y="7779"/>
                  </a:cubicBezTo>
                  <a:cubicBezTo>
                    <a:pt x="23172" y="7820"/>
                    <a:pt x="22892" y="7830"/>
                    <a:pt x="22612" y="7830"/>
                  </a:cubicBezTo>
                  <a:cubicBezTo>
                    <a:pt x="22335" y="7830"/>
                    <a:pt x="22060" y="7820"/>
                    <a:pt x="21794" y="7820"/>
                  </a:cubicBezTo>
                  <a:cubicBezTo>
                    <a:pt x="20934" y="7811"/>
                    <a:pt x="20565" y="7471"/>
                    <a:pt x="19758" y="7285"/>
                  </a:cubicBezTo>
                  <a:cubicBezTo>
                    <a:pt x="19535" y="7234"/>
                    <a:pt x="19321" y="7212"/>
                    <a:pt x="19114" y="7212"/>
                  </a:cubicBezTo>
                  <a:cubicBezTo>
                    <a:pt x="18024" y="7212"/>
                    <a:pt x="17126" y="7818"/>
                    <a:pt x="15964" y="7913"/>
                  </a:cubicBezTo>
                  <a:cubicBezTo>
                    <a:pt x="15872" y="7920"/>
                    <a:pt x="15782" y="7924"/>
                    <a:pt x="15696" y="7924"/>
                  </a:cubicBezTo>
                  <a:cubicBezTo>
                    <a:pt x="14514" y="7924"/>
                    <a:pt x="13813" y="7239"/>
                    <a:pt x="12725" y="6891"/>
                  </a:cubicBezTo>
                  <a:cubicBezTo>
                    <a:pt x="12347" y="6769"/>
                    <a:pt x="11915" y="6717"/>
                    <a:pt x="11476" y="6717"/>
                  </a:cubicBezTo>
                  <a:cubicBezTo>
                    <a:pt x="10921" y="6717"/>
                    <a:pt x="10357" y="6801"/>
                    <a:pt x="9879" y="6932"/>
                  </a:cubicBezTo>
                  <a:cubicBezTo>
                    <a:pt x="8497" y="7317"/>
                    <a:pt x="7735" y="8201"/>
                    <a:pt x="6673" y="9048"/>
                  </a:cubicBezTo>
                  <a:cubicBezTo>
                    <a:pt x="5971" y="9615"/>
                    <a:pt x="5144" y="9895"/>
                    <a:pt x="4268" y="10009"/>
                  </a:cubicBezTo>
                  <a:cubicBezTo>
                    <a:pt x="4443" y="10483"/>
                    <a:pt x="4734" y="10893"/>
                    <a:pt x="4983" y="11338"/>
                  </a:cubicBezTo>
                  <a:cubicBezTo>
                    <a:pt x="5278" y="11886"/>
                    <a:pt x="5497" y="12502"/>
                    <a:pt x="5797" y="13029"/>
                  </a:cubicBezTo>
                  <a:cubicBezTo>
                    <a:pt x="6044" y="13471"/>
                    <a:pt x="6547" y="13884"/>
                    <a:pt x="6746" y="14358"/>
                  </a:cubicBezTo>
                  <a:cubicBezTo>
                    <a:pt x="7528" y="16300"/>
                    <a:pt x="5619" y="17310"/>
                    <a:pt x="4414" y="18291"/>
                  </a:cubicBezTo>
                  <a:cubicBezTo>
                    <a:pt x="3361" y="19146"/>
                    <a:pt x="2444" y="20281"/>
                    <a:pt x="2291" y="21660"/>
                  </a:cubicBezTo>
                  <a:cubicBezTo>
                    <a:pt x="2177" y="22734"/>
                    <a:pt x="3052" y="24117"/>
                    <a:pt x="1763" y="24364"/>
                  </a:cubicBezTo>
                  <a:cubicBezTo>
                    <a:pt x="1690" y="24375"/>
                    <a:pt x="1617" y="24396"/>
                    <a:pt x="1544" y="24404"/>
                  </a:cubicBezTo>
                  <a:cubicBezTo>
                    <a:pt x="1537" y="24830"/>
                    <a:pt x="1269" y="25231"/>
                    <a:pt x="1001" y="25592"/>
                  </a:cubicBezTo>
                  <a:cubicBezTo>
                    <a:pt x="527" y="26261"/>
                    <a:pt x="122" y="26860"/>
                    <a:pt x="49" y="27704"/>
                  </a:cubicBezTo>
                  <a:cubicBezTo>
                    <a:pt x="40" y="27870"/>
                    <a:pt x="21" y="28037"/>
                    <a:pt x="0" y="28211"/>
                  </a:cubicBezTo>
                  <a:cubicBezTo>
                    <a:pt x="73" y="28205"/>
                    <a:pt x="146" y="28202"/>
                    <a:pt x="219" y="28202"/>
                  </a:cubicBezTo>
                  <a:cubicBezTo>
                    <a:pt x="321" y="28202"/>
                    <a:pt x="423" y="28208"/>
                    <a:pt x="527" y="28222"/>
                  </a:cubicBezTo>
                  <a:cubicBezTo>
                    <a:pt x="1711" y="28357"/>
                    <a:pt x="2371" y="29159"/>
                    <a:pt x="2959" y="30047"/>
                  </a:cubicBezTo>
                  <a:cubicBezTo>
                    <a:pt x="3020" y="30027"/>
                    <a:pt x="3093" y="29994"/>
                    <a:pt x="3207" y="29966"/>
                  </a:cubicBezTo>
                  <a:cubicBezTo>
                    <a:pt x="3330" y="29927"/>
                    <a:pt x="3490" y="29913"/>
                    <a:pt x="3662" y="29913"/>
                  </a:cubicBezTo>
                  <a:cubicBezTo>
                    <a:pt x="3950" y="29913"/>
                    <a:pt x="4270" y="29951"/>
                    <a:pt x="4496" y="29966"/>
                  </a:cubicBezTo>
                  <a:cubicBezTo>
                    <a:pt x="5372" y="30007"/>
                    <a:pt x="6352" y="29954"/>
                    <a:pt x="7228" y="30047"/>
                  </a:cubicBezTo>
                  <a:cubicBezTo>
                    <a:pt x="7418" y="30067"/>
                    <a:pt x="7620" y="30074"/>
                    <a:pt x="7826" y="30074"/>
                  </a:cubicBezTo>
                  <a:cubicBezTo>
                    <a:pt x="8295" y="30074"/>
                    <a:pt x="8793" y="30038"/>
                    <a:pt x="9263" y="30038"/>
                  </a:cubicBezTo>
                  <a:cubicBezTo>
                    <a:pt x="9612" y="30038"/>
                    <a:pt x="9945" y="30058"/>
                    <a:pt x="10240" y="30128"/>
                  </a:cubicBezTo>
                  <a:cubicBezTo>
                    <a:pt x="11210" y="30349"/>
                    <a:pt x="11659" y="30903"/>
                    <a:pt x="12490" y="30903"/>
                  </a:cubicBezTo>
                  <a:cubicBezTo>
                    <a:pt x="12711" y="30903"/>
                    <a:pt x="12960" y="30864"/>
                    <a:pt x="13252" y="30768"/>
                  </a:cubicBezTo>
                  <a:cubicBezTo>
                    <a:pt x="14334" y="30416"/>
                    <a:pt x="15510" y="29726"/>
                    <a:pt x="16377" y="29006"/>
                  </a:cubicBezTo>
                  <a:cubicBezTo>
                    <a:pt x="17099" y="28385"/>
                    <a:pt x="17687" y="27663"/>
                    <a:pt x="18636" y="27663"/>
                  </a:cubicBezTo>
                  <a:cubicBezTo>
                    <a:pt x="18696" y="27055"/>
                    <a:pt x="18769" y="26540"/>
                    <a:pt x="19758" y="26528"/>
                  </a:cubicBezTo>
                  <a:cubicBezTo>
                    <a:pt x="20338" y="26520"/>
                    <a:pt x="20800" y="26520"/>
                    <a:pt x="21347" y="26354"/>
                  </a:cubicBezTo>
                  <a:cubicBezTo>
                    <a:pt x="21805" y="26204"/>
                    <a:pt x="22190" y="26008"/>
                    <a:pt x="22660" y="26008"/>
                  </a:cubicBezTo>
                  <a:cubicBezTo>
                    <a:pt x="22738" y="26008"/>
                    <a:pt x="22820" y="26013"/>
                    <a:pt x="22904" y="26026"/>
                  </a:cubicBezTo>
                  <a:cubicBezTo>
                    <a:pt x="23987" y="26179"/>
                    <a:pt x="24720" y="27189"/>
                    <a:pt x="25750" y="27363"/>
                  </a:cubicBezTo>
                  <a:cubicBezTo>
                    <a:pt x="25938" y="27397"/>
                    <a:pt x="26124" y="27409"/>
                    <a:pt x="26309" y="27409"/>
                  </a:cubicBezTo>
                  <a:cubicBezTo>
                    <a:pt x="26823" y="27409"/>
                    <a:pt x="27325" y="27313"/>
                    <a:pt x="27829" y="27313"/>
                  </a:cubicBezTo>
                  <a:cubicBezTo>
                    <a:pt x="28254" y="27313"/>
                    <a:pt x="28680" y="27382"/>
                    <a:pt x="29115" y="27635"/>
                  </a:cubicBezTo>
                  <a:cubicBezTo>
                    <a:pt x="30157" y="28243"/>
                    <a:pt x="29549" y="29354"/>
                    <a:pt x="29950" y="30355"/>
                  </a:cubicBezTo>
                  <a:cubicBezTo>
                    <a:pt x="30258" y="31141"/>
                    <a:pt x="30887" y="30935"/>
                    <a:pt x="31385" y="31490"/>
                  </a:cubicBezTo>
                  <a:cubicBezTo>
                    <a:pt x="31815" y="31985"/>
                    <a:pt x="31454" y="32718"/>
                    <a:pt x="31815" y="33294"/>
                  </a:cubicBezTo>
                  <a:cubicBezTo>
                    <a:pt x="32187" y="33874"/>
                    <a:pt x="32868" y="33861"/>
                    <a:pt x="33403" y="34181"/>
                  </a:cubicBezTo>
                  <a:cubicBezTo>
                    <a:pt x="33951" y="34503"/>
                    <a:pt x="34084" y="35171"/>
                    <a:pt x="34230" y="35779"/>
                  </a:cubicBezTo>
                  <a:cubicBezTo>
                    <a:pt x="34445" y="36659"/>
                    <a:pt x="34178" y="36740"/>
                    <a:pt x="33330" y="36740"/>
                  </a:cubicBezTo>
                  <a:cubicBezTo>
                    <a:pt x="32998" y="36732"/>
                    <a:pt x="32581" y="36677"/>
                    <a:pt x="32199" y="36677"/>
                  </a:cubicBezTo>
                  <a:cubicBezTo>
                    <a:pt x="32013" y="36677"/>
                    <a:pt x="31836" y="36690"/>
                    <a:pt x="31680" y="36728"/>
                  </a:cubicBezTo>
                  <a:cubicBezTo>
                    <a:pt x="31300" y="36821"/>
                    <a:pt x="31125" y="37060"/>
                    <a:pt x="30711" y="37060"/>
                  </a:cubicBezTo>
                  <a:cubicBezTo>
                    <a:pt x="30708" y="37060"/>
                    <a:pt x="30705" y="37060"/>
                    <a:pt x="30701" y="37060"/>
                  </a:cubicBezTo>
                  <a:cubicBezTo>
                    <a:pt x="30495" y="37060"/>
                    <a:pt x="30371" y="36928"/>
                    <a:pt x="30288" y="36928"/>
                  </a:cubicBezTo>
                  <a:cubicBezTo>
                    <a:pt x="30226" y="36928"/>
                    <a:pt x="30188" y="37003"/>
                    <a:pt x="30157" y="37267"/>
                  </a:cubicBezTo>
                  <a:cubicBezTo>
                    <a:pt x="30116" y="37616"/>
                    <a:pt x="30424" y="38175"/>
                    <a:pt x="30436" y="38564"/>
                  </a:cubicBezTo>
                  <a:cubicBezTo>
                    <a:pt x="30456" y="39132"/>
                    <a:pt x="30238" y="39626"/>
                    <a:pt x="29938" y="40101"/>
                  </a:cubicBezTo>
                  <a:cubicBezTo>
                    <a:pt x="29455" y="40846"/>
                    <a:pt x="28754" y="41435"/>
                    <a:pt x="28372" y="42237"/>
                  </a:cubicBezTo>
                  <a:cubicBezTo>
                    <a:pt x="28239" y="42524"/>
                    <a:pt x="28166" y="42898"/>
                    <a:pt x="28093" y="43267"/>
                  </a:cubicBezTo>
                  <a:cubicBezTo>
                    <a:pt x="28449" y="43608"/>
                    <a:pt x="28867" y="43778"/>
                    <a:pt x="29334" y="43778"/>
                  </a:cubicBezTo>
                  <a:cubicBezTo>
                    <a:pt x="29771" y="43778"/>
                    <a:pt x="30251" y="43629"/>
                    <a:pt x="30765" y="43332"/>
                  </a:cubicBezTo>
                  <a:cubicBezTo>
                    <a:pt x="31410" y="42959"/>
                    <a:pt x="32039" y="42591"/>
                    <a:pt x="32598" y="42591"/>
                  </a:cubicBezTo>
                  <a:cubicBezTo>
                    <a:pt x="32969" y="42591"/>
                    <a:pt x="33309" y="42753"/>
                    <a:pt x="33602" y="43186"/>
                  </a:cubicBezTo>
                  <a:cubicBezTo>
                    <a:pt x="33776" y="42991"/>
                    <a:pt x="33898" y="42752"/>
                    <a:pt x="33878" y="42484"/>
                  </a:cubicBezTo>
                  <a:cubicBezTo>
                    <a:pt x="33849" y="42062"/>
                    <a:pt x="33424" y="41937"/>
                    <a:pt x="33323" y="41556"/>
                  </a:cubicBezTo>
                  <a:cubicBezTo>
                    <a:pt x="33128" y="40866"/>
                    <a:pt x="33785" y="40647"/>
                    <a:pt x="34251" y="40421"/>
                  </a:cubicBezTo>
                  <a:cubicBezTo>
                    <a:pt x="35033" y="40032"/>
                    <a:pt x="35454" y="39719"/>
                    <a:pt x="35333" y="38896"/>
                  </a:cubicBezTo>
                  <a:cubicBezTo>
                    <a:pt x="35240" y="38256"/>
                    <a:pt x="35074" y="37668"/>
                    <a:pt x="35232" y="36987"/>
                  </a:cubicBezTo>
                  <a:cubicBezTo>
                    <a:pt x="35274" y="36979"/>
                    <a:pt x="35317" y="36976"/>
                    <a:pt x="35360" y="36976"/>
                  </a:cubicBezTo>
                  <a:cubicBezTo>
                    <a:pt x="35812" y="36976"/>
                    <a:pt x="36298" y="37378"/>
                    <a:pt x="36746" y="37378"/>
                  </a:cubicBezTo>
                  <a:cubicBezTo>
                    <a:pt x="36866" y="37378"/>
                    <a:pt x="36983" y="37349"/>
                    <a:pt x="37097" y="37275"/>
                  </a:cubicBezTo>
                  <a:cubicBezTo>
                    <a:pt x="37737" y="36866"/>
                    <a:pt x="37198" y="36026"/>
                    <a:pt x="37065" y="35524"/>
                  </a:cubicBezTo>
                  <a:cubicBezTo>
                    <a:pt x="36882" y="34750"/>
                    <a:pt x="37084" y="33586"/>
                    <a:pt x="37449" y="32885"/>
                  </a:cubicBezTo>
                  <a:cubicBezTo>
                    <a:pt x="37590" y="32613"/>
                    <a:pt x="37707" y="32504"/>
                    <a:pt x="37811" y="32504"/>
                  </a:cubicBezTo>
                  <a:cubicBezTo>
                    <a:pt x="38190" y="32504"/>
                    <a:pt x="38374" y="33965"/>
                    <a:pt x="38779" y="34194"/>
                  </a:cubicBezTo>
                  <a:cubicBezTo>
                    <a:pt x="38883" y="34251"/>
                    <a:pt x="38979" y="34276"/>
                    <a:pt x="39067" y="34276"/>
                  </a:cubicBezTo>
                  <a:cubicBezTo>
                    <a:pt x="39574" y="34276"/>
                    <a:pt x="39848" y="33464"/>
                    <a:pt x="40190" y="33180"/>
                  </a:cubicBezTo>
                  <a:cubicBezTo>
                    <a:pt x="40469" y="32963"/>
                    <a:pt x="40754" y="32867"/>
                    <a:pt x="41039" y="32867"/>
                  </a:cubicBezTo>
                  <a:cubicBezTo>
                    <a:pt x="41332" y="32867"/>
                    <a:pt x="41625" y="32968"/>
                    <a:pt x="41913" y="33140"/>
                  </a:cubicBezTo>
                  <a:cubicBezTo>
                    <a:pt x="42707" y="33606"/>
                    <a:pt x="43048" y="34080"/>
                    <a:pt x="42427" y="34823"/>
                  </a:cubicBezTo>
                  <a:cubicBezTo>
                    <a:pt x="42192" y="35098"/>
                    <a:pt x="41986" y="35078"/>
                    <a:pt x="42026" y="35463"/>
                  </a:cubicBezTo>
                  <a:cubicBezTo>
                    <a:pt x="42066" y="35792"/>
                    <a:pt x="42472" y="36050"/>
                    <a:pt x="42740" y="36140"/>
                  </a:cubicBezTo>
                  <a:cubicBezTo>
                    <a:pt x="43136" y="36281"/>
                    <a:pt x="43559" y="36331"/>
                    <a:pt x="43993" y="36331"/>
                  </a:cubicBezTo>
                  <a:cubicBezTo>
                    <a:pt x="45124" y="36331"/>
                    <a:pt x="46335" y="35986"/>
                    <a:pt x="47381" y="35986"/>
                  </a:cubicBezTo>
                  <a:cubicBezTo>
                    <a:pt x="47516" y="35986"/>
                    <a:pt x="47649" y="35989"/>
                    <a:pt x="47782" y="35989"/>
                  </a:cubicBezTo>
                  <a:cubicBezTo>
                    <a:pt x="48276" y="35989"/>
                    <a:pt x="48749" y="35956"/>
                    <a:pt x="49133" y="35646"/>
                  </a:cubicBezTo>
                  <a:cubicBezTo>
                    <a:pt x="49307" y="35504"/>
                    <a:pt x="49453" y="35337"/>
                    <a:pt x="49606" y="35184"/>
                  </a:cubicBezTo>
                  <a:cubicBezTo>
                    <a:pt x="49854" y="34924"/>
                    <a:pt x="50113" y="34688"/>
                    <a:pt x="50515" y="34576"/>
                  </a:cubicBezTo>
                  <a:cubicBezTo>
                    <a:pt x="50840" y="34487"/>
                    <a:pt x="51185" y="34459"/>
                    <a:pt x="51538" y="34459"/>
                  </a:cubicBezTo>
                  <a:cubicBezTo>
                    <a:pt x="52184" y="34459"/>
                    <a:pt x="52858" y="34554"/>
                    <a:pt x="53496" y="34554"/>
                  </a:cubicBezTo>
                  <a:cubicBezTo>
                    <a:pt x="53649" y="34554"/>
                    <a:pt x="53800" y="34548"/>
                    <a:pt x="53949" y="34535"/>
                  </a:cubicBezTo>
                  <a:cubicBezTo>
                    <a:pt x="54662" y="34462"/>
                    <a:pt x="55156" y="34109"/>
                    <a:pt x="55477" y="33481"/>
                  </a:cubicBezTo>
                  <a:cubicBezTo>
                    <a:pt x="55857" y="32746"/>
                    <a:pt x="55930" y="32439"/>
                    <a:pt x="56766" y="32192"/>
                  </a:cubicBezTo>
                  <a:cubicBezTo>
                    <a:pt x="57167" y="32070"/>
                    <a:pt x="57135" y="32244"/>
                    <a:pt x="57402" y="31904"/>
                  </a:cubicBezTo>
                  <a:cubicBezTo>
                    <a:pt x="57609" y="31644"/>
                    <a:pt x="57588" y="31409"/>
                    <a:pt x="57868" y="31190"/>
                  </a:cubicBezTo>
                  <a:cubicBezTo>
                    <a:pt x="58456" y="30736"/>
                    <a:pt x="59437" y="30903"/>
                    <a:pt x="60086" y="30562"/>
                  </a:cubicBezTo>
                  <a:cubicBezTo>
                    <a:pt x="61037" y="30062"/>
                    <a:pt x="61470" y="28628"/>
                    <a:pt x="62768" y="28628"/>
                  </a:cubicBezTo>
                  <a:cubicBezTo>
                    <a:pt x="62808" y="28628"/>
                    <a:pt x="62849" y="28629"/>
                    <a:pt x="62891" y="28632"/>
                  </a:cubicBezTo>
                  <a:cubicBezTo>
                    <a:pt x="62935" y="28706"/>
                    <a:pt x="63006" y="28738"/>
                    <a:pt x="63096" y="28738"/>
                  </a:cubicBezTo>
                  <a:cubicBezTo>
                    <a:pt x="63606" y="28738"/>
                    <a:pt x="64715" y="27700"/>
                    <a:pt x="64995" y="27498"/>
                  </a:cubicBezTo>
                  <a:cubicBezTo>
                    <a:pt x="65676" y="27023"/>
                    <a:pt x="66357" y="26727"/>
                    <a:pt x="66913" y="26139"/>
                  </a:cubicBezTo>
                  <a:cubicBezTo>
                    <a:pt x="67026" y="26033"/>
                    <a:pt x="67132" y="25912"/>
                    <a:pt x="67220" y="25778"/>
                  </a:cubicBezTo>
                  <a:cubicBezTo>
                    <a:pt x="67667" y="25158"/>
                    <a:pt x="67427" y="24951"/>
                    <a:pt x="67448" y="24250"/>
                  </a:cubicBezTo>
                  <a:cubicBezTo>
                    <a:pt x="67500" y="22033"/>
                    <a:pt x="70172" y="21084"/>
                    <a:pt x="71834" y="20395"/>
                  </a:cubicBezTo>
                  <a:cubicBezTo>
                    <a:pt x="72595" y="20062"/>
                    <a:pt x="73123" y="19795"/>
                    <a:pt x="73038" y="18927"/>
                  </a:cubicBezTo>
                  <a:cubicBezTo>
                    <a:pt x="72977" y="18218"/>
                    <a:pt x="72762" y="17476"/>
                    <a:pt x="72535" y="16795"/>
                  </a:cubicBezTo>
                  <a:cubicBezTo>
                    <a:pt x="72202" y="15823"/>
                    <a:pt x="71554" y="14845"/>
                    <a:pt x="71534" y="13791"/>
                  </a:cubicBezTo>
                  <a:cubicBezTo>
                    <a:pt x="71521" y="13269"/>
                    <a:pt x="71761" y="12928"/>
                    <a:pt x="71834" y="12429"/>
                  </a:cubicBezTo>
                  <a:cubicBezTo>
                    <a:pt x="72090" y="10758"/>
                    <a:pt x="69904" y="10564"/>
                    <a:pt x="68737" y="10305"/>
                  </a:cubicBezTo>
                  <a:cubicBezTo>
                    <a:pt x="68108" y="10171"/>
                    <a:pt x="67760" y="9810"/>
                    <a:pt x="67171" y="9535"/>
                  </a:cubicBezTo>
                  <a:cubicBezTo>
                    <a:pt x="66864" y="9391"/>
                    <a:pt x="66517" y="9349"/>
                    <a:pt x="66162" y="9349"/>
                  </a:cubicBezTo>
                  <a:cubicBezTo>
                    <a:pt x="65778" y="9349"/>
                    <a:pt x="65386" y="9398"/>
                    <a:pt x="65027" y="9421"/>
                  </a:cubicBezTo>
                  <a:cubicBezTo>
                    <a:pt x="64167" y="9479"/>
                    <a:pt x="63419" y="9697"/>
                    <a:pt x="62686" y="9697"/>
                  </a:cubicBezTo>
                  <a:cubicBezTo>
                    <a:pt x="62127" y="9697"/>
                    <a:pt x="61578" y="9570"/>
                    <a:pt x="60993" y="9149"/>
                  </a:cubicBezTo>
                  <a:cubicBezTo>
                    <a:pt x="60117" y="8511"/>
                    <a:pt x="59533" y="7916"/>
                    <a:pt x="58517" y="7916"/>
                  </a:cubicBezTo>
                  <a:cubicBezTo>
                    <a:pt x="58373" y="7916"/>
                    <a:pt x="58219" y="7928"/>
                    <a:pt x="58055" y="7954"/>
                  </a:cubicBezTo>
                  <a:cubicBezTo>
                    <a:pt x="57086" y="8120"/>
                    <a:pt x="56888" y="9243"/>
                    <a:pt x="55886" y="9368"/>
                  </a:cubicBezTo>
                  <a:cubicBezTo>
                    <a:pt x="55839" y="9373"/>
                    <a:pt x="55794" y="9376"/>
                    <a:pt x="55751" y="9376"/>
                  </a:cubicBezTo>
                  <a:cubicBezTo>
                    <a:pt x="55276" y="9376"/>
                    <a:pt x="54969" y="9088"/>
                    <a:pt x="54516" y="8955"/>
                  </a:cubicBezTo>
                  <a:cubicBezTo>
                    <a:pt x="54206" y="8872"/>
                    <a:pt x="53810" y="8836"/>
                    <a:pt x="53422" y="8836"/>
                  </a:cubicBezTo>
                  <a:cubicBezTo>
                    <a:pt x="53125" y="8836"/>
                    <a:pt x="52832" y="8857"/>
                    <a:pt x="52586" y="8894"/>
                  </a:cubicBezTo>
                  <a:cubicBezTo>
                    <a:pt x="52286" y="8939"/>
                    <a:pt x="52069" y="9025"/>
                    <a:pt x="51849" y="9025"/>
                  </a:cubicBezTo>
                  <a:cubicBezTo>
                    <a:pt x="51668" y="9025"/>
                    <a:pt x="51484" y="8967"/>
                    <a:pt x="51249" y="8781"/>
                  </a:cubicBezTo>
                  <a:cubicBezTo>
                    <a:pt x="50888" y="8493"/>
                    <a:pt x="50596" y="7974"/>
                    <a:pt x="50369" y="7572"/>
                  </a:cubicBezTo>
                  <a:cubicBezTo>
                    <a:pt x="49926" y="6790"/>
                    <a:pt x="49494" y="6109"/>
                    <a:pt x="48699" y="5622"/>
                  </a:cubicBezTo>
                  <a:cubicBezTo>
                    <a:pt x="48334" y="5393"/>
                    <a:pt x="48077" y="5272"/>
                    <a:pt x="47663" y="5272"/>
                  </a:cubicBezTo>
                  <a:cubicBezTo>
                    <a:pt x="47631" y="5272"/>
                    <a:pt x="47598" y="5273"/>
                    <a:pt x="47563" y="5274"/>
                  </a:cubicBezTo>
                  <a:cubicBezTo>
                    <a:pt x="47282" y="5291"/>
                    <a:pt x="46954" y="5476"/>
                    <a:pt x="46650" y="5476"/>
                  </a:cubicBezTo>
                  <a:cubicBezTo>
                    <a:pt x="46585" y="5476"/>
                    <a:pt x="46522" y="5468"/>
                    <a:pt x="46461" y="5448"/>
                  </a:cubicBezTo>
                  <a:cubicBezTo>
                    <a:pt x="45759" y="5242"/>
                    <a:pt x="45646" y="3953"/>
                    <a:pt x="45492" y="3324"/>
                  </a:cubicBezTo>
                  <a:cubicBezTo>
                    <a:pt x="45399" y="2984"/>
                    <a:pt x="45359" y="2635"/>
                    <a:pt x="45111" y="2363"/>
                  </a:cubicBezTo>
                  <a:cubicBezTo>
                    <a:pt x="44790" y="2015"/>
                    <a:pt x="44377" y="1983"/>
                    <a:pt x="44122" y="1540"/>
                  </a:cubicBezTo>
                  <a:cubicBezTo>
                    <a:pt x="43894" y="1147"/>
                    <a:pt x="43903" y="767"/>
                    <a:pt x="43542" y="466"/>
                  </a:cubicBezTo>
                  <a:cubicBezTo>
                    <a:pt x="43202" y="191"/>
                    <a:pt x="42674" y="56"/>
                    <a:pt x="42253" y="24"/>
                  </a:cubicBezTo>
                  <a:cubicBezTo>
                    <a:pt x="42093" y="9"/>
                    <a:pt x="41936" y="1"/>
                    <a:pt x="41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39" name="Google Shape;539;p54"/>
            <p:cNvSpPr/>
            <p:nvPr/>
          </p:nvSpPr>
          <p:spPr>
            <a:xfrm>
              <a:off x="5550225" y="5206275"/>
              <a:ext cx="65500" cy="94125"/>
            </a:xfrm>
            <a:custGeom>
              <a:avLst/>
              <a:gdLst/>
              <a:ahLst/>
              <a:cxnLst/>
              <a:rect l="l" t="t" r="r" b="b"/>
              <a:pathLst>
                <a:path w="2620" h="3765" extrusionOk="0">
                  <a:moveTo>
                    <a:pt x="1949" y="0"/>
                  </a:moveTo>
                  <a:cubicBezTo>
                    <a:pt x="1320" y="0"/>
                    <a:pt x="752" y="610"/>
                    <a:pt x="476" y="1115"/>
                  </a:cubicBezTo>
                  <a:cubicBezTo>
                    <a:pt x="155" y="1712"/>
                    <a:pt x="1" y="2384"/>
                    <a:pt x="106" y="3065"/>
                  </a:cubicBezTo>
                  <a:cubicBezTo>
                    <a:pt x="149" y="3386"/>
                    <a:pt x="148" y="3765"/>
                    <a:pt x="443" y="3765"/>
                  </a:cubicBezTo>
                  <a:cubicBezTo>
                    <a:pt x="480" y="3765"/>
                    <a:pt x="521" y="3759"/>
                    <a:pt x="568" y="3746"/>
                  </a:cubicBezTo>
                  <a:cubicBezTo>
                    <a:pt x="848" y="3682"/>
                    <a:pt x="970" y="3313"/>
                    <a:pt x="1063" y="3094"/>
                  </a:cubicBezTo>
                  <a:cubicBezTo>
                    <a:pt x="1176" y="2818"/>
                    <a:pt x="1269" y="2599"/>
                    <a:pt x="1497" y="2393"/>
                  </a:cubicBezTo>
                  <a:cubicBezTo>
                    <a:pt x="1765" y="2157"/>
                    <a:pt x="1943" y="2157"/>
                    <a:pt x="2012" y="1764"/>
                  </a:cubicBezTo>
                  <a:cubicBezTo>
                    <a:pt x="2076" y="1444"/>
                    <a:pt x="2044" y="1229"/>
                    <a:pt x="2190" y="929"/>
                  </a:cubicBezTo>
                  <a:cubicBezTo>
                    <a:pt x="2332" y="641"/>
                    <a:pt x="2620" y="288"/>
                    <a:pt x="2105" y="13"/>
                  </a:cubicBezTo>
                  <a:cubicBezTo>
                    <a:pt x="2053" y="4"/>
                    <a:pt x="2001" y="0"/>
                    <a:pt x="1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0" name="Google Shape;540;p54"/>
            <p:cNvSpPr/>
            <p:nvPr/>
          </p:nvSpPr>
          <p:spPr>
            <a:xfrm>
              <a:off x="4574375" y="3529800"/>
              <a:ext cx="1039700" cy="677425"/>
            </a:xfrm>
            <a:custGeom>
              <a:avLst/>
              <a:gdLst/>
              <a:ahLst/>
              <a:cxnLst/>
              <a:rect l="l" t="t" r="r" b="b"/>
              <a:pathLst>
                <a:path w="41588" h="27097" extrusionOk="0">
                  <a:moveTo>
                    <a:pt x="25897" y="1"/>
                  </a:moveTo>
                  <a:cubicBezTo>
                    <a:pt x="24948" y="1"/>
                    <a:pt x="24360" y="723"/>
                    <a:pt x="23638" y="1344"/>
                  </a:cubicBezTo>
                  <a:cubicBezTo>
                    <a:pt x="22771" y="2064"/>
                    <a:pt x="21595" y="2754"/>
                    <a:pt x="20513" y="3106"/>
                  </a:cubicBezTo>
                  <a:cubicBezTo>
                    <a:pt x="20221" y="3202"/>
                    <a:pt x="19972" y="3241"/>
                    <a:pt x="19751" y="3241"/>
                  </a:cubicBezTo>
                  <a:cubicBezTo>
                    <a:pt x="18920" y="3241"/>
                    <a:pt x="18471" y="2687"/>
                    <a:pt x="17501" y="2466"/>
                  </a:cubicBezTo>
                  <a:cubicBezTo>
                    <a:pt x="17206" y="2396"/>
                    <a:pt x="16873" y="2376"/>
                    <a:pt x="16524" y="2376"/>
                  </a:cubicBezTo>
                  <a:cubicBezTo>
                    <a:pt x="16054" y="2376"/>
                    <a:pt x="15556" y="2412"/>
                    <a:pt x="15087" y="2412"/>
                  </a:cubicBezTo>
                  <a:cubicBezTo>
                    <a:pt x="14881" y="2412"/>
                    <a:pt x="14679" y="2405"/>
                    <a:pt x="14489" y="2385"/>
                  </a:cubicBezTo>
                  <a:cubicBezTo>
                    <a:pt x="13613" y="2292"/>
                    <a:pt x="12633" y="2345"/>
                    <a:pt x="11757" y="2304"/>
                  </a:cubicBezTo>
                  <a:cubicBezTo>
                    <a:pt x="11531" y="2289"/>
                    <a:pt x="11211" y="2251"/>
                    <a:pt x="10923" y="2251"/>
                  </a:cubicBezTo>
                  <a:cubicBezTo>
                    <a:pt x="10751" y="2251"/>
                    <a:pt x="10591" y="2265"/>
                    <a:pt x="10468" y="2304"/>
                  </a:cubicBezTo>
                  <a:cubicBezTo>
                    <a:pt x="10354" y="2332"/>
                    <a:pt x="10281" y="2365"/>
                    <a:pt x="10220" y="2385"/>
                  </a:cubicBezTo>
                  <a:cubicBezTo>
                    <a:pt x="9952" y="2506"/>
                    <a:pt x="10046" y="2620"/>
                    <a:pt x="9799" y="2961"/>
                  </a:cubicBezTo>
                  <a:cubicBezTo>
                    <a:pt x="9211" y="3808"/>
                    <a:pt x="8157" y="3808"/>
                    <a:pt x="7496" y="4570"/>
                  </a:cubicBezTo>
                  <a:cubicBezTo>
                    <a:pt x="6921" y="5223"/>
                    <a:pt x="6949" y="6305"/>
                    <a:pt x="6333" y="6974"/>
                  </a:cubicBezTo>
                  <a:cubicBezTo>
                    <a:pt x="6032" y="7294"/>
                    <a:pt x="5733" y="7408"/>
                    <a:pt x="5546" y="7756"/>
                  </a:cubicBezTo>
                  <a:cubicBezTo>
                    <a:pt x="5319" y="8210"/>
                    <a:pt x="5477" y="8603"/>
                    <a:pt x="5404" y="9110"/>
                  </a:cubicBezTo>
                  <a:cubicBezTo>
                    <a:pt x="5230" y="10294"/>
                    <a:pt x="4330" y="10695"/>
                    <a:pt x="3690" y="11575"/>
                  </a:cubicBezTo>
                  <a:cubicBezTo>
                    <a:pt x="2899" y="12637"/>
                    <a:pt x="2311" y="13038"/>
                    <a:pt x="990" y="13412"/>
                  </a:cubicBezTo>
                  <a:cubicBezTo>
                    <a:pt x="730" y="13481"/>
                    <a:pt x="369" y="13586"/>
                    <a:pt x="0" y="13719"/>
                  </a:cubicBezTo>
                  <a:cubicBezTo>
                    <a:pt x="743" y="14254"/>
                    <a:pt x="1318" y="15195"/>
                    <a:pt x="1764" y="15904"/>
                  </a:cubicBezTo>
                  <a:cubicBezTo>
                    <a:pt x="2040" y="16359"/>
                    <a:pt x="2174" y="16959"/>
                    <a:pt x="2558" y="17380"/>
                  </a:cubicBezTo>
                  <a:cubicBezTo>
                    <a:pt x="2928" y="17794"/>
                    <a:pt x="3487" y="17927"/>
                    <a:pt x="3961" y="18175"/>
                  </a:cubicBezTo>
                  <a:cubicBezTo>
                    <a:pt x="4343" y="18370"/>
                    <a:pt x="4951" y="18690"/>
                    <a:pt x="5177" y="19083"/>
                  </a:cubicBezTo>
                  <a:cubicBezTo>
                    <a:pt x="5486" y="19586"/>
                    <a:pt x="5477" y="20340"/>
                    <a:pt x="5680" y="20907"/>
                  </a:cubicBezTo>
                  <a:cubicBezTo>
                    <a:pt x="5980" y="21742"/>
                    <a:pt x="6361" y="21815"/>
                    <a:pt x="7155" y="22022"/>
                  </a:cubicBezTo>
                  <a:cubicBezTo>
                    <a:pt x="7703" y="22164"/>
                    <a:pt x="8212" y="22531"/>
                    <a:pt x="8780" y="22531"/>
                  </a:cubicBezTo>
                  <a:cubicBezTo>
                    <a:pt x="8877" y="22531"/>
                    <a:pt x="8976" y="22520"/>
                    <a:pt x="9077" y="22496"/>
                  </a:cubicBezTo>
                  <a:cubicBezTo>
                    <a:pt x="9598" y="22366"/>
                    <a:pt x="10055" y="21859"/>
                    <a:pt x="10619" y="21859"/>
                  </a:cubicBezTo>
                  <a:cubicBezTo>
                    <a:pt x="10723" y="21859"/>
                    <a:pt x="10830" y="21876"/>
                    <a:pt x="10942" y="21916"/>
                  </a:cubicBezTo>
                  <a:cubicBezTo>
                    <a:pt x="11643" y="22168"/>
                    <a:pt x="11529" y="22889"/>
                    <a:pt x="11417" y="23457"/>
                  </a:cubicBezTo>
                  <a:cubicBezTo>
                    <a:pt x="11363" y="23684"/>
                    <a:pt x="11303" y="23919"/>
                    <a:pt x="11241" y="24158"/>
                  </a:cubicBezTo>
                  <a:cubicBezTo>
                    <a:pt x="11664" y="24219"/>
                    <a:pt x="12077" y="24373"/>
                    <a:pt x="12292" y="24600"/>
                  </a:cubicBezTo>
                  <a:cubicBezTo>
                    <a:pt x="12717" y="25034"/>
                    <a:pt x="12283" y="25775"/>
                    <a:pt x="12697" y="26217"/>
                  </a:cubicBezTo>
                  <a:cubicBezTo>
                    <a:pt x="12859" y="26391"/>
                    <a:pt x="13190" y="26436"/>
                    <a:pt x="13542" y="26436"/>
                  </a:cubicBezTo>
                  <a:cubicBezTo>
                    <a:pt x="13923" y="26436"/>
                    <a:pt x="14328" y="26384"/>
                    <a:pt x="14574" y="26384"/>
                  </a:cubicBezTo>
                  <a:cubicBezTo>
                    <a:pt x="15409" y="26384"/>
                    <a:pt x="16160" y="26537"/>
                    <a:pt x="16966" y="26712"/>
                  </a:cubicBezTo>
                  <a:cubicBezTo>
                    <a:pt x="18623" y="27089"/>
                    <a:pt x="20169" y="27097"/>
                    <a:pt x="21862" y="27097"/>
                  </a:cubicBezTo>
                  <a:cubicBezTo>
                    <a:pt x="21938" y="27097"/>
                    <a:pt x="22013" y="27097"/>
                    <a:pt x="22090" y="27097"/>
                  </a:cubicBezTo>
                  <a:cubicBezTo>
                    <a:pt x="22125" y="27097"/>
                    <a:pt x="22161" y="27097"/>
                    <a:pt x="22197" y="27097"/>
                  </a:cubicBezTo>
                  <a:cubicBezTo>
                    <a:pt x="23099" y="27097"/>
                    <a:pt x="23970" y="27089"/>
                    <a:pt x="24782" y="26664"/>
                  </a:cubicBezTo>
                  <a:cubicBezTo>
                    <a:pt x="25629" y="26238"/>
                    <a:pt x="25710" y="25549"/>
                    <a:pt x="26297" y="24879"/>
                  </a:cubicBezTo>
                  <a:cubicBezTo>
                    <a:pt x="26837" y="24280"/>
                    <a:pt x="27835" y="24260"/>
                    <a:pt x="28556" y="23951"/>
                  </a:cubicBezTo>
                  <a:cubicBezTo>
                    <a:pt x="29331" y="23608"/>
                    <a:pt x="30118" y="23363"/>
                    <a:pt x="30980" y="23363"/>
                  </a:cubicBezTo>
                  <a:cubicBezTo>
                    <a:pt x="31002" y="23363"/>
                    <a:pt x="31024" y="23363"/>
                    <a:pt x="31045" y="23364"/>
                  </a:cubicBezTo>
                  <a:cubicBezTo>
                    <a:pt x="32249" y="23371"/>
                    <a:pt x="33250" y="24065"/>
                    <a:pt x="34426" y="24271"/>
                  </a:cubicBezTo>
                  <a:cubicBezTo>
                    <a:pt x="35025" y="24361"/>
                    <a:pt x="35613" y="24406"/>
                    <a:pt x="36202" y="24527"/>
                  </a:cubicBezTo>
                  <a:cubicBezTo>
                    <a:pt x="36570" y="24608"/>
                    <a:pt x="37057" y="24580"/>
                    <a:pt x="37446" y="24681"/>
                  </a:cubicBezTo>
                  <a:cubicBezTo>
                    <a:pt x="37499" y="24527"/>
                    <a:pt x="37531" y="24361"/>
                    <a:pt x="37539" y="24187"/>
                  </a:cubicBezTo>
                  <a:cubicBezTo>
                    <a:pt x="37604" y="23444"/>
                    <a:pt x="37470" y="22743"/>
                    <a:pt x="37673" y="22022"/>
                  </a:cubicBezTo>
                  <a:cubicBezTo>
                    <a:pt x="37912" y="21195"/>
                    <a:pt x="38285" y="20660"/>
                    <a:pt x="38212" y="19772"/>
                  </a:cubicBezTo>
                  <a:cubicBezTo>
                    <a:pt x="38172" y="19143"/>
                    <a:pt x="38013" y="18568"/>
                    <a:pt x="38045" y="17927"/>
                  </a:cubicBezTo>
                  <a:cubicBezTo>
                    <a:pt x="38119" y="17918"/>
                    <a:pt x="38188" y="17913"/>
                    <a:pt x="38253" y="17913"/>
                  </a:cubicBezTo>
                  <a:cubicBezTo>
                    <a:pt x="38832" y="17913"/>
                    <a:pt x="39133" y="18249"/>
                    <a:pt x="39716" y="18370"/>
                  </a:cubicBezTo>
                  <a:cubicBezTo>
                    <a:pt x="39882" y="18405"/>
                    <a:pt x="40034" y="18422"/>
                    <a:pt x="40173" y="18422"/>
                  </a:cubicBezTo>
                  <a:cubicBezTo>
                    <a:pt x="41488" y="18422"/>
                    <a:pt x="41587" y="16922"/>
                    <a:pt x="41037" y="15811"/>
                  </a:cubicBezTo>
                  <a:cubicBezTo>
                    <a:pt x="40985" y="15698"/>
                    <a:pt x="40924" y="15605"/>
                    <a:pt x="40863" y="15524"/>
                  </a:cubicBezTo>
                  <a:cubicBezTo>
                    <a:pt x="40570" y="15091"/>
                    <a:pt x="40230" y="14929"/>
                    <a:pt x="39859" y="14929"/>
                  </a:cubicBezTo>
                  <a:cubicBezTo>
                    <a:pt x="39300" y="14929"/>
                    <a:pt x="38671" y="15297"/>
                    <a:pt x="38026" y="15670"/>
                  </a:cubicBezTo>
                  <a:cubicBezTo>
                    <a:pt x="37512" y="15967"/>
                    <a:pt x="37032" y="16116"/>
                    <a:pt x="36595" y="16116"/>
                  </a:cubicBezTo>
                  <a:cubicBezTo>
                    <a:pt x="36128" y="16116"/>
                    <a:pt x="35710" y="15946"/>
                    <a:pt x="35354" y="15605"/>
                  </a:cubicBezTo>
                  <a:cubicBezTo>
                    <a:pt x="35139" y="15390"/>
                    <a:pt x="34941" y="15122"/>
                    <a:pt x="34767" y="14789"/>
                  </a:cubicBezTo>
                  <a:cubicBezTo>
                    <a:pt x="34024" y="13399"/>
                    <a:pt x="34312" y="12265"/>
                    <a:pt x="34466" y="10789"/>
                  </a:cubicBezTo>
                  <a:cubicBezTo>
                    <a:pt x="34612" y="9325"/>
                    <a:pt x="33478" y="8583"/>
                    <a:pt x="33311" y="7282"/>
                  </a:cubicBezTo>
                  <a:cubicBezTo>
                    <a:pt x="33124" y="5911"/>
                    <a:pt x="32756" y="6057"/>
                    <a:pt x="31653" y="5397"/>
                  </a:cubicBezTo>
                  <a:cubicBezTo>
                    <a:pt x="30640" y="4797"/>
                    <a:pt x="29865" y="3995"/>
                    <a:pt x="29423" y="2953"/>
                  </a:cubicBezTo>
                  <a:cubicBezTo>
                    <a:pt x="28896" y="1716"/>
                    <a:pt x="27805" y="395"/>
                    <a:pt x="26370" y="62"/>
                  </a:cubicBezTo>
                  <a:cubicBezTo>
                    <a:pt x="26196" y="21"/>
                    <a:pt x="26050" y="1"/>
                    <a:pt x="258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1" name="Google Shape;541;p54"/>
            <p:cNvSpPr/>
            <p:nvPr/>
          </p:nvSpPr>
          <p:spPr>
            <a:xfrm>
              <a:off x="5221775" y="3488425"/>
              <a:ext cx="395275" cy="431500"/>
            </a:xfrm>
            <a:custGeom>
              <a:avLst/>
              <a:gdLst/>
              <a:ahLst/>
              <a:cxnLst/>
              <a:rect l="l" t="t" r="r" b="b"/>
              <a:pathLst>
                <a:path w="15811" h="17260" extrusionOk="0">
                  <a:moveTo>
                    <a:pt x="4025" y="1"/>
                  </a:moveTo>
                  <a:cubicBezTo>
                    <a:pt x="3555" y="1"/>
                    <a:pt x="3170" y="197"/>
                    <a:pt x="2712" y="347"/>
                  </a:cubicBezTo>
                  <a:cubicBezTo>
                    <a:pt x="2165" y="513"/>
                    <a:pt x="1703" y="513"/>
                    <a:pt x="1123" y="521"/>
                  </a:cubicBezTo>
                  <a:cubicBezTo>
                    <a:pt x="134" y="533"/>
                    <a:pt x="61" y="1048"/>
                    <a:pt x="1" y="1656"/>
                  </a:cubicBezTo>
                  <a:cubicBezTo>
                    <a:pt x="154" y="1656"/>
                    <a:pt x="300" y="1676"/>
                    <a:pt x="474" y="1717"/>
                  </a:cubicBezTo>
                  <a:cubicBezTo>
                    <a:pt x="1909" y="2050"/>
                    <a:pt x="3000" y="3371"/>
                    <a:pt x="3527" y="4608"/>
                  </a:cubicBezTo>
                  <a:cubicBezTo>
                    <a:pt x="3969" y="5650"/>
                    <a:pt x="4744" y="6452"/>
                    <a:pt x="5757" y="7052"/>
                  </a:cubicBezTo>
                  <a:cubicBezTo>
                    <a:pt x="6860" y="7712"/>
                    <a:pt x="7228" y="7566"/>
                    <a:pt x="7415" y="8937"/>
                  </a:cubicBezTo>
                  <a:cubicBezTo>
                    <a:pt x="7582" y="10238"/>
                    <a:pt x="8716" y="10980"/>
                    <a:pt x="8570" y="12444"/>
                  </a:cubicBezTo>
                  <a:cubicBezTo>
                    <a:pt x="8416" y="13920"/>
                    <a:pt x="8128" y="15054"/>
                    <a:pt x="8871" y="16444"/>
                  </a:cubicBezTo>
                  <a:cubicBezTo>
                    <a:pt x="9045" y="16777"/>
                    <a:pt x="9243" y="17045"/>
                    <a:pt x="9458" y="17260"/>
                  </a:cubicBezTo>
                  <a:cubicBezTo>
                    <a:pt x="9531" y="16891"/>
                    <a:pt x="9604" y="16517"/>
                    <a:pt x="9737" y="16230"/>
                  </a:cubicBezTo>
                  <a:cubicBezTo>
                    <a:pt x="10119" y="15428"/>
                    <a:pt x="10820" y="14839"/>
                    <a:pt x="11303" y="14094"/>
                  </a:cubicBezTo>
                  <a:cubicBezTo>
                    <a:pt x="11603" y="13619"/>
                    <a:pt x="11821" y="13125"/>
                    <a:pt x="11801" y="12557"/>
                  </a:cubicBezTo>
                  <a:cubicBezTo>
                    <a:pt x="11789" y="12168"/>
                    <a:pt x="11481" y="11609"/>
                    <a:pt x="11522" y="11260"/>
                  </a:cubicBezTo>
                  <a:cubicBezTo>
                    <a:pt x="11553" y="10996"/>
                    <a:pt x="11591" y="10921"/>
                    <a:pt x="11653" y="10921"/>
                  </a:cubicBezTo>
                  <a:cubicBezTo>
                    <a:pt x="11736" y="10921"/>
                    <a:pt x="11860" y="11053"/>
                    <a:pt x="12066" y="11053"/>
                  </a:cubicBezTo>
                  <a:cubicBezTo>
                    <a:pt x="12070" y="11053"/>
                    <a:pt x="12073" y="11053"/>
                    <a:pt x="12076" y="11053"/>
                  </a:cubicBezTo>
                  <a:cubicBezTo>
                    <a:pt x="12490" y="11053"/>
                    <a:pt x="12665" y="10814"/>
                    <a:pt x="13045" y="10721"/>
                  </a:cubicBezTo>
                  <a:cubicBezTo>
                    <a:pt x="13201" y="10683"/>
                    <a:pt x="13378" y="10670"/>
                    <a:pt x="13564" y="10670"/>
                  </a:cubicBezTo>
                  <a:cubicBezTo>
                    <a:pt x="13946" y="10670"/>
                    <a:pt x="14363" y="10725"/>
                    <a:pt x="14695" y="10733"/>
                  </a:cubicBezTo>
                  <a:cubicBezTo>
                    <a:pt x="15543" y="10733"/>
                    <a:pt x="15810" y="10652"/>
                    <a:pt x="15595" y="9772"/>
                  </a:cubicBezTo>
                  <a:cubicBezTo>
                    <a:pt x="15449" y="9164"/>
                    <a:pt x="15316" y="8496"/>
                    <a:pt x="14768" y="8174"/>
                  </a:cubicBezTo>
                  <a:cubicBezTo>
                    <a:pt x="14233" y="7854"/>
                    <a:pt x="13552" y="7867"/>
                    <a:pt x="13180" y="7287"/>
                  </a:cubicBezTo>
                  <a:cubicBezTo>
                    <a:pt x="12819" y="6711"/>
                    <a:pt x="13180" y="5978"/>
                    <a:pt x="12750" y="5483"/>
                  </a:cubicBezTo>
                  <a:cubicBezTo>
                    <a:pt x="12252" y="4928"/>
                    <a:pt x="11623" y="5134"/>
                    <a:pt x="11315" y="4348"/>
                  </a:cubicBezTo>
                  <a:cubicBezTo>
                    <a:pt x="10914" y="3347"/>
                    <a:pt x="11522" y="2236"/>
                    <a:pt x="10480" y="1628"/>
                  </a:cubicBezTo>
                  <a:cubicBezTo>
                    <a:pt x="10045" y="1375"/>
                    <a:pt x="9619" y="1306"/>
                    <a:pt x="9194" y="1306"/>
                  </a:cubicBezTo>
                  <a:cubicBezTo>
                    <a:pt x="8690" y="1306"/>
                    <a:pt x="8188" y="1402"/>
                    <a:pt x="7674" y="1402"/>
                  </a:cubicBezTo>
                  <a:cubicBezTo>
                    <a:pt x="7489" y="1402"/>
                    <a:pt x="7303" y="1390"/>
                    <a:pt x="7115" y="1356"/>
                  </a:cubicBezTo>
                  <a:cubicBezTo>
                    <a:pt x="6085" y="1182"/>
                    <a:pt x="5352" y="172"/>
                    <a:pt x="4269" y="19"/>
                  </a:cubicBezTo>
                  <a:cubicBezTo>
                    <a:pt x="4185" y="6"/>
                    <a:pt x="4103" y="1"/>
                    <a:pt x="40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2" name="Google Shape;542;p54"/>
            <p:cNvSpPr/>
            <p:nvPr/>
          </p:nvSpPr>
          <p:spPr>
            <a:xfrm>
              <a:off x="5393950" y="5099425"/>
              <a:ext cx="53950" cy="71950"/>
            </a:xfrm>
            <a:custGeom>
              <a:avLst/>
              <a:gdLst/>
              <a:ahLst/>
              <a:cxnLst/>
              <a:rect l="l" t="t" r="r" b="b"/>
              <a:pathLst>
                <a:path w="2158" h="2878" extrusionOk="0">
                  <a:moveTo>
                    <a:pt x="167" y="0"/>
                  </a:moveTo>
                  <a:cubicBezTo>
                    <a:pt x="80" y="0"/>
                    <a:pt x="20" y="59"/>
                    <a:pt x="1" y="294"/>
                  </a:cubicBezTo>
                  <a:cubicBezTo>
                    <a:pt x="366" y="674"/>
                    <a:pt x="942" y="1327"/>
                    <a:pt x="929" y="1883"/>
                  </a:cubicBezTo>
                  <a:cubicBezTo>
                    <a:pt x="929" y="2090"/>
                    <a:pt x="695" y="2637"/>
                    <a:pt x="860" y="2811"/>
                  </a:cubicBezTo>
                  <a:cubicBezTo>
                    <a:pt x="904" y="2859"/>
                    <a:pt x="1014" y="2878"/>
                    <a:pt x="1128" y="2878"/>
                  </a:cubicBezTo>
                  <a:cubicBezTo>
                    <a:pt x="1257" y="2878"/>
                    <a:pt x="1392" y="2854"/>
                    <a:pt x="1449" y="2820"/>
                  </a:cubicBezTo>
                  <a:cubicBezTo>
                    <a:pt x="1643" y="2730"/>
                    <a:pt x="1724" y="2504"/>
                    <a:pt x="1756" y="2304"/>
                  </a:cubicBezTo>
                  <a:cubicBezTo>
                    <a:pt x="1789" y="2057"/>
                    <a:pt x="1736" y="1883"/>
                    <a:pt x="1838" y="1644"/>
                  </a:cubicBezTo>
                  <a:cubicBezTo>
                    <a:pt x="1951" y="1389"/>
                    <a:pt x="2158" y="1141"/>
                    <a:pt x="2096" y="820"/>
                  </a:cubicBezTo>
                  <a:cubicBezTo>
                    <a:pt x="2003" y="334"/>
                    <a:pt x="1383" y="172"/>
                    <a:pt x="974" y="100"/>
                  </a:cubicBezTo>
                  <a:cubicBezTo>
                    <a:pt x="767" y="66"/>
                    <a:pt x="581" y="100"/>
                    <a:pt x="386" y="47"/>
                  </a:cubicBezTo>
                  <a:cubicBezTo>
                    <a:pt x="304" y="30"/>
                    <a:pt x="229"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3" name="Google Shape;543;p54"/>
            <p:cNvSpPr/>
            <p:nvPr/>
          </p:nvSpPr>
          <p:spPr>
            <a:xfrm>
              <a:off x="5383375" y="5022575"/>
              <a:ext cx="59675" cy="29275"/>
            </a:xfrm>
            <a:custGeom>
              <a:avLst/>
              <a:gdLst/>
              <a:ahLst/>
              <a:cxnLst/>
              <a:rect l="l" t="t" r="r" b="b"/>
              <a:pathLst>
                <a:path w="2387" h="1171" extrusionOk="0">
                  <a:moveTo>
                    <a:pt x="1560" y="1"/>
                  </a:moveTo>
                  <a:cubicBezTo>
                    <a:pt x="1373" y="1"/>
                    <a:pt x="1181" y="15"/>
                    <a:pt x="995" y="15"/>
                  </a:cubicBezTo>
                  <a:cubicBezTo>
                    <a:pt x="925" y="15"/>
                    <a:pt x="856" y="13"/>
                    <a:pt x="789" y="8"/>
                  </a:cubicBezTo>
                  <a:cubicBezTo>
                    <a:pt x="767" y="6"/>
                    <a:pt x="745" y="5"/>
                    <a:pt x="721" y="5"/>
                  </a:cubicBezTo>
                  <a:cubicBezTo>
                    <a:pt x="412" y="5"/>
                    <a:pt x="0" y="137"/>
                    <a:pt x="87" y="522"/>
                  </a:cubicBezTo>
                  <a:cubicBezTo>
                    <a:pt x="42" y="729"/>
                    <a:pt x="55" y="822"/>
                    <a:pt x="55" y="895"/>
                  </a:cubicBezTo>
                  <a:cubicBezTo>
                    <a:pt x="77" y="896"/>
                    <a:pt x="99" y="896"/>
                    <a:pt x="121" y="896"/>
                  </a:cubicBezTo>
                  <a:cubicBezTo>
                    <a:pt x="239" y="896"/>
                    <a:pt x="358" y="886"/>
                    <a:pt x="476" y="886"/>
                  </a:cubicBezTo>
                  <a:cubicBezTo>
                    <a:pt x="532" y="886"/>
                    <a:pt x="587" y="888"/>
                    <a:pt x="643" y="895"/>
                  </a:cubicBezTo>
                  <a:cubicBezTo>
                    <a:pt x="837" y="923"/>
                    <a:pt x="963" y="1009"/>
                    <a:pt x="1150" y="1090"/>
                  </a:cubicBezTo>
                  <a:cubicBezTo>
                    <a:pt x="1278" y="1146"/>
                    <a:pt x="1383" y="1170"/>
                    <a:pt x="1474" y="1170"/>
                  </a:cubicBezTo>
                  <a:cubicBezTo>
                    <a:pt x="1721" y="1170"/>
                    <a:pt x="1867" y="989"/>
                    <a:pt x="2086" y="749"/>
                  </a:cubicBezTo>
                  <a:cubicBezTo>
                    <a:pt x="2386" y="429"/>
                    <a:pt x="2252" y="81"/>
                    <a:pt x="1838" y="15"/>
                  </a:cubicBezTo>
                  <a:cubicBezTo>
                    <a:pt x="1748" y="5"/>
                    <a:pt x="1654" y="1"/>
                    <a:pt x="15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4" name="Google Shape;544;p54"/>
            <p:cNvSpPr/>
            <p:nvPr/>
          </p:nvSpPr>
          <p:spPr>
            <a:xfrm>
              <a:off x="5317950" y="5051025"/>
              <a:ext cx="52125" cy="41925"/>
            </a:xfrm>
            <a:custGeom>
              <a:avLst/>
              <a:gdLst/>
              <a:ahLst/>
              <a:cxnLst/>
              <a:rect l="l" t="t" r="r" b="b"/>
              <a:pathLst>
                <a:path w="2085" h="1677" extrusionOk="0">
                  <a:moveTo>
                    <a:pt x="1760" y="0"/>
                  </a:moveTo>
                  <a:cubicBezTo>
                    <a:pt x="1662" y="0"/>
                    <a:pt x="1551" y="23"/>
                    <a:pt x="1456" y="53"/>
                  </a:cubicBezTo>
                  <a:cubicBezTo>
                    <a:pt x="1434" y="50"/>
                    <a:pt x="1411" y="49"/>
                    <a:pt x="1389" y="49"/>
                  </a:cubicBezTo>
                  <a:cubicBezTo>
                    <a:pt x="984" y="49"/>
                    <a:pt x="475" y="444"/>
                    <a:pt x="260" y="754"/>
                  </a:cubicBezTo>
                  <a:cubicBezTo>
                    <a:pt x="114" y="961"/>
                    <a:pt x="0" y="1609"/>
                    <a:pt x="361" y="1675"/>
                  </a:cubicBezTo>
                  <a:cubicBezTo>
                    <a:pt x="374" y="1676"/>
                    <a:pt x="387" y="1677"/>
                    <a:pt x="398" y="1677"/>
                  </a:cubicBezTo>
                  <a:cubicBezTo>
                    <a:pt x="590" y="1677"/>
                    <a:pt x="607" y="1468"/>
                    <a:pt x="702" y="1334"/>
                  </a:cubicBezTo>
                  <a:cubicBezTo>
                    <a:pt x="835" y="1136"/>
                    <a:pt x="937" y="1107"/>
                    <a:pt x="1188" y="1054"/>
                  </a:cubicBezTo>
                  <a:cubicBezTo>
                    <a:pt x="1330" y="1034"/>
                    <a:pt x="1598" y="994"/>
                    <a:pt x="1723" y="888"/>
                  </a:cubicBezTo>
                  <a:cubicBezTo>
                    <a:pt x="1845" y="775"/>
                    <a:pt x="1796" y="653"/>
                    <a:pt x="1857" y="519"/>
                  </a:cubicBezTo>
                  <a:cubicBezTo>
                    <a:pt x="1910" y="385"/>
                    <a:pt x="2084" y="260"/>
                    <a:pt x="1991" y="94"/>
                  </a:cubicBezTo>
                  <a:cubicBezTo>
                    <a:pt x="1950" y="25"/>
                    <a:pt x="1862"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5" name="Google Shape;545;p54"/>
            <p:cNvSpPr/>
            <p:nvPr/>
          </p:nvSpPr>
          <p:spPr>
            <a:xfrm>
              <a:off x="5272350" y="4923600"/>
              <a:ext cx="68825" cy="74500"/>
            </a:xfrm>
            <a:custGeom>
              <a:avLst/>
              <a:gdLst/>
              <a:ahLst/>
              <a:cxnLst/>
              <a:rect l="l" t="t" r="r" b="b"/>
              <a:pathLst>
                <a:path w="2753" h="2980" extrusionOk="0">
                  <a:moveTo>
                    <a:pt x="793" y="0"/>
                  </a:moveTo>
                  <a:cubicBezTo>
                    <a:pt x="638" y="0"/>
                    <a:pt x="476" y="32"/>
                    <a:pt x="309" y="107"/>
                  </a:cubicBezTo>
                  <a:cubicBezTo>
                    <a:pt x="876" y="407"/>
                    <a:pt x="1030" y="1388"/>
                    <a:pt x="597" y="1830"/>
                  </a:cubicBezTo>
                  <a:cubicBezTo>
                    <a:pt x="389" y="2025"/>
                    <a:pt x="154" y="2036"/>
                    <a:pt x="94" y="2317"/>
                  </a:cubicBezTo>
                  <a:cubicBezTo>
                    <a:pt x="0" y="2770"/>
                    <a:pt x="503" y="2953"/>
                    <a:pt x="876" y="2973"/>
                  </a:cubicBezTo>
                  <a:cubicBezTo>
                    <a:pt x="924" y="2978"/>
                    <a:pt x="966" y="2980"/>
                    <a:pt x="1003" y="2980"/>
                  </a:cubicBezTo>
                  <a:cubicBezTo>
                    <a:pt x="1336" y="2980"/>
                    <a:pt x="1255" y="2803"/>
                    <a:pt x="1536" y="2551"/>
                  </a:cubicBezTo>
                  <a:cubicBezTo>
                    <a:pt x="1744" y="2356"/>
                    <a:pt x="2105" y="2410"/>
                    <a:pt x="2319" y="2203"/>
                  </a:cubicBezTo>
                  <a:cubicBezTo>
                    <a:pt x="2753" y="1789"/>
                    <a:pt x="2360" y="1108"/>
                    <a:pt x="2060" y="727"/>
                  </a:cubicBezTo>
                  <a:cubicBezTo>
                    <a:pt x="1803" y="404"/>
                    <a:pt x="1345"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6" name="Google Shape;546;p54"/>
            <p:cNvSpPr/>
            <p:nvPr/>
          </p:nvSpPr>
          <p:spPr>
            <a:xfrm>
              <a:off x="5253200" y="4811825"/>
              <a:ext cx="102625" cy="56425"/>
            </a:xfrm>
            <a:custGeom>
              <a:avLst/>
              <a:gdLst/>
              <a:ahLst/>
              <a:cxnLst/>
              <a:rect l="l" t="t" r="r" b="b"/>
              <a:pathLst>
                <a:path w="4105" h="2257" extrusionOk="0">
                  <a:moveTo>
                    <a:pt x="1834" y="0"/>
                  </a:moveTo>
                  <a:cubicBezTo>
                    <a:pt x="1783" y="0"/>
                    <a:pt x="1732" y="7"/>
                    <a:pt x="1683" y="22"/>
                  </a:cubicBezTo>
                  <a:cubicBezTo>
                    <a:pt x="1455" y="82"/>
                    <a:pt x="1354" y="318"/>
                    <a:pt x="1086" y="370"/>
                  </a:cubicBezTo>
                  <a:cubicBezTo>
                    <a:pt x="1067" y="368"/>
                    <a:pt x="1047" y="367"/>
                    <a:pt x="1026" y="367"/>
                  </a:cubicBezTo>
                  <a:cubicBezTo>
                    <a:pt x="726" y="367"/>
                    <a:pt x="292" y="556"/>
                    <a:pt x="179" y="836"/>
                  </a:cubicBezTo>
                  <a:cubicBezTo>
                    <a:pt x="1" y="1257"/>
                    <a:pt x="506" y="1412"/>
                    <a:pt x="828" y="1497"/>
                  </a:cubicBezTo>
                  <a:cubicBezTo>
                    <a:pt x="1228" y="1598"/>
                    <a:pt x="1610" y="1631"/>
                    <a:pt x="2003" y="1773"/>
                  </a:cubicBezTo>
                  <a:cubicBezTo>
                    <a:pt x="2343" y="1906"/>
                    <a:pt x="2725" y="2187"/>
                    <a:pt x="3085" y="2247"/>
                  </a:cubicBezTo>
                  <a:cubicBezTo>
                    <a:pt x="3128" y="2254"/>
                    <a:pt x="3170" y="2257"/>
                    <a:pt x="3211" y="2257"/>
                  </a:cubicBezTo>
                  <a:cubicBezTo>
                    <a:pt x="3808" y="2257"/>
                    <a:pt x="4105" y="1563"/>
                    <a:pt x="3900" y="1043"/>
                  </a:cubicBezTo>
                  <a:cubicBezTo>
                    <a:pt x="3807" y="763"/>
                    <a:pt x="3571" y="589"/>
                    <a:pt x="3312" y="544"/>
                  </a:cubicBezTo>
                  <a:cubicBezTo>
                    <a:pt x="2919" y="496"/>
                    <a:pt x="2878" y="569"/>
                    <a:pt x="2550" y="318"/>
                  </a:cubicBezTo>
                  <a:cubicBezTo>
                    <a:pt x="2366" y="181"/>
                    <a:pt x="2097" y="0"/>
                    <a:pt x="1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7" name="Google Shape;547;p54"/>
            <p:cNvSpPr/>
            <p:nvPr/>
          </p:nvSpPr>
          <p:spPr>
            <a:xfrm>
              <a:off x="5200800" y="5199900"/>
              <a:ext cx="53275" cy="37525"/>
            </a:xfrm>
            <a:custGeom>
              <a:avLst/>
              <a:gdLst/>
              <a:ahLst/>
              <a:cxnLst/>
              <a:rect l="l" t="t" r="r" b="b"/>
              <a:pathLst>
                <a:path w="2131" h="1501" extrusionOk="0">
                  <a:moveTo>
                    <a:pt x="1094" y="0"/>
                  </a:moveTo>
                  <a:cubicBezTo>
                    <a:pt x="572" y="0"/>
                    <a:pt x="0" y="238"/>
                    <a:pt x="118" y="835"/>
                  </a:cubicBezTo>
                  <a:cubicBezTo>
                    <a:pt x="87" y="1315"/>
                    <a:pt x="252" y="1501"/>
                    <a:pt x="453" y="1501"/>
                  </a:cubicBezTo>
                  <a:cubicBezTo>
                    <a:pt x="594" y="1501"/>
                    <a:pt x="752" y="1410"/>
                    <a:pt x="872" y="1265"/>
                  </a:cubicBezTo>
                  <a:cubicBezTo>
                    <a:pt x="1046" y="1063"/>
                    <a:pt x="985" y="929"/>
                    <a:pt x="1253" y="803"/>
                  </a:cubicBezTo>
                  <a:cubicBezTo>
                    <a:pt x="1448" y="710"/>
                    <a:pt x="1594" y="790"/>
                    <a:pt x="1736" y="637"/>
                  </a:cubicBezTo>
                  <a:cubicBezTo>
                    <a:pt x="2131" y="258"/>
                    <a:pt x="1639" y="0"/>
                    <a:pt x="10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8" name="Google Shape;548;p54"/>
            <p:cNvSpPr/>
            <p:nvPr/>
          </p:nvSpPr>
          <p:spPr>
            <a:xfrm>
              <a:off x="5189850" y="5134650"/>
              <a:ext cx="78875" cy="46650"/>
            </a:xfrm>
            <a:custGeom>
              <a:avLst/>
              <a:gdLst/>
              <a:ahLst/>
              <a:cxnLst/>
              <a:rect l="l" t="t" r="r" b="b"/>
              <a:pathLst>
                <a:path w="3155" h="1866" extrusionOk="0">
                  <a:moveTo>
                    <a:pt x="2352" y="0"/>
                  </a:moveTo>
                  <a:cubicBezTo>
                    <a:pt x="1659" y="0"/>
                    <a:pt x="1577" y="535"/>
                    <a:pt x="957" y="689"/>
                  </a:cubicBezTo>
                  <a:cubicBezTo>
                    <a:pt x="903" y="703"/>
                    <a:pt x="849" y="707"/>
                    <a:pt x="797" y="707"/>
                  </a:cubicBezTo>
                  <a:cubicBezTo>
                    <a:pt x="724" y="707"/>
                    <a:pt x="654" y="700"/>
                    <a:pt x="585" y="700"/>
                  </a:cubicBezTo>
                  <a:cubicBezTo>
                    <a:pt x="476" y="700"/>
                    <a:pt x="372" y="719"/>
                    <a:pt x="276" y="822"/>
                  </a:cubicBezTo>
                  <a:cubicBezTo>
                    <a:pt x="102" y="1022"/>
                    <a:pt x="122" y="1495"/>
                    <a:pt x="0" y="1743"/>
                  </a:cubicBezTo>
                  <a:cubicBezTo>
                    <a:pt x="72" y="1831"/>
                    <a:pt x="138" y="1865"/>
                    <a:pt x="200" y="1865"/>
                  </a:cubicBezTo>
                  <a:cubicBezTo>
                    <a:pt x="377" y="1865"/>
                    <a:pt x="525" y="1593"/>
                    <a:pt x="702" y="1524"/>
                  </a:cubicBezTo>
                  <a:cubicBezTo>
                    <a:pt x="773" y="1491"/>
                    <a:pt x="843" y="1479"/>
                    <a:pt x="913" y="1479"/>
                  </a:cubicBezTo>
                  <a:cubicBezTo>
                    <a:pt x="1129" y="1479"/>
                    <a:pt x="1338" y="1603"/>
                    <a:pt x="1566" y="1649"/>
                  </a:cubicBezTo>
                  <a:cubicBezTo>
                    <a:pt x="1676" y="1675"/>
                    <a:pt x="1879" y="1722"/>
                    <a:pt x="2055" y="1722"/>
                  </a:cubicBezTo>
                  <a:cubicBezTo>
                    <a:pt x="2156" y="1722"/>
                    <a:pt x="2248" y="1706"/>
                    <a:pt x="2307" y="1662"/>
                  </a:cubicBezTo>
                  <a:cubicBezTo>
                    <a:pt x="2473" y="1524"/>
                    <a:pt x="2473" y="1196"/>
                    <a:pt x="2578" y="1009"/>
                  </a:cubicBezTo>
                  <a:cubicBezTo>
                    <a:pt x="2834" y="535"/>
                    <a:pt x="3154" y="0"/>
                    <a:pt x="2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9" name="Google Shape;549;p54"/>
            <p:cNvSpPr/>
            <p:nvPr/>
          </p:nvSpPr>
          <p:spPr>
            <a:xfrm>
              <a:off x="5118075" y="5200925"/>
              <a:ext cx="34925" cy="38350"/>
            </a:xfrm>
            <a:custGeom>
              <a:avLst/>
              <a:gdLst/>
              <a:ahLst/>
              <a:cxnLst/>
              <a:rect l="l" t="t" r="r" b="b"/>
              <a:pathLst>
                <a:path w="1397" h="1534" extrusionOk="0">
                  <a:moveTo>
                    <a:pt x="916" y="0"/>
                  </a:moveTo>
                  <a:cubicBezTo>
                    <a:pt x="553" y="0"/>
                    <a:pt x="254" y="131"/>
                    <a:pt x="156" y="482"/>
                  </a:cubicBezTo>
                  <a:cubicBezTo>
                    <a:pt x="115" y="661"/>
                    <a:pt x="200" y="876"/>
                    <a:pt x="156" y="1050"/>
                  </a:cubicBezTo>
                  <a:cubicBezTo>
                    <a:pt x="127" y="1236"/>
                    <a:pt x="14" y="1350"/>
                    <a:pt x="1" y="1524"/>
                  </a:cubicBezTo>
                  <a:cubicBezTo>
                    <a:pt x="98" y="1529"/>
                    <a:pt x="181" y="1533"/>
                    <a:pt x="255" y="1533"/>
                  </a:cubicBezTo>
                  <a:cubicBezTo>
                    <a:pt x="611" y="1533"/>
                    <a:pt x="721" y="1445"/>
                    <a:pt x="910" y="1062"/>
                  </a:cubicBezTo>
                  <a:cubicBezTo>
                    <a:pt x="1056" y="774"/>
                    <a:pt x="1396" y="409"/>
                    <a:pt x="1076" y="8"/>
                  </a:cubicBezTo>
                  <a:cubicBezTo>
                    <a:pt x="1022" y="3"/>
                    <a:pt x="968" y="0"/>
                    <a:pt x="9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0" name="Google Shape;550;p54"/>
            <p:cNvSpPr/>
            <p:nvPr/>
          </p:nvSpPr>
          <p:spPr>
            <a:xfrm>
              <a:off x="5132575" y="5027625"/>
              <a:ext cx="83075" cy="66450"/>
            </a:xfrm>
            <a:custGeom>
              <a:avLst/>
              <a:gdLst/>
              <a:ahLst/>
              <a:cxnLst/>
              <a:rect l="l" t="t" r="r" b="b"/>
              <a:pathLst>
                <a:path w="3323" h="2658" extrusionOk="0">
                  <a:moveTo>
                    <a:pt x="21" y="0"/>
                  </a:moveTo>
                  <a:lnTo>
                    <a:pt x="21" y="0"/>
                  </a:lnTo>
                  <a:cubicBezTo>
                    <a:pt x="1" y="742"/>
                    <a:pt x="403" y="1175"/>
                    <a:pt x="1022" y="1443"/>
                  </a:cubicBezTo>
                  <a:cubicBezTo>
                    <a:pt x="1331" y="1576"/>
                    <a:pt x="1452" y="1642"/>
                    <a:pt x="1630" y="1917"/>
                  </a:cubicBezTo>
                  <a:cubicBezTo>
                    <a:pt x="1825" y="2238"/>
                    <a:pt x="1817" y="2412"/>
                    <a:pt x="2199" y="2578"/>
                  </a:cubicBezTo>
                  <a:cubicBezTo>
                    <a:pt x="2324" y="2631"/>
                    <a:pt x="2461" y="2657"/>
                    <a:pt x="2590" y="2657"/>
                  </a:cubicBezTo>
                  <a:cubicBezTo>
                    <a:pt x="2996" y="2657"/>
                    <a:pt x="3322" y="2397"/>
                    <a:pt x="2968" y="1889"/>
                  </a:cubicBezTo>
                  <a:cubicBezTo>
                    <a:pt x="2807" y="1642"/>
                    <a:pt x="2393" y="1576"/>
                    <a:pt x="2178" y="1394"/>
                  </a:cubicBezTo>
                  <a:cubicBezTo>
                    <a:pt x="1918" y="1187"/>
                    <a:pt x="1898" y="908"/>
                    <a:pt x="1703" y="669"/>
                  </a:cubicBezTo>
                  <a:cubicBezTo>
                    <a:pt x="1424" y="352"/>
                    <a:pt x="504" y="93"/>
                    <a:pt x="94" y="53"/>
                  </a:cubicBezTo>
                  <a:cubicBezTo>
                    <a:pt x="84" y="78"/>
                    <a:pt x="81" y="101"/>
                    <a:pt x="74" y="101"/>
                  </a:cubicBezTo>
                  <a:cubicBezTo>
                    <a:pt x="66" y="101"/>
                    <a:pt x="53" y="75"/>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1" name="Google Shape;551;p54"/>
            <p:cNvSpPr/>
            <p:nvPr/>
          </p:nvSpPr>
          <p:spPr>
            <a:xfrm>
              <a:off x="5083850" y="5077875"/>
              <a:ext cx="45625" cy="67650"/>
            </a:xfrm>
            <a:custGeom>
              <a:avLst/>
              <a:gdLst/>
              <a:ahLst/>
              <a:cxnLst/>
              <a:rect l="l" t="t" r="r" b="b"/>
              <a:pathLst>
                <a:path w="1825" h="2706" extrusionOk="0">
                  <a:moveTo>
                    <a:pt x="661" y="0"/>
                  </a:moveTo>
                  <a:cubicBezTo>
                    <a:pt x="0" y="167"/>
                    <a:pt x="195" y="949"/>
                    <a:pt x="348" y="1395"/>
                  </a:cubicBezTo>
                  <a:cubicBezTo>
                    <a:pt x="523" y="1886"/>
                    <a:pt x="319" y="2705"/>
                    <a:pt x="1011" y="2705"/>
                  </a:cubicBezTo>
                  <a:cubicBezTo>
                    <a:pt x="1028" y="2705"/>
                    <a:pt x="1045" y="2705"/>
                    <a:pt x="1063" y="2704"/>
                  </a:cubicBezTo>
                  <a:cubicBezTo>
                    <a:pt x="1824" y="2664"/>
                    <a:pt x="1321" y="1938"/>
                    <a:pt x="1269" y="1497"/>
                  </a:cubicBezTo>
                  <a:cubicBezTo>
                    <a:pt x="1196" y="876"/>
                    <a:pt x="1208" y="621"/>
                    <a:pt x="6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2" name="Google Shape;552;p54"/>
            <p:cNvSpPr/>
            <p:nvPr/>
          </p:nvSpPr>
          <p:spPr>
            <a:xfrm>
              <a:off x="4564250" y="2111175"/>
              <a:ext cx="649325" cy="342675"/>
            </a:xfrm>
            <a:custGeom>
              <a:avLst/>
              <a:gdLst/>
              <a:ahLst/>
              <a:cxnLst/>
              <a:rect l="l" t="t" r="r" b="b"/>
              <a:pathLst>
                <a:path w="25973" h="13707" extrusionOk="0">
                  <a:moveTo>
                    <a:pt x="14031" y="0"/>
                  </a:moveTo>
                  <a:cubicBezTo>
                    <a:pt x="13678" y="0"/>
                    <a:pt x="13326" y="91"/>
                    <a:pt x="12989" y="281"/>
                  </a:cubicBezTo>
                  <a:cubicBezTo>
                    <a:pt x="12421" y="601"/>
                    <a:pt x="11253" y="1042"/>
                    <a:pt x="10905" y="1695"/>
                  </a:cubicBezTo>
                  <a:cubicBezTo>
                    <a:pt x="10873" y="1744"/>
                    <a:pt x="10853" y="1796"/>
                    <a:pt x="10832" y="1858"/>
                  </a:cubicBezTo>
                  <a:cubicBezTo>
                    <a:pt x="10625" y="2550"/>
                    <a:pt x="11160" y="3479"/>
                    <a:pt x="11420" y="4087"/>
                  </a:cubicBezTo>
                  <a:cubicBezTo>
                    <a:pt x="11541" y="4363"/>
                    <a:pt x="12016" y="4930"/>
                    <a:pt x="11923" y="5243"/>
                  </a:cubicBezTo>
                  <a:cubicBezTo>
                    <a:pt x="11833" y="5551"/>
                    <a:pt x="11087" y="5757"/>
                    <a:pt x="10800" y="5931"/>
                  </a:cubicBezTo>
                  <a:cubicBezTo>
                    <a:pt x="10265" y="6262"/>
                    <a:pt x="9703" y="6632"/>
                    <a:pt x="9033" y="6632"/>
                  </a:cubicBezTo>
                  <a:cubicBezTo>
                    <a:pt x="8930" y="6632"/>
                    <a:pt x="8824" y="6624"/>
                    <a:pt x="8716" y="6605"/>
                  </a:cubicBezTo>
                  <a:cubicBezTo>
                    <a:pt x="7974" y="6470"/>
                    <a:pt x="7687" y="5871"/>
                    <a:pt x="7326" y="5283"/>
                  </a:cubicBezTo>
                  <a:cubicBezTo>
                    <a:pt x="6647" y="4159"/>
                    <a:pt x="6103" y="3128"/>
                    <a:pt x="4760" y="3128"/>
                  </a:cubicBezTo>
                  <a:cubicBezTo>
                    <a:pt x="4611" y="3128"/>
                    <a:pt x="4452" y="3141"/>
                    <a:pt x="4281" y="3167"/>
                  </a:cubicBezTo>
                  <a:cubicBezTo>
                    <a:pt x="3713" y="3252"/>
                    <a:pt x="2952" y="3394"/>
                    <a:pt x="2591" y="3819"/>
                  </a:cubicBezTo>
                  <a:cubicBezTo>
                    <a:pt x="2169" y="4314"/>
                    <a:pt x="1674" y="5170"/>
                    <a:pt x="1455" y="5798"/>
                  </a:cubicBezTo>
                  <a:cubicBezTo>
                    <a:pt x="1221" y="6459"/>
                    <a:pt x="1395" y="7026"/>
                    <a:pt x="1354" y="7695"/>
                  </a:cubicBezTo>
                  <a:cubicBezTo>
                    <a:pt x="1314" y="8348"/>
                    <a:pt x="1156" y="8842"/>
                    <a:pt x="828" y="9418"/>
                  </a:cubicBezTo>
                  <a:cubicBezTo>
                    <a:pt x="1" y="10861"/>
                    <a:pt x="312" y="11769"/>
                    <a:pt x="1107" y="12965"/>
                  </a:cubicBezTo>
                  <a:cubicBezTo>
                    <a:pt x="1168" y="12872"/>
                    <a:pt x="1269" y="12770"/>
                    <a:pt x="1395" y="12669"/>
                  </a:cubicBezTo>
                  <a:cubicBezTo>
                    <a:pt x="2209" y="12016"/>
                    <a:pt x="3012" y="11275"/>
                    <a:pt x="4046" y="11173"/>
                  </a:cubicBezTo>
                  <a:cubicBezTo>
                    <a:pt x="4327" y="11146"/>
                    <a:pt x="4613" y="11137"/>
                    <a:pt x="4901" y="11137"/>
                  </a:cubicBezTo>
                  <a:cubicBezTo>
                    <a:pt x="5439" y="11137"/>
                    <a:pt x="5985" y="11168"/>
                    <a:pt x="6525" y="11168"/>
                  </a:cubicBezTo>
                  <a:cubicBezTo>
                    <a:pt x="6906" y="11168"/>
                    <a:pt x="7284" y="11153"/>
                    <a:pt x="7654" y="11100"/>
                  </a:cubicBezTo>
                  <a:cubicBezTo>
                    <a:pt x="8295" y="11015"/>
                    <a:pt x="8842" y="10699"/>
                    <a:pt x="9523" y="10699"/>
                  </a:cubicBezTo>
                  <a:cubicBezTo>
                    <a:pt x="10204" y="10699"/>
                    <a:pt x="10800" y="11007"/>
                    <a:pt x="11461" y="11039"/>
                  </a:cubicBezTo>
                  <a:cubicBezTo>
                    <a:pt x="11482" y="11040"/>
                    <a:pt x="11502" y="11040"/>
                    <a:pt x="11522" y="11040"/>
                  </a:cubicBezTo>
                  <a:cubicBezTo>
                    <a:pt x="12579" y="11040"/>
                    <a:pt x="12956" y="9918"/>
                    <a:pt x="13636" y="9918"/>
                  </a:cubicBezTo>
                  <a:cubicBezTo>
                    <a:pt x="13888" y="9918"/>
                    <a:pt x="14181" y="10071"/>
                    <a:pt x="14565" y="10492"/>
                  </a:cubicBezTo>
                  <a:cubicBezTo>
                    <a:pt x="14853" y="10800"/>
                    <a:pt x="14707" y="10853"/>
                    <a:pt x="15173" y="10966"/>
                  </a:cubicBezTo>
                  <a:cubicBezTo>
                    <a:pt x="15258" y="10988"/>
                    <a:pt x="15345" y="10995"/>
                    <a:pt x="15435" y="10995"/>
                  </a:cubicBezTo>
                  <a:cubicBezTo>
                    <a:pt x="15636" y="10995"/>
                    <a:pt x="15846" y="10958"/>
                    <a:pt x="16050" y="10958"/>
                  </a:cubicBezTo>
                  <a:cubicBezTo>
                    <a:pt x="16102" y="10958"/>
                    <a:pt x="16153" y="10960"/>
                    <a:pt x="16204" y="10966"/>
                  </a:cubicBezTo>
                  <a:cubicBezTo>
                    <a:pt x="17031" y="11088"/>
                    <a:pt x="17216" y="11696"/>
                    <a:pt x="17897" y="12109"/>
                  </a:cubicBezTo>
                  <a:cubicBezTo>
                    <a:pt x="18462" y="12450"/>
                    <a:pt x="19154" y="12575"/>
                    <a:pt x="19682" y="12985"/>
                  </a:cubicBezTo>
                  <a:cubicBezTo>
                    <a:pt x="19916" y="13172"/>
                    <a:pt x="20176" y="13439"/>
                    <a:pt x="20350" y="13707"/>
                  </a:cubicBezTo>
                  <a:cubicBezTo>
                    <a:pt x="20557" y="13151"/>
                    <a:pt x="20764" y="12575"/>
                    <a:pt x="21506" y="12410"/>
                  </a:cubicBezTo>
                  <a:cubicBezTo>
                    <a:pt x="21621" y="12386"/>
                    <a:pt x="21735" y="12379"/>
                    <a:pt x="21848" y="12379"/>
                  </a:cubicBezTo>
                  <a:cubicBezTo>
                    <a:pt x="22036" y="12379"/>
                    <a:pt x="22222" y="12399"/>
                    <a:pt x="22405" y="12399"/>
                  </a:cubicBezTo>
                  <a:cubicBezTo>
                    <a:pt x="22637" y="12399"/>
                    <a:pt x="22864" y="12366"/>
                    <a:pt x="23083" y="12215"/>
                  </a:cubicBezTo>
                  <a:cubicBezTo>
                    <a:pt x="23682" y="11802"/>
                    <a:pt x="23723" y="11140"/>
                    <a:pt x="24384" y="10740"/>
                  </a:cubicBezTo>
                  <a:cubicBezTo>
                    <a:pt x="24704" y="10541"/>
                    <a:pt x="25000" y="10459"/>
                    <a:pt x="25300" y="10452"/>
                  </a:cubicBezTo>
                  <a:cubicBezTo>
                    <a:pt x="25312" y="10294"/>
                    <a:pt x="25333" y="10131"/>
                    <a:pt x="25385" y="9965"/>
                  </a:cubicBezTo>
                  <a:cubicBezTo>
                    <a:pt x="25673" y="9037"/>
                    <a:pt x="25973" y="8388"/>
                    <a:pt x="25413" y="7468"/>
                  </a:cubicBezTo>
                  <a:cubicBezTo>
                    <a:pt x="25166" y="7046"/>
                    <a:pt x="24805" y="6852"/>
                    <a:pt x="24445" y="6573"/>
                  </a:cubicBezTo>
                  <a:cubicBezTo>
                    <a:pt x="23983" y="6199"/>
                    <a:pt x="23650" y="5770"/>
                    <a:pt x="23443" y="5157"/>
                  </a:cubicBezTo>
                  <a:cubicBezTo>
                    <a:pt x="23123" y="4208"/>
                    <a:pt x="23302" y="3126"/>
                    <a:pt x="22601" y="2344"/>
                  </a:cubicBezTo>
                  <a:cubicBezTo>
                    <a:pt x="22353" y="2084"/>
                    <a:pt x="22041" y="1922"/>
                    <a:pt x="21692" y="1830"/>
                  </a:cubicBezTo>
                  <a:lnTo>
                    <a:pt x="21692" y="1817"/>
                  </a:lnTo>
                  <a:cubicBezTo>
                    <a:pt x="21442" y="1752"/>
                    <a:pt x="21179" y="1725"/>
                    <a:pt x="20917" y="1725"/>
                  </a:cubicBezTo>
                  <a:cubicBezTo>
                    <a:pt x="20592" y="1725"/>
                    <a:pt x="20270" y="1767"/>
                    <a:pt x="19978" y="1830"/>
                  </a:cubicBezTo>
                  <a:cubicBezTo>
                    <a:pt x="19439" y="1938"/>
                    <a:pt x="19055" y="2126"/>
                    <a:pt x="18674" y="2126"/>
                  </a:cubicBezTo>
                  <a:cubicBezTo>
                    <a:pt x="18415" y="2126"/>
                    <a:pt x="18158" y="2040"/>
                    <a:pt x="17854" y="1785"/>
                  </a:cubicBezTo>
                  <a:cubicBezTo>
                    <a:pt x="17392" y="1403"/>
                    <a:pt x="17083" y="1229"/>
                    <a:pt x="16503" y="1076"/>
                  </a:cubicBezTo>
                  <a:cubicBezTo>
                    <a:pt x="15996" y="941"/>
                    <a:pt x="15781" y="694"/>
                    <a:pt x="15360" y="427"/>
                  </a:cubicBezTo>
                  <a:cubicBezTo>
                    <a:pt x="14936" y="149"/>
                    <a:pt x="14483" y="0"/>
                    <a:pt x="140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3" name="Google Shape;553;p54"/>
            <p:cNvSpPr/>
            <p:nvPr/>
          </p:nvSpPr>
          <p:spPr>
            <a:xfrm>
              <a:off x="4580075" y="2359100"/>
              <a:ext cx="527700" cy="382075"/>
            </a:xfrm>
            <a:custGeom>
              <a:avLst/>
              <a:gdLst/>
              <a:ahLst/>
              <a:cxnLst/>
              <a:rect l="l" t="t" r="r" b="b"/>
              <a:pathLst>
                <a:path w="21108" h="15283" extrusionOk="0">
                  <a:moveTo>
                    <a:pt x="13003" y="1"/>
                  </a:moveTo>
                  <a:cubicBezTo>
                    <a:pt x="12323" y="1"/>
                    <a:pt x="11946" y="1123"/>
                    <a:pt x="10889" y="1123"/>
                  </a:cubicBezTo>
                  <a:cubicBezTo>
                    <a:pt x="10869" y="1123"/>
                    <a:pt x="10849" y="1123"/>
                    <a:pt x="10828" y="1122"/>
                  </a:cubicBezTo>
                  <a:cubicBezTo>
                    <a:pt x="10167" y="1090"/>
                    <a:pt x="9571" y="782"/>
                    <a:pt x="8890" y="782"/>
                  </a:cubicBezTo>
                  <a:cubicBezTo>
                    <a:pt x="8209" y="782"/>
                    <a:pt x="7662" y="1098"/>
                    <a:pt x="7021" y="1183"/>
                  </a:cubicBezTo>
                  <a:cubicBezTo>
                    <a:pt x="6651" y="1236"/>
                    <a:pt x="6273" y="1251"/>
                    <a:pt x="5892" y="1251"/>
                  </a:cubicBezTo>
                  <a:cubicBezTo>
                    <a:pt x="5352" y="1251"/>
                    <a:pt x="4806" y="1220"/>
                    <a:pt x="4268" y="1220"/>
                  </a:cubicBezTo>
                  <a:cubicBezTo>
                    <a:pt x="3980" y="1220"/>
                    <a:pt x="3694" y="1229"/>
                    <a:pt x="3413" y="1256"/>
                  </a:cubicBezTo>
                  <a:cubicBezTo>
                    <a:pt x="2379" y="1358"/>
                    <a:pt x="1576" y="2099"/>
                    <a:pt x="762" y="2752"/>
                  </a:cubicBezTo>
                  <a:cubicBezTo>
                    <a:pt x="636" y="2853"/>
                    <a:pt x="535" y="2955"/>
                    <a:pt x="474" y="3048"/>
                  </a:cubicBezTo>
                  <a:cubicBezTo>
                    <a:pt x="0" y="3721"/>
                    <a:pt x="555" y="4430"/>
                    <a:pt x="895" y="5193"/>
                  </a:cubicBezTo>
                  <a:cubicBezTo>
                    <a:pt x="1183" y="5833"/>
                    <a:pt x="989" y="6555"/>
                    <a:pt x="1277" y="7207"/>
                  </a:cubicBezTo>
                  <a:cubicBezTo>
                    <a:pt x="1443" y="7588"/>
                    <a:pt x="1536" y="7844"/>
                    <a:pt x="1585" y="8155"/>
                  </a:cubicBezTo>
                  <a:lnTo>
                    <a:pt x="1585" y="8164"/>
                  </a:lnTo>
                  <a:cubicBezTo>
                    <a:pt x="1783" y="8225"/>
                    <a:pt x="1998" y="8350"/>
                    <a:pt x="2238" y="8496"/>
                  </a:cubicBezTo>
                  <a:cubicBezTo>
                    <a:pt x="2791" y="8835"/>
                    <a:pt x="3305" y="9088"/>
                    <a:pt x="3909" y="9088"/>
                  </a:cubicBezTo>
                  <a:cubicBezTo>
                    <a:pt x="4056" y="9088"/>
                    <a:pt x="4209" y="9073"/>
                    <a:pt x="4369" y="9040"/>
                  </a:cubicBezTo>
                  <a:cubicBezTo>
                    <a:pt x="4791" y="8957"/>
                    <a:pt x="5200" y="8858"/>
                    <a:pt x="5584" y="8858"/>
                  </a:cubicBezTo>
                  <a:cubicBezTo>
                    <a:pt x="6047" y="8858"/>
                    <a:pt x="6475" y="9001"/>
                    <a:pt x="6846" y="9485"/>
                  </a:cubicBezTo>
                  <a:cubicBezTo>
                    <a:pt x="7167" y="9899"/>
                    <a:pt x="7187" y="10487"/>
                    <a:pt x="7560" y="10847"/>
                  </a:cubicBezTo>
                  <a:cubicBezTo>
                    <a:pt x="7848" y="11135"/>
                    <a:pt x="8302" y="11156"/>
                    <a:pt x="8464" y="11577"/>
                  </a:cubicBezTo>
                  <a:cubicBezTo>
                    <a:pt x="8622" y="11970"/>
                    <a:pt x="8444" y="12599"/>
                    <a:pt x="8424" y="13012"/>
                  </a:cubicBezTo>
                  <a:lnTo>
                    <a:pt x="8424" y="13093"/>
                  </a:lnTo>
                  <a:cubicBezTo>
                    <a:pt x="9157" y="13568"/>
                    <a:pt x="9672" y="14374"/>
                    <a:pt x="10053" y="15282"/>
                  </a:cubicBezTo>
                  <a:cubicBezTo>
                    <a:pt x="10467" y="15169"/>
                    <a:pt x="10888" y="15023"/>
                    <a:pt x="11383" y="14990"/>
                  </a:cubicBezTo>
                  <a:cubicBezTo>
                    <a:pt x="11500" y="14982"/>
                    <a:pt x="11618" y="14979"/>
                    <a:pt x="11736" y="14979"/>
                  </a:cubicBezTo>
                  <a:cubicBezTo>
                    <a:pt x="12084" y="14979"/>
                    <a:pt x="12436" y="15005"/>
                    <a:pt x="12780" y="15005"/>
                  </a:cubicBezTo>
                  <a:cubicBezTo>
                    <a:pt x="13209" y="15005"/>
                    <a:pt x="13628" y="14965"/>
                    <a:pt x="14014" y="14788"/>
                  </a:cubicBezTo>
                  <a:cubicBezTo>
                    <a:pt x="14460" y="14582"/>
                    <a:pt x="14849" y="14208"/>
                    <a:pt x="15116" y="13794"/>
                  </a:cubicBezTo>
                  <a:cubicBezTo>
                    <a:pt x="15335" y="13454"/>
                    <a:pt x="15469" y="12773"/>
                    <a:pt x="15790" y="12611"/>
                  </a:cubicBezTo>
                  <a:cubicBezTo>
                    <a:pt x="15863" y="12569"/>
                    <a:pt x="15952" y="12552"/>
                    <a:pt x="16050" y="12552"/>
                  </a:cubicBezTo>
                  <a:cubicBezTo>
                    <a:pt x="16362" y="12552"/>
                    <a:pt x="16759" y="12720"/>
                    <a:pt x="16993" y="12745"/>
                  </a:cubicBezTo>
                  <a:cubicBezTo>
                    <a:pt x="17094" y="12756"/>
                    <a:pt x="17198" y="12762"/>
                    <a:pt x="17303" y="12762"/>
                  </a:cubicBezTo>
                  <a:cubicBezTo>
                    <a:pt x="17575" y="12762"/>
                    <a:pt x="17851" y="12724"/>
                    <a:pt x="18088" y="12651"/>
                  </a:cubicBezTo>
                  <a:cubicBezTo>
                    <a:pt x="18295" y="11444"/>
                    <a:pt x="17180" y="9133"/>
                    <a:pt x="18181" y="8050"/>
                  </a:cubicBezTo>
                  <a:cubicBezTo>
                    <a:pt x="18789" y="7401"/>
                    <a:pt x="19997" y="7495"/>
                    <a:pt x="20544" y="6619"/>
                  </a:cubicBezTo>
                  <a:cubicBezTo>
                    <a:pt x="21107" y="5732"/>
                    <a:pt x="20419" y="5504"/>
                    <a:pt x="20070" y="4864"/>
                  </a:cubicBezTo>
                  <a:cubicBezTo>
                    <a:pt x="19924" y="4596"/>
                    <a:pt x="19964" y="4215"/>
                    <a:pt x="19799" y="3915"/>
                  </a:cubicBezTo>
                  <a:cubicBezTo>
                    <a:pt x="19778" y="3875"/>
                    <a:pt x="19750" y="3835"/>
                    <a:pt x="19717" y="3790"/>
                  </a:cubicBezTo>
                  <a:cubicBezTo>
                    <a:pt x="19543" y="3522"/>
                    <a:pt x="19283" y="3255"/>
                    <a:pt x="19049" y="3068"/>
                  </a:cubicBezTo>
                  <a:cubicBezTo>
                    <a:pt x="18521" y="2658"/>
                    <a:pt x="17829" y="2533"/>
                    <a:pt x="17264" y="2192"/>
                  </a:cubicBezTo>
                  <a:cubicBezTo>
                    <a:pt x="16583" y="1779"/>
                    <a:pt x="16398" y="1171"/>
                    <a:pt x="15571" y="1049"/>
                  </a:cubicBezTo>
                  <a:cubicBezTo>
                    <a:pt x="15520" y="1043"/>
                    <a:pt x="15469" y="1041"/>
                    <a:pt x="15417" y="1041"/>
                  </a:cubicBezTo>
                  <a:cubicBezTo>
                    <a:pt x="15213" y="1041"/>
                    <a:pt x="15003" y="1078"/>
                    <a:pt x="14802" y="1078"/>
                  </a:cubicBezTo>
                  <a:cubicBezTo>
                    <a:pt x="14712" y="1078"/>
                    <a:pt x="14625" y="1071"/>
                    <a:pt x="14540" y="1049"/>
                  </a:cubicBezTo>
                  <a:cubicBezTo>
                    <a:pt x="14074" y="936"/>
                    <a:pt x="14220" y="883"/>
                    <a:pt x="13932" y="575"/>
                  </a:cubicBezTo>
                  <a:cubicBezTo>
                    <a:pt x="13548" y="154"/>
                    <a:pt x="13255" y="1"/>
                    <a:pt x="130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4" name="Google Shape;554;p54"/>
            <p:cNvSpPr/>
            <p:nvPr/>
          </p:nvSpPr>
          <p:spPr>
            <a:xfrm>
              <a:off x="4987350" y="5380975"/>
              <a:ext cx="360525" cy="95475"/>
            </a:xfrm>
            <a:custGeom>
              <a:avLst/>
              <a:gdLst/>
              <a:ahLst/>
              <a:cxnLst/>
              <a:rect l="l" t="t" r="r" b="b"/>
              <a:pathLst>
                <a:path w="14421" h="3819" extrusionOk="0">
                  <a:moveTo>
                    <a:pt x="1680" y="0"/>
                  </a:moveTo>
                  <a:cubicBezTo>
                    <a:pt x="1366" y="0"/>
                    <a:pt x="989" y="93"/>
                    <a:pt x="930" y="427"/>
                  </a:cubicBezTo>
                  <a:cubicBezTo>
                    <a:pt x="434" y="646"/>
                    <a:pt x="1" y="1895"/>
                    <a:pt x="455" y="2316"/>
                  </a:cubicBezTo>
                  <a:cubicBezTo>
                    <a:pt x="608" y="2454"/>
                    <a:pt x="860" y="2501"/>
                    <a:pt x="1146" y="2501"/>
                  </a:cubicBezTo>
                  <a:cubicBezTo>
                    <a:pt x="1692" y="2501"/>
                    <a:pt x="2363" y="2330"/>
                    <a:pt x="2717" y="2296"/>
                  </a:cubicBezTo>
                  <a:cubicBezTo>
                    <a:pt x="2769" y="2291"/>
                    <a:pt x="2820" y="2288"/>
                    <a:pt x="2870" y="2288"/>
                  </a:cubicBezTo>
                  <a:cubicBezTo>
                    <a:pt x="3909" y="2288"/>
                    <a:pt x="4550" y="3370"/>
                    <a:pt x="5583" y="3617"/>
                  </a:cubicBezTo>
                  <a:cubicBezTo>
                    <a:pt x="5864" y="3681"/>
                    <a:pt x="6150" y="3705"/>
                    <a:pt x="6438" y="3705"/>
                  </a:cubicBezTo>
                  <a:cubicBezTo>
                    <a:pt x="7353" y="3705"/>
                    <a:pt x="8294" y="3459"/>
                    <a:pt x="9203" y="3459"/>
                  </a:cubicBezTo>
                  <a:cubicBezTo>
                    <a:pt x="10047" y="3459"/>
                    <a:pt x="11066" y="3819"/>
                    <a:pt x="11994" y="3819"/>
                  </a:cubicBezTo>
                  <a:cubicBezTo>
                    <a:pt x="12541" y="3819"/>
                    <a:pt x="13056" y="3694"/>
                    <a:pt x="13484" y="3297"/>
                  </a:cubicBezTo>
                  <a:cubicBezTo>
                    <a:pt x="13825" y="2977"/>
                    <a:pt x="14420" y="2328"/>
                    <a:pt x="13760" y="2090"/>
                  </a:cubicBezTo>
                  <a:cubicBezTo>
                    <a:pt x="13575" y="2014"/>
                    <a:pt x="13274" y="1981"/>
                    <a:pt x="12992" y="1981"/>
                  </a:cubicBezTo>
                  <a:cubicBezTo>
                    <a:pt x="12773" y="1981"/>
                    <a:pt x="12564" y="2001"/>
                    <a:pt x="12430" y="2036"/>
                  </a:cubicBezTo>
                  <a:cubicBezTo>
                    <a:pt x="12150" y="2109"/>
                    <a:pt x="11976" y="2389"/>
                    <a:pt x="11696" y="2417"/>
                  </a:cubicBezTo>
                  <a:cubicBezTo>
                    <a:pt x="11368" y="2036"/>
                    <a:pt x="11554" y="1647"/>
                    <a:pt x="10966" y="1514"/>
                  </a:cubicBezTo>
                  <a:cubicBezTo>
                    <a:pt x="10774" y="1464"/>
                    <a:pt x="10570" y="1452"/>
                    <a:pt x="10365" y="1452"/>
                  </a:cubicBezTo>
                  <a:cubicBezTo>
                    <a:pt x="10186" y="1452"/>
                    <a:pt x="10006" y="1461"/>
                    <a:pt x="9832" y="1461"/>
                  </a:cubicBezTo>
                  <a:cubicBezTo>
                    <a:pt x="8777" y="1461"/>
                    <a:pt x="7841" y="1173"/>
                    <a:pt x="6811" y="1080"/>
                  </a:cubicBezTo>
                  <a:cubicBezTo>
                    <a:pt x="6752" y="1074"/>
                    <a:pt x="6695" y="1071"/>
                    <a:pt x="6640" y="1071"/>
                  </a:cubicBezTo>
                  <a:cubicBezTo>
                    <a:pt x="6079" y="1071"/>
                    <a:pt x="5670" y="1351"/>
                    <a:pt x="5108" y="1501"/>
                  </a:cubicBezTo>
                  <a:cubicBezTo>
                    <a:pt x="4970" y="1539"/>
                    <a:pt x="4817" y="1571"/>
                    <a:pt x="4670" y="1571"/>
                  </a:cubicBezTo>
                  <a:cubicBezTo>
                    <a:pt x="4454" y="1571"/>
                    <a:pt x="4251" y="1501"/>
                    <a:pt x="4128" y="1274"/>
                  </a:cubicBezTo>
                  <a:cubicBezTo>
                    <a:pt x="3982" y="1007"/>
                    <a:pt x="4221" y="606"/>
                    <a:pt x="3974" y="399"/>
                  </a:cubicBezTo>
                  <a:cubicBezTo>
                    <a:pt x="3886" y="325"/>
                    <a:pt x="3783" y="298"/>
                    <a:pt x="3674" y="298"/>
                  </a:cubicBezTo>
                  <a:cubicBezTo>
                    <a:pt x="3390" y="298"/>
                    <a:pt x="3065" y="483"/>
                    <a:pt x="2851" y="492"/>
                  </a:cubicBezTo>
                  <a:cubicBezTo>
                    <a:pt x="2847" y="492"/>
                    <a:pt x="2843" y="492"/>
                    <a:pt x="2839" y="492"/>
                  </a:cubicBezTo>
                  <a:cubicBezTo>
                    <a:pt x="2456" y="492"/>
                    <a:pt x="2393" y="130"/>
                    <a:pt x="2012" y="38"/>
                  </a:cubicBezTo>
                  <a:cubicBezTo>
                    <a:pt x="1930" y="16"/>
                    <a:pt x="1811" y="0"/>
                    <a:pt x="1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5" name="Google Shape;555;p54"/>
            <p:cNvSpPr/>
            <p:nvPr/>
          </p:nvSpPr>
          <p:spPr>
            <a:xfrm>
              <a:off x="4803325" y="2367025"/>
              <a:ext cx="887200" cy="721475"/>
            </a:xfrm>
            <a:custGeom>
              <a:avLst/>
              <a:gdLst/>
              <a:ahLst/>
              <a:cxnLst/>
              <a:rect l="l" t="t" r="r" b="b"/>
              <a:pathLst>
                <a:path w="35488" h="28859" extrusionOk="0">
                  <a:moveTo>
                    <a:pt x="19853" y="0"/>
                  </a:moveTo>
                  <a:cubicBezTo>
                    <a:pt x="19311" y="0"/>
                    <a:pt x="18798" y="268"/>
                    <a:pt x="18307" y="392"/>
                  </a:cubicBezTo>
                  <a:cubicBezTo>
                    <a:pt x="18127" y="433"/>
                    <a:pt x="17952" y="450"/>
                    <a:pt x="17780" y="450"/>
                  </a:cubicBezTo>
                  <a:cubicBezTo>
                    <a:pt x="17129" y="450"/>
                    <a:pt x="16530" y="211"/>
                    <a:pt x="15910" y="211"/>
                  </a:cubicBezTo>
                  <a:cubicBezTo>
                    <a:pt x="15852" y="211"/>
                    <a:pt x="15795" y="213"/>
                    <a:pt x="15737" y="218"/>
                  </a:cubicBezTo>
                  <a:cubicBezTo>
                    <a:pt x="15437" y="225"/>
                    <a:pt x="15141" y="307"/>
                    <a:pt x="14821" y="506"/>
                  </a:cubicBezTo>
                  <a:cubicBezTo>
                    <a:pt x="14160" y="906"/>
                    <a:pt x="14119" y="1568"/>
                    <a:pt x="13520" y="1981"/>
                  </a:cubicBezTo>
                  <a:cubicBezTo>
                    <a:pt x="13301" y="2132"/>
                    <a:pt x="13074" y="2165"/>
                    <a:pt x="12842" y="2165"/>
                  </a:cubicBezTo>
                  <a:cubicBezTo>
                    <a:pt x="12659" y="2165"/>
                    <a:pt x="12473" y="2145"/>
                    <a:pt x="12285" y="2145"/>
                  </a:cubicBezTo>
                  <a:cubicBezTo>
                    <a:pt x="12172" y="2145"/>
                    <a:pt x="12058" y="2152"/>
                    <a:pt x="11943" y="2176"/>
                  </a:cubicBezTo>
                  <a:cubicBezTo>
                    <a:pt x="11201" y="2341"/>
                    <a:pt x="10994" y="2917"/>
                    <a:pt x="10787" y="3473"/>
                  </a:cubicBezTo>
                  <a:cubicBezTo>
                    <a:pt x="10820" y="3518"/>
                    <a:pt x="10848" y="3558"/>
                    <a:pt x="10869" y="3598"/>
                  </a:cubicBezTo>
                  <a:cubicBezTo>
                    <a:pt x="11034" y="3898"/>
                    <a:pt x="10994" y="4279"/>
                    <a:pt x="11140" y="4547"/>
                  </a:cubicBezTo>
                  <a:cubicBezTo>
                    <a:pt x="11489" y="5187"/>
                    <a:pt x="12177" y="5415"/>
                    <a:pt x="11614" y="6302"/>
                  </a:cubicBezTo>
                  <a:cubicBezTo>
                    <a:pt x="11067" y="7178"/>
                    <a:pt x="9859" y="7084"/>
                    <a:pt x="9251" y="7733"/>
                  </a:cubicBezTo>
                  <a:cubicBezTo>
                    <a:pt x="8250" y="8816"/>
                    <a:pt x="9365" y="11127"/>
                    <a:pt x="9158" y="12334"/>
                  </a:cubicBezTo>
                  <a:cubicBezTo>
                    <a:pt x="8921" y="12407"/>
                    <a:pt x="8645" y="12445"/>
                    <a:pt x="8373" y="12445"/>
                  </a:cubicBezTo>
                  <a:cubicBezTo>
                    <a:pt x="8268" y="12445"/>
                    <a:pt x="8164" y="12439"/>
                    <a:pt x="8063" y="12428"/>
                  </a:cubicBezTo>
                  <a:cubicBezTo>
                    <a:pt x="7829" y="12403"/>
                    <a:pt x="7432" y="12235"/>
                    <a:pt x="7120" y="12235"/>
                  </a:cubicBezTo>
                  <a:cubicBezTo>
                    <a:pt x="7022" y="12235"/>
                    <a:pt x="6933" y="12252"/>
                    <a:pt x="6860" y="12294"/>
                  </a:cubicBezTo>
                  <a:cubicBezTo>
                    <a:pt x="6539" y="12456"/>
                    <a:pt x="6405" y="13137"/>
                    <a:pt x="6186" y="13477"/>
                  </a:cubicBezTo>
                  <a:cubicBezTo>
                    <a:pt x="5919" y="13891"/>
                    <a:pt x="5530" y="14265"/>
                    <a:pt x="5084" y="14471"/>
                  </a:cubicBezTo>
                  <a:cubicBezTo>
                    <a:pt x="4698" y="14648"/>
                    <a:pt x="4279" y="14688"/>
                    <a:pt x="3850" y="14688"/>
                  </a:cubicBezTo>
                  <a:cubicBezTo>
                    <a:pt x="3506" y="14688"/>
                    <a:pt x="3154" y="14662"/>
                    <a:pt x="2806" y="14662"/>
                  </a:cubicBezTo>
                  <a:cubicBezTo>
                    <a:pt x="2688" y="14662"/>
                    <a:pt x="2570" y="14665"/>
                    <a:pt x="2453" y="14673"/>
                  </a:cubicBezTo>
                  <a:cubicBezTo>
                    <a:pt x="1958" y="14706"/>
                    <a:pt x="1537" y="14852"/>
                    <a:pt x="1123" y="14965"/>
                  </a:cubicBezTo>
                  <a:cubicBezTo>
                    <a:pt x="1516" y="15894"/>
                    <a:pt x="1763" y="16911"/>
                    <a:pt x="1958" y="17771"/>
                  </a:cubicBezTo>
                  <a:cubicBezTo>
                    <a:pt x="2291" y="19161"/>
                    <a:pt x="3681" y="19790"/>
                    <a:pt x="3713" y="21318"/>
                  </a:cubicBezTo>
                  <a:cubicBezTo>
                    <a:pt x="3762" y="22948"/>
                    <a:pt x="2485" y="22907"/>
                    <a:pt x="1443" y="23710"/>
                  </a:cubicBezTo>
                  <a:cubicBezTo>
                    <a:pt x="0" y="24812"/>
                    <a:pt x="2072" y="25298"/>
                    <a:pt x="2205" y="26588"/>
                  </a:cubicBezTo>
                  <a:cubicBezTo>
                    <a:pt x="2278" y="27156"/>
                    <a:pt x="2156" y="27743"/>
                    <a:pt x="2226" y="28311"/>
                  </a:cubicBezTo>
                  <a:cubicBezTo>
                    <a:pt x="2246" y="28505"/>
                    <a:pt x="2298" y="28679"/>
                    <a:pt x="2371" y="28858"/>
                  </a:cubicBezTo>
                  <a:cubicBezTo>
                    <a:pt x="3247" y="28744"/>
                    <a:pt x="4074" y="28464"/>
                    <a:pt x="4776" y="27897"/>
                  </a:cubicBezTo>
                  <a:cubicBezTo>
                    <a:pt x="5838" y="27050"/>
                    <a:pt x="6600" y="26166"/>
                    <a:pt x="7982" y="25781"/>
                  </a:cubicBezTo>
                  <a:cubicBezTo>
                    <a:pt x="8460" y="25650"/>
                    <a:pt x="9024" y="25566"/>
                    <a:pt x="9579" y="25566"/>
                  </a:cubicBezTo>
                  <a:cubicBezTo>
                    <a:pt x="10018" y="25566"/>
                    <a:pt x="10450" y="25618"/>
                    <a:pt x="10828" y="25740"/>
                  </a:cubicBezTo>
                  <a:cubicBezTo>
                    <a:pt x="11916" y="26088"/>
                    <a:pt x="12617" y="26773"/>
                    <a:pt x="13799" y="26773"/>
                  </a:cubicBezTo>
                  <a:cubicBezTo>
                    <a:pt x="13885" y="26773"/>
                    <a:pt x="13975" y="26769"/>
                    <a:pt x="14067" y="26762"/>
                  </a:cubicBezTo>
                  <a:cubicBezTo>
                    <a:pt x="15229" y="26667"/>
                    <a:pt x="16127" y="26061"/>
                    <a:pt x="17217" y="26061"/>
                  </a:cubicBezTo>
                  <a:cubicBezTo>
                    <a:pt x="17424" y="26061"/>
                    <a:pt x="17638" y="26083"/>
                    <a:pt x="17861" y="26134"/>
                  </a:cubicBezTo>
                  <a:cubicBezTo>
                    <a:pt x="18668" y="26320"/>
                    <a:pt x="19037" y="26660"/>
                    <a:pt x="19897" y="26669"/>
                  </a:cubicBezTo>
                  <a:cubicBezTo>
                    <a:pt x="20163" y="26669"/>
                    <a:pt x="20438" y="26679"/>
                    <a:pt x="20715" y="26679"/>
                  </a:cubicBezTo>
                  <a:cubicBezTo>
                    <a:pt x="20995" y="26679"/>
                    <a:pt x="21275" y="26669"/>
                    <a:pt x="21547" y="26628"/>
                  </a:cubicBezTo>
                  <a:cubicBezTo>
                    <a:pt x="22018" y="26554"/>
                    <a:pt x="22444" y="26519"/>
                    <a:pt x="22861" y="26519"/>
                  </a:cubicBezTo>
                  <a:cubicBezTo>
                    <a:pt x="23527" y="26519"/>
                    <a:pt x="24171" y="26607"/>
                    <a:pt x="24939" y="26754"/>
                  </a:cubicBezTo>
                  <a:cubicBezTo>
                    <a:pt x="25716" y="26899"/>
                    <a:pt x="26887" y="27300"/>
                    <a:pt x="27913" y="27300"/>
                  </a:cubicBezTo>
                  <a:cubicBezTo>
                    <a:pt x="28493" y="27300"/>
                    <a:pt x="29026" y="27171"/>
                    <a:pt x="29415" y="26795"/>
                  </a:cubicBezTo>
                  <a:cubicBezTo>
                    <a:pt x="30352" y="25874"/>
                    <a:pt x="29456" y="24484"/>
                    <a:pt x="30444" y="23575"/>
                  </a:cubicBezTo>
                  <a:cubicBezTo>
                    <a:pt x="31291" y="22802"/>
                    <a:pt x="33302" y="23021"/>
                    <a:pt x="33424" y="21626"/>
                  </a:cubicBezTo>
                  <a:cubicBezTo>
                    <a:pt x="33424" y="21605"/>
                    <a:pt x="33424" y="21573"/>
                    <a:pt x="33436" y="21553"/>
                  </a:cubicBezTo>
                  <a:cubicBezTo>
                    <a:pt x="33456" y="20783"/>
                    <a:pt x="32857" y="19153"/>
                    <a:pt x="32496" y="18492"/>
                  </a:cubicBezTo>
                  <a:cubicBezTo>
                    <a:pt x="31940" y="17459"/>
                    <a:pt x="30631" y="16871"/>
                    <a:pt x="31145" y="15541"/>
                  </a:cubicBezTo>
                  <a:cubicBezTo>
                    <a:pt x="31219" y="15530"/>
                    <a:pt x="31291" y="15525"/>
                    <a:pt x="31362" y="15525"/>
                  </a:cubicBezTo>
                  <a:cubicBezTo>
                    <a:pt x="32099" y="15525"/>
                    <a:pt x="32728" y="16073"/>
                    <a:pt x="33485" y="16073"/>
                  </a:cubicBezTo>
                  <a:cubicBezTo>
                    <a:pt x="33527" y="16073"/>
                    <a:pt x="33569" y="16072"/>
                    <a:pt x="33611" y="16068"/>
                  </a:cubicBezTo>
                  <a:cubicBezTo>
                    <a:pt x="34579" y="15975"/>
                    <a:pt x="34964" y="15014"/>
                    <a:pt x="35106" y="14119"/>
                  </a:cubicBezTo>
                  <a:cubicBezTo>
                    <a:pt x="35488" y="11827"/>
                    <a:pt x="33035" y="12274"/>
                    <a:pt x="31933" y="11447"/>
                  </a:cubicBezTo>
                  <a:cubicBezTo>
                    <a:pt x="31579" y="11191"/>
                    <a:pt x="31527" y="10879"/>
                    <a:pt x="31044" y="10665"/>
                  </a:cubicBezTo>
                  <a:cubicBezTo>
                    <a:pt x="30745" y="10538"/>
                    <a:pt x="30404" y="10559"/>
                    <a:pt x="30064" y="10397"/>
                  </a:cubicBezTo>
                  <a:cubicBezTo>
                    <a:pt x="29289" y="10036"/>
                    <a:pt x="29147" y="9383"/>
                    <a:pt x="28661" y="8723"/>
                  </a:cubicBezTo>
                  <a:cubicBezTo>
                    <a:pt x="28133" y="8001"/>
                    <a:pt x="26569" y="7838"/>
                    <a:pt x="26257" y="7239"/>
                  </a:cubicBezTo>
                  <a:cubicBezTo>
                    <a:pt x="25929" y="6590"/>
                    <a:pt x="27339" y="5443"/>
                    <a:pt x="27246" y="4560"/>
                  </a:cubicBezTo>
                  <a:cubicBezTo>
                    <a:pt x="27185" y="3992"/>
                    <a:pt x="26658" y="3558"/>
                    <a:pt x="26443" y="2979"/>
                  </a:cubicBezTo>
                  <a:cubicBezTo>
                    <a:pt x="26184" y="2277"/>
                    <a:pt x="26217" y="1916"/>
                    <a:pt x="25628" y="1413"/>
                  </a:cubicBezTo>
                  <a:cubicBezTo>
                    <a:pt x="25122" y="968"/>
                    <a:pt x="24567" y="627"/>
                    <a:pt x="23925" y="493"/>
                  </a:cubicBezTo>
                  <a:cubicBezTo>
                    <a:pt x="23799" y="466"/>
                    <a:pt x="23683" y="455"/>
                    <a:pt x="23574" y="455"/>
                  </a:cubicBezTo>
                  <a:cubicBezTo>
                    <a:pt x="23030" y="455"/>
                    <a:pt x="22668" y="739"/>
                    <a:pt x="22049" y="773"/>
                  </a:cubicBezTo>
                  <a:cubicBezTo>
                    <a:pt x="22020" y="774"/>
                    <a:pt x="21992" y="775"/>
                    <a:pt x="21965" y="775"/>
                  </a:cubicBezTo>
                  <a:cubicBezTo>
                    <a:pt x="21193" y="775"/>
                    <a:pt x="20891" y="232"/>
                    <a:pt x="20245" y="51"/>
                  </a:cubicBezTo>
                  <a:cubicBezTo>
                    <a:pt x="20113" y="16"/>
                    <a:pt x="19982" y="0"/>
                    <a:pt x="198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6" name="Google Shape;556;p54"/>
            <p:cNvSpPr/>
            <p:nvPr/>
          </p:nvSpPr>
          <p:spPr>
            <a:xfrm>
              <a:off x="4930700" y="4898425"/>
              <a:ext cx="188425" cy="152700"/>
            </a:xfrm>
            <a:custGeom>
              <a:avLst/>
              <a:gdLst/>
              <a:ahLst/>
              <a:cxnLst/>
              <a:rect l="l" t="t" r="r" b="b"/>
              <a:pathLst>
                <a:path w="7537" h="6108" extrusionOk="0">
                  <a:moveTo>
                    <a:pt x="897" y="1"/>
                  </a:moveTo>
                  <a:cubicBezTo>
                    <a:pt x="791" y="1"/>
                    <a:pt x="676" y="10"/>
                    <a:pt x="548" y="23"/>
                  </a:cubicBezTo>
                  <a:cubicBezTo>
                    <a:pt x="248" y="23"/>
                    <a:pt x="1" y="433"/>
                    <a:pt x="70" y="725"/>
                  </a:cubicBezTo>
                  <a:cubicBezTo>
                    <a:pt x="184" y="1199"/>
                    <a:pt x="824" y="980"/>
                    <a:pt x="1196" y="1146"/>
                  </a:cubicBezTo>
                  <a:cubicBezTo>
                    <a:pt x="1752" y="1402"/>
                    <a:pt x="1724" y="2156"/>
                    <a:pt x="2287" y="2497"/>
                  </a:cubicBezTo>
                  <a:cubicBezTo>
                    <a:pt x="2794" y="2796"/>
                    <a:pt x="3094" y="3344"/>
                    <a:pt x="3690" y="3466"/>
                  </a:cubicBezTo>
                  <a:cubicBezTo>
                    <a:pt x="4504" y="3619"/>
                    <a:pt x="4817" y="3311"/>
                    <a:pt x="5166" y="4207"/>
                  </a:cubicBezTo>
                  <a:cubicBezTo>
                    <a:pt x="5393" y="4766"/>
                    <a:pt x="5725" y="5241"/>
                    <a:pt x="6134" y="5695"/>
                  </a:cubicBezTo>
                  <a:cubicBezTo>
                    <a:pt x="6298" y="5871"/>
                    <a:pt x="6744" y="6107"/>
                    <a:pt x="7088" y="6107"/>
                  </a:cubicBezTo>
                  <a:cubicBezTo>
                    <a:pt x="7329" y="6107"/>
                    <a:pt x="7521" y="5991"/>
                    <a:pt x="7529" y="5655"/>
                  </a:cubicBezTo>
                  <a:cubicBezTo>
                    <a:pt x="7537" y="5229"/>
                    <a:pt x="7002" y="5148"/>
                    <a:pt x="6747" y="4941"/>
                  </a:cubicBezTo>
                  <a:cubicBezTo>
                    <a:pt x="6495" y="4746"/>
                    <a:pt x="6248" y="4394"/>
                    <a:pt x="6074" y="4138"/>
                  </a:cubicBezTo>
                  <a:cubicBezTo>
                    <a:pt x="5806" y="3757"/>
                    <a:pt x="5705" y="3417"/>
                    <a:pt x="5692" y="2950"/>
                  </a:cubicBezTo>
                  <a:cubicBezTo>
                    <a:pt x="5681" y="2497"/>
                    <a:pt x="5632" y="2136"/>
                    <a:pt x="5125" y="2001"/>
                  </a:cubicBezTo>
                  <a:cubicBezTo>
                    <a:pt x="4704" y="1880"/>
                    <a:pt x="4257" y="1928"/>
                    <a:pt x="3836" y="1775"/>
                  </a:cubicBezTo>
                  <a:cubicBezTo>
                    <a:pt x="3309" y="1580"/>
                    <a:pt x="3054" y="1280"/>
                    <a:pt x="2640" y="972"/>
                  </a:cubicBezTo>
                  <a:cubicBezTo>
                    <a:pt x="2412" y="806"/>
                    <a:pt x="2154" y="774"/>
                    <a:pt x="1918" y="620"/>
                  </a:cubicBezTo>
                  <a:cubicBezTo>
                    <a:pt x="1712" y="474"/>
                    <a:pt x="1731" y="384"/>
                    <a:pt x="1546" y="226"/>
                  </a:cubicBezTo>
                  <a:cubicBezTo>
                    <a:pt x="1344" y="52"/>
                    <a:pt x="1145" y="1"/>
                    <a:pt x="8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7" name="Google Shape;557;p54"/>
            <p:cNvSpPr/>
            <p:nvPr/>
          </p:nvSpPr>
          <p:spPr>
            <a:xfrm>
              <a:off x="4921400" y="5300100"/>
              <a:ext cx="48750" cy="53075"/>
            </a:xfrm>
            <a:custGeom>
              <a:avLst/>
              <a:gdLst/>
              <a:ahLst/>
              <a:cxnLst/>
              <a:rect l="l" t="t" r="r" b="b"/>
              <a:pathLst>
                <a:path w="1950" h="2123" extrusionOk="0">
                  <a:moveTo>
                    <a:pt x="331" y="1"/>
                  </a:moveTo>
                  <a:cubicBezTo>
                    <a:pt x="246" y="1"/>
                    <a:pt x="160" y="5"/>
                    <a:pt x="73" y="13"/>
                  </a:cubicBezTo>
                  <a:cubicBezTo>
                    <a:pt x="12" y="127"/>
                    <a:pt x="0" y="436"/>
                    <a:pt x="32" y="601"/>
                  </a:cubicBezTo>
                  <a:cubicBezTo>
                    <a:pt x="105" y="950"/>
                    <a:pt x="320" y="922"/>
                    <a:pt x="507" y="1157"/>
                  </a:cubicBezTo>
                  <a:cubicBezTo>
                    <a:pt x="734" y="1445"/>
                    <a:pt x="556" y="2057"/>
                    <a:pt x="1042" y="2118"/>
                  </a:cubicBezTo>
                  <a:cubicBezTo>
                    <a:pt x="1068" y="2121"/>
                    <a:pt x="1093" y="2122"/>
                    <a:pt x="1116" y="2122"/>
                  </a:cubicBezTo>
                  <a:cubicBezTo>
                    <a:pt x="1527" y="2122"/>
                    <a:pt x="1513" y="1699"/>
                    <a:pt x="1598" y="1404"/>
                  </a:cubicBezTo>
                  <a:cubicBezTo>
                    <a:pt x="1735" y="1015"/>
                    <a:pt x="1950" y="796"/>
                    <a:pt x="1598" y="436"/>
                  </a:cubicBezTo>
                  <a:cubicBezTo>
                    <a:pt x="1332" y="159"/>
                    <a:pt x="859" y="1"/>
                    <a:pt x="3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8" name="Google Shape;558;p54"/>
            <p:cNvSpPr/>
            <p:nvPr/>
          </p:nvSpPr>
          <p:spPr>
            <a:xfrm>
              <a:off x="4593450" y="4480125"/>
              <a:ext cx="749250" cy="610725"/>
            </a:xfrm>
            <a:custGeom>
              <a:avLst/>
              <a:gdLst/>
              <a:ahLst/>
              <a:cxnLst/>
              <a:rect l="l" t="t" r="r" b="b"/>
              <a:pathLst>
                <a:path w="29970" h="24429" extrusionOk="0">
                  <a:moveTo>
                    <a:pt x="27415" y="1"/>
                  </a:moveTo>
                  <a:cubicBezTo>
                    <a:pt x="27404" y="1"/>
                    <a:pt x="27393" y="2"/>
                    <a:pt x="27383" y="5"/>
                  </a:cubicBezTo>
                  <a:cubicBezTo>
                    <a:pt x="26937" y="126"/>
                    <a:pt x="27631" y="1529"/>
                    <a:pt x="27639" y="1849"/>
                  </a:cubicBezTo>
                  <a:cubicBezTo>
                    <a:pt x="27650" y="2255"/>
                    <a:pt x="27525" y="2275"/>
                    <a:pt x="27145" y="2283"/>
                  </a:cubicBezTo>
                  <a:cubicBezTo>
                    <a:pt x="26816" y="2283"/>
                    <a:pt x="26536" y="2345"/>
                    <a:pt x="26215" y="2457"/>
                  </a:cubicBezTo>
                  <a:cubicBezTo>
                    <a:pt x="25600" y="2663"/>
                    <a:pt x="24835" y="2952"/>
                    <a:pt x="24124" y="2952"/>
                  </a:cubicBezTo>
                  <a:cubicBezTo>
                    <a:pt x="23825" y="2952"/>
                    <a:pt x="23534" y="2901"/>
                    <a:pt x="23268" y="2770"/>
                  </a:cubicBezTo>
                  <a:cubicBezTo>
                    <a:pt x="22790" y="2526"/>
                    <a:pt x="22532" y="2129"/>
                    <a:pt x="21986" y="2129"/>
                  </a:cubicBezTo>
                  <a:cubicBezTo>
                    <a:pt x="21931" y="2129"/>
                    <a:pt x="21874" y="2133"/>
                    <a:pt x="21813" y="2141"/>
                  </a:cubicBezTo>
                  <a:cubicBezTo>
                    <a:pt x="21640" y="2158"/>
                    <a:pt x="21473" y="2218"/>
                    <a:pt x="21308" y="2218"/>
                  </a:cubicBezTo>
                  <a:cubicBezTo>
                    <a:pt x="21197" y="2218"/>
                    <a:pt x="21088" y="2191"/>
                    <a:pt x="20978" y="2109"/>
                  </a:cubicBezTo>
                  <a:cubicBezTo>
                    <a:pt x="20824" y="1995"/>
                    <a:pt x="20759" y="1776"/>
                    <a:pt x="20617" y="1664"/>
                  </a:cubicBezTo>
                  <a:cubicBezTo>
                    <a:pt x="20321" y="1425"/>
                    <a:pt x="19638" y="1244"/>
                    <a:pt x="19079" y="1244"/>
                  </a:cubicBezTo>
                  <a:cubicBezTo>
                    <a:pt x="18817" y="1244"/>
                    <a:pt x="18583" y="1284"/>
                    <a:pt x="18428" y="1376"/>
                  </a:cubicBezTo>
                  <a:cubicBezTo>
                    <a:pt x="18194" y="1521"/>
                    <a:pt x="18161" y="1821"/>
                    <a:pt x="17914" y="1943"/>
                  </a:cubicBezTo>
                  <a:cubicBezTo>
                    <a:pt x="17698" y="2048"/>
                    <a:pt x="17419" y="2057"/>
                    <a:pt x="17192" y="2162"/>
                  </a:cubicBezTo>
                  <a:cubicBezTo>
                    <a:pt x="16775" y="2332"/>
                    <a:pt x="16386" y="2720"/>
                    <a:pt x="15941" y="2720"/>
                  </a:cubicBezTo>
                  <a:cubicBezTo>
                    <a:pt x="15859" y="2720"/>
                    <a:pt x="15775" y="2707"/>
                    <a:pt x="15688" y="2676"/>
                  </a:cubicBezTo>
                  <a:cubicBezTo>
                    <a:pt x="15109" y="2470"/>
                    <a:pt x="14602" y="1995"/>
                    <a:pt x="13973" y="1935"/>
                  </a:cubicBezTo>
                  <a:cubicBezTo>
                    <a:pt x="13867" y="1924"/>
                    <a:pt x="13758" y="1920"/>
                    <a:pt x="13648" y="1920"/>
                  </a:cubicBezTo>
                  <a:cubicBezTo>
                    <a:pt x="13429" y="1920"/>
                    <a:pt x="13207" y="1935"/>
                    <a:pt x="12996" y="1935"/>
                  </a:cubicBezTo>
                  <a:cubicBezTo>
                    <a:pt x="12903" y="1935"/>
                    <a:pt x="12798" y="1943"/>
                    <a:pt x="12697" y="1943"/>
                  </a:cubicBezTo>
                  <a:cubicBezTo>
                    <a:pt x="12469" y="2490"/>
                    <a:pt x="12129" y="2964"/>
                    <a:pt x="12117" y="3593"/>
                  </a:cubicBezTo>
                  <a:cubicBezTo>
                    <a:pt x="12096" y="4501"/>
                    <a:pt x="10974" y="4582"/>
                    <a:pt x="10220" y="4594"/>
                  </a:cubicBezTo>
                  <a:cubicBezTo>
                    <a:pt x="10198" y="4595"/>
                    <a:pt x="10177" y="4595"/>
                    <a:pt x="10156" y="4595"/>
                  </a:cubicBezTo>
                  <a:cubicBezTo>
                    <a:pt x="9733" y="4595"/>
                    <a:pt x="9404" y="4477"/>
                    <a:pt x="8991" y="4420"/>
                  </a:cubicBezTo>
                  <a:cubicBezTo>
                    <a:pt x="8937" y="4411"/>
                    <a:pt x="8885" y="4407"/>
                    <a:pt x="8834" y="4407"/>
                  </a:cubicBezTo>
                  <a:cubicBezTo>
                    <a:pt x="8464" y="4407"/>
                    <a:pt x="8157" y="4623"/>
                    <a:pt x="7836" y="4833"/>
                  </a:cubicBezTo>
                  <a:cubicBezTo>
                    <a:pt x="7447" y="5101"/>
                    <a:pt x="7179" y="5462"/>
                    <a:pt x="6713" y="5583"/>
                  </a:cubicBezTo>
                  <a:cubicBezTo>
                    <a:pt x="6364" y="5677"/>
                    <a:pt x="5930" y="5616"/>
                    <a:pt x="5590" y="5717"/>
                  </a:cubicBezTo>
                  <a:cubicBezTo>
                    <a:pt x="5197" y="5831"/>
                    <a:pt x="4949" y="6191"/>
                    <a:pt x="4476" y="6285"/>
                  </a:cubicBezTo>
                  <a:cubicBezTo>
                    <a:pt x="4195" y="6349"/>
                    <a:pt x="3928" y="6431"/>
                    <a:pt x="3660" y="6532"/>
                  </a:cubicBezTo>
                  <a:cubicBezTo>
                    <a:pt x="3940" y="6852"/>
                    <a:pt x="4042" y="7339"/>
                    <a:pt x="3980" y="7772"/>
                  </a:cubicBezTo>
                  <a:cubicBezTo>
                    <a:pt x="3879" y="8429"/>
                    <a:pt x="3312" y="8615"/>
                    <a:pt x="2906" y="9069"/>
                  </a:cubicBezTo>
                  <a:cubicBezTo>
                    <a:pt x="2371" y="9670"/>
                    <a:pt x="2618" y="10606"/>
                    <a:pt x="1864" y="11032"/>
                  </a:cubicBezTo>
                  <a:cubicBezTo>
                    <a:pt x="1609" y="11174"/>
                    <a:pt x="1289" y="11226"/>
                    <a:pt x="1009" y="11360"/>
                  </a:cubicBezTo>
                  <a:cubicBezTo>
                    <a:pt x="640" y="11546"/>
                    <a:pt x="640" y="11648"/>
                    <a:pt x="567" y="12061"/>
                  </a:cubicBezTo>
                  <a:cubicBezTo>
                    <a:pt x="494" y="12463"/>
                    <a:pt x="401" y="12957"/>
                    <a:pt x="0" y="13062"/>
                  </a:cubicBezTo>
                  <a:cubicBezTo>
                    <a:pt x="8" y="13249"/>
                    <a:pt x="0" y="13444"/>
                    <a:pt x="40" y="13630"/>
                  </a:cubicBezTo>
                  <a:cubicBezTo>
                    <a:pt x="195" y="14360"/>
                    <a:pt x="669" y="14959"/>
                    <a:pt x="1009" y="15580"/>
                  </a:cubicBezTo>
                  <a:cubicBezTo>
                    <a:pt x="1256" y="16022"/>
                    <a:pt x="1390" y="16443"/>
                    <a:pt x="1836" y="16723"/>
                  </a:cubicBezTo>
                  <a:cubicBezTo>
                    <a:pt x="2171" y="16930"/>
                    <a:pt x="2664" y="17023"/>
                    <a:pt x="3076" y="17023"/>
                  </a:cubicBezTo>
                  <a:cubicBezTo>
                    <a:pt x="3092" y="17023"/>
                    <a:pt x="3109" y="17023"/>
                    <a:pt x="3125" y="17023"/>
                  </a:cubicBezTo>
                  <a:cubicBezTo>
                    <a:pt x="3383" y="17013"/>
                    <a:pt x="3626" y="16940"/>
                    <a:pt x="3885" y="16940"/>
                  </a:cubicBezTo>
                  <a:cubicBezTo>
                    <a:pt x="3937" y="16940"/>
                    <a:pt x="3989" y="16943"/>
                    <a:pt x="4042" y="16950"/>
                  </a:cubicBezTo>
                  <a:cubicBezTo>
                    <a:pt x="4248" y="16970"/>
                    <a:pt x="4661" y="17084"/>
                    <a:pt x="4581" y="17384"/>
                  </a:cubicBezTo>
                  <a:cubicBezTo>
                    <a:pt x="4515" y="17619"/>
                    <a:pt x="4195" y="17571"/>
                    <a:pt x="4001" y="17599"/>
                  </a:cubicBezTo>
                  <a:cubicBezTo>
                    <a:pt x="3868" y="17611"/>
                    <a:pt x="3473" y="17639"/>
                    <a:pt x="3393" y="17745"/>
                  </a:cubicBezTo>
                  <a:cubicBezTo>
                    <a:pt x="3247" y="17919"/>
                    <a:pt x="3372" y="18353"/>
                    <a:pt x="3425" y="18527"/>
                  </a:cubicBezTo>
                  <a:cubicBezTo>
                    <a:pt x="3640" y="19188"/>
                    <a:pt x="4300" y="19468"/>
                    <a:pt x="4515" y="20084"/>
                  </a:cubicBezTo>
                  <a:cubicBezTo>
                    <a:pt x="4641" y="20424"/>
                    <a:pt x="4588" y="20952"/>
                    <a:pt x="4869" y="21190"/>
                  </a:cubicBezTo>
                  <a:cubicBezTo>
                    <a:pt x="4996" y="21295"/>
                    <a:pt x="5159" y="21332"/>
                    <a:pt x="5330" y="21332"/>
                  </a:cubicBezTo>
                  <a:cubicBezTo>
                    <a:pt x="5562" y="21332"/>
                    <a:pt x="5807" y="21264"/>
                    <a:pt x="5991" y="21210"/>
                  </a:cubicBezTo>
                  <a:cubicBezTo>
                    <a:pt x="6611" y="21044"/>
                    <a:pt x="7187" y="20765"/>
                    <a:pt x="7827" y="20684"/>
                  </a:cubicBezTo>
                  <a:cubicBezTo>
                    <a:pt x="7992" y="20662"/>
                    <a:pt x="8157" y="20655"/>
                    <a:pt x="8324" y="20655"/>
                  </a:cubicBezTo>
                  <a:cubicBezTo>
                    <a:pt x="8655" y="20655"/>
                    <a:pt x="8989" y="20684"/>
                    <a:pt x="9317" y="20684"/>
                  </a:cubicBezTo>
                  <a:cubicBezTo>
                    <a:pt x="9629" y="20684"/>
                    <a:pt x="9935" y="20658"/>
                    <a:pt x="10231" y="20558"/>
                  </a:cubicBezTo>
                  <a:cubicBezTo>
                    <a:pt x="10334" y="20523"/>
                    <a:pt x="10415" y="20509"/>
                    <a:pt x="10482" y="20509"/>
                  </a:cubicBezTo>
                  <a:cubicBezTo>
                    <a:pt x="10732" y="20509"/>
                    <a:pt x="10800" y="20709"/>
                    <a:pt x="11120" y="20849"/>
                  </a:cubicBezTo>
                  <a:cubicBezTo>
                    <a:pt x="11183" y="20876"/>
                    <a:pt x="11245" y="20886"/>
                    <a:pt x="11304" y="20886"/>
                  </a:cubicBezTo>
                  <a:cubicBezTo>
                    <a:pt x="11529" y="20886"/>
                    <a:pt x="11731" y="20740"/>
                    <a:pt x="11924" y="20740"/>
                  </a:cubicBezTo>
                  <a:cubicBezTo>
                    <a:pt x="11996" y="20740"/>
                    <a:pt x="12067" y="20761"/>
                    <a:pt x="12137" y="20817"/>
                  </a:cubicBezTo>
                  <a:cubicBezTo>
                    <a:pt x="12364" y="21004"/>
                    <a:pt x="12457" y="21324"/>
                    <a:pt x="12716" y="21506"/>
                  </a:cubicBezTo>
                  <a:cubicBezTo>
                    <a:pt x="12952" y="21685"/>
                    <a:pt x="13178" y="21779"/>
                    <a:pt x="13470" y="21798"/>
                  </a:cubicBezTo>
                  <a:cubicBezTo>
                    <a:pt x="13476" y="21798"/>
                    <a:pt x="13482" y="21798"/>
                    <a:pt x="13489" y="21798"/>
                  </a:cubicBezTo>
                  <a:cubicBezTo>
                    <a:pt x="13586" y="21798"/>
                    <a:pt x="13838" y="21772"/>
                    <a:pt x="14074" y="21772"/>
                  </a:cubicBezTo>
                  <a:cubicBezTo>
                    <a:pt x="14335" y="21772"/>
                    <a:pt x="14577" y="21804"/>
                    <a:pt x="14573" y="21940"/>
                  </a:cubicBezTo>
                  <a:cubicBezTo>
                    <a:pt x="14561" y="22179"/>
                    <a:pt x="13685" y="22314"/>
                    <a:pt x="13560" y="22548"/>
                  </a:cubicBezTo>
                  <a:cubicBezTo>
                    <a:pt x="13397" y="22860"/>
                    <a:pt x="13674" y="23148"/>
                    <a:pt x="13953" y="23209"/>
                  </a:cubicBezTo>
                  <a:cubicBezTo>
                    <a:pt x="14044" y="23233"/>
                    <a:pt x="14137" y="23243"/>
                    <a:pt x="14229" y="23243"/>
                  </a:cubicBezTo>
                  <a:cubicBezTo>
                    <a:pt x="14541" y="23243"/>
                    <a:pt x="14853" y="23124"/>
                    <a:pt x="15141" y="23014"/>
                  </a:cubicBezTo>
                  <a:cubicBezTo>
                    <a:pt x="15341" y="22936"/>
                    <a:pt x="15516" y="22860"/>
                    <a:pt x="15709" y="22860"/>
                  </a:cubicBezTo>
                  <a:cubicBezTo>
                    <a:pt x="15793" y="22860"/>
                    <a:pt x="15881" y="22875"/>
                    <a:pt x="15975" y="22909"/>
                  </a:cubicBezTo>
                  <a:cubicBezTo>
                    <a:pt x="16284" y="23035"/>
                    <a:pt x="16377" y="23323"/>
                    <a:pt x="16584" y="23562"/>
                  </a:cubicBezTo>
                  <a:cubicBezTo>
                    <a:pt x="16844" y="23849"/>
                    <a:pt x="17632" y="24429"/>
                    <a:pt x="18098" y="24429"/>
                  </a:cubicBezTo>
                  <a:cubicBezTo>
                    <a:pt x="18336" y="24429"/>
                    <a:pt x="18491" y="24277"/>
                    <a:pt x="18449" y="23858"/>
                  </a:cubicBezTo>
                  <a:cubicBezTo>
                    <a:pt x="18368" y="23014"/>
                    <a:pt x="18161" y="22241"/>
                    <a:pt x="17659" y="21560"/>
                  </a:cubicBezTo>
                  <a:cubicBezTo>
                    <a:pt x="17090" y="20797"/>
                    <a:pt x="16151" y="20303"/>
                    <a:pt x="15294" y="19901"/>
                  </a:cubicBezTo>
                  <a:cubicBezTo>
                    <a:pt x="14987" y="19755"/>
                    <a:pt x="14686" y="19601"/>
                    <a:pt x="14467" y="19322"/>
                  </a:cubicBezTo>
                  <a:cubicBezTo>
                    <a:pt x="14306" y="19115"/>
                    <a:pt x="14213" y="18860"/>
                    <a:pt x="14038" y="18660"/>
                  </a:cubicBezTo>
                  <a:cubicBezTo>
                    <a:pt x="13799" y="18385"/>
                    <a:pt x="13519" y="18300"/>
                    <a:pt x="13171" y="18260"/>
                  </a:cubicBezTo>
                  <a:cubicBezTo>
                    <a:pt x="12850" y="18219"/>
                    <a:pt x="11954" y="18219"/>
                    <a:pt x="11728" y="17911"/>
                  </a:cubicBezTo>
                  <a:cubicBezTo>
                    <a:pt x="11395" y="17444"/>
                    <a:pt x="12181" y="17371"/>
                    <a:pt x="12429" y="17343"/>
                  </a:cubicBezTo>
                  <a:cubicBezTo>
                    <a:pt x="13086" y="17258"/>
                    <a:pt x="13378" y="16804"/>
                    <a:pt x="13077" y="16196"/>
                  </a:cubicBezTo>
                  <a:cubicBezTo>
                    <a:pt x="12891" y="15827"/>
                    <a:pt x="12076" y="15547"/>
                    <a:pt x="12611" y="15114"/>
                  </a:cubicBezTo>
                  <a:cubicBezTo>
                    <a:pt x="12808" y="14958"/>
                    <a:pt x="13057" y="14864"/>
                    <a:pt x="13303" y="14864"/>
                  </a:cubicBezTo>
                  <a:cubicBezTo>
                    <a:pt x="13499" y="14864"/>
                    <a:pt x="13691" y="14924"/>
                    <a:pt x="13852" y="15061"/>
                  </a:cubicBezTo>
                  <a:cubicBezTo>
                    <a:pt x="14103" y="15275"/>
                    <a:pt x="14283" y="15990"/>
                    <a:pt x="14689" y="15990"/>
                  </a:cubicBezTo>
                  <a:cubicBezTo>
                    <a:pt x="14714" y="15990"/>
                    <a:pt x="14741" y="15987"/>
                    <a:pt x="14768" y="15981"/>
                  </a:cubicBezTo>
                  <a:cubicBezTo>
                    <a:pt x="14821" y="15649"/>
                    <a:pt x="14821" y="15073"/>
                    <a:pt x="14602" y="14834"/>
                  </a:cubicBezTo>
                  <a:cubicBezTo>
                    <a:pt x="14428" y="14639"/>
                    <a:pt x="14387" y="14360"/>
                    <a:pt x="14273" y="14132"/>
                  </a:cubicBezTo>
                  <a:cubicBezTo>
                    <a:pt x="14087" y="13784"/>
                    <a:pt x="13859" y="13586"/>
                    <a:pt x="13511" y="13423"/>
                  </a:cubicBezTo>
                  <a:cubicBezTo>
                    <a:pt x="13037" y="13196"/>
                    <a:pt x="12903" y="13022"/>
                    <a:pt x="12789" y="12503"/>
                  </a:cubicBezTo>
                  <a:cubicBezTo>
                    <a:pt x="12745" y="12329"/>
                    <a:pt x="12818" y="12082"/>
                    <a:pt x="12757" y="11928"/>
                  </a:cubicBezTo>
                  <a:cubicBezTo>
                    <a:pt x="12603" y="11567"/>
                    <a:pt x="12003" y="11473"/>
                    <a:pt x="11748" y="11258"/>
                  </a:cubicBezTo>
                  <a:cubicBezTo>
                    <a:pt x="11509" y="11052"/>
                    <a:pt x="11314" y="10618"/>
                    <a:pt x="11262" y="10330"/>
                  </a:cubicBezTo>
                  <a:cubicBezTo>
                    <a:pt x="11208" y="10018"/>
                    <a:pt x="11354" y="9743"/>
                    <a:pt x="11375" y="9442"/>
                  </a:cubicBezTo>
                  <a:cubicBezTo>
                    <a:pt x="11395" y="9090"/>
                    <a:pt x="11375" y="8781"/>
                    <a:pt x="11189" y="8502"/>
                  </a:cubicBezTo>
                  <a:cubicBezTo>
                    <a:pt x="10773" y="7861"/>
                    <a:pt x="11530" y="7118"/>
                    <a:pt x="12247" y="7118"/>
                  </a:cubicBezTo>
                  <a:cubicBezTo>
                    <a:pt x="12384" y="7118"/>
                    <a:pt x="12518" y="7145"/>
                    <a:pt x="12643" y="7204"/>
                  </a:cubicBezTo>
                  <a:cubicBezTo>
                    <a:pt x="12643" y="7574"/>
                    <a:pt x="12489" y="7793"/>
                    <a:pt x="12417" y="8141"/>
                  </a:cubicBezTo>
                  <a:cubicBezTo>
                    <a:pt x="12315" y="8676"/>
                    <a:pt x="12777" y="8916"/>
                    <a:pt x="13199" y="9122"/>
                  </a:cubicBezTo>
                  <a:cubicBezTo>
                    <a:pt x="13584" y="9296"/>
                    <a:pt x="13880" y="9483"/>
                    <a:pt x="14306" y="9483"/>
                  </a:cubicBezTo>
                  <a:cubicBezTo>
                    <a:pt x="14768" y="9471"/>
                    <a:pt x="15214" y="9329"/>
                    <a:pt x="15664" y="9244"/>
                  </a:cubicBezTo>
                  <a:cubicBezTo>
                    <a:pt x="16276" y="9122"/>
                    <a:pt x="16892" y="8770"/>
                    <a:pt x="16872" y="8040"/>
                  </a:cubicBezTo>
                  <a:cubicBezTo>
                    <a:pt x="16872" y="7821"/>
                    <a:pt x="16799" y="7452"/>
                    <a:pt x="16718" y="7273"/>
                  </a:cubicBezTo>
                  <a:cubicBezTo>
                    <a:pt x="16637" y="7099"/>
                    <a:pt x="16438" y="7018"/>
                    <a:pt x="16357" y="6844"/>
                  </a:cubicBezTo>
                  <a:cubicBezTo>
                    <a:pt x="16142" y="6418"/>
                    <a:pt x="16304" y="6009"/>
                    <a:pt x="16770" y="5964"/>
                  </a:cubicBezTo>
                  <a:cubicBezTo>
                    <a:pt x="16787" y="5963"/>
                    <a:pt x="16803" y="5962"/>
                    <a:pt x="16819" y="5962"/>
                  </a:cubicBezTo>
                  <a:cubicBezTo>
                    <a:pt x="17237" y="5962"/>
                    <a:pt x="17595" y="6381"/>
                    <a:pt x="17991" y="6381"/>
                  </a:cubicBezTo>
                  <a:cubicBezTo>
                    <a:pt x="18051" y="6381"/>
                    <a:pt x="18111" y="6371"/>
                    <a:pt x="18173" y="6349"/>
                  </a:cubicBezTo>
                  <a:cubicBezTo>
                    <a:pt x="18696" y="6143"/>
                    <a:pt x="18834" y="5328"/>
                    <a:pt x="19410" y="5088"/>
                  </a:cubicBezTo>
                  <a:cubicBezTo>
                    <a:pt x="19536" y="5037"/>
                    <a:pt x="19646" y="5016"/>
                    <a:pt x="19746" y="5016"/>
                  </a:cubicBezTo>
                  <a:cubicBezTo>
                    <a:pt x="20131" y="5016"/>
                    <a:pt x="20374" y="5320"/>
                    <a:pt x="20824" y="5368"/>
                  </a:cubicBezTo>
                  <a:cubicBezTo>
                    <a:pt x="20854" y="5371"/>
                    <a:pt x="20883" y="5372"/>
                    <a:pt x="20911" y="5372"/>
                  </a:cubicBezTo>
                  <a:cubicBezTo>
                    <a:pt x="21452" y="5372"/>
                    <a:pt x="21653" y="4908"/>
                    <a:pt x="22153" y="4789"/>
                  </a:cubicBezTo>
                  <a:cubicBezTo>
                    <a:pt x="22215" y="4774"/>
                    <a:pt x="22281" y="4767"/>
                    <a:pt x="22350" y="4767"/>
                  </a:cubicBezTo>
                  <a:cubicBezTo>
                    <a:pt x="22815" y="4767"/>
                    <a:pt x="23406" y="5071"/>
                    <a:pt x="23783" y="5222"/>
                  </a:cubicBezTo>
                  <a:cubicBezTo>
                    <a:pt x="24127" y="5353"/>
                    <a:pt x="24423" y="5402"/>
                    <a:pt x="24738" y="5402"/>
                  </a:cubicBezTo>
                  <a:cubicBezTo>
                    <a:pt x="24969" y="5402"/>
                    <a:pt x="25210" y="5375"/>
                    <a:pt x="25486" y="5336"/>
                  </a:cubicBezTo>
                  <a:cubicBezTo>
                    <a:pt x="25654" y="5315"/>
                    <a:pt x="25834" y="5297"/>
                    <a:pt x="26013" y="5297"/>
                  </a:cubicBezTo>
                  <a:cubicBezTo>
                    <a:pt x="26085" y="5297"/>
                    <a:pt x="26157" y="5300"/>
                    <a:pt x="26228" y="5307"/>
                  </a:cubicBezTo>
                  <a:cubicBezTo>
                    <a:pt x="26536" y="5328"/>
                    <a:pt x="26711" y="5482"/>
                    <a:pt x="26990" y="5583"/>
                  </a:cubicBezTo>
                  <a:cubicBezTo>
                    <a:pt x="27103" y="5624"/>
                    <a:pt x="27210" y="5643"/>
                    <a:pt x="27311" y="5643"/>
                  </a:cubicBezTo>
                  <a:cubicBezTo>
                    <a:pt x="27419" y="5643"/>
                    <a:pt x="27522" y="5621"/>
                    <a:pt x="27618" y="5583"/>
                  </a:cubicBezTo>
                  <a:cubicBezTo>
                    <a:pt x="28153" y="5356"/>
                    <a:pt x="28466" y="4594"/>
                    <a:pt x="28507" y="4027"/>
                  </a:cubicBezTo>
                  <a:cubicBezTo>
                    <a:pt x="28539" y="3492"/>
                    <a:pt x="28466" y="3045"/>
                    <a:pt x="28879" y="2624"/>
                  </a:cubicBezTo>
                  <a:cubicBezTo>
                    <a:pt x="29126" y="2377"/>
                    <a:pt x="29581" y="2283"/>
                    <a:pt x="29723" y="1963"/>
                  </a:cubicBezTo>
                  <a:cubicBezTo>
                    <a:pt x="29970" y="1396"/>
                    <a:pt x="29467" y="573"/>
                    <a:pt x="28993" y="326"/>
                  </a:cubicBezTo>
                  <a:cubicBezTo>
                    <a:pt x="28754" y="199"/>
                    <a:pt x="28587" y="220"/>
                    <a:pt x="28320" y="212"/>
                  </a:cubicBezTo>
                  <a:lnTo>
                    <a:pt x="28279" y="212"/>
                  </a:lnTo>
                  <a:cubicBezTo>
                    <a:pt x="28133" y="199"/>
                    <a:pt x="28000" y="199"/>
                    <a:pt x="27858" y="171"/>
                  </a:cubicBezTo>
                  <a:cubicBezTo>
                    <a:pt x="27743" y="142"/>
                    <a:pt x="27537" y="1"/>
                    <a:pt x="274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9" name="Google Shape;559;p54"/>
            <p:cNvSpPr/>
            <p:nvPr/>
          </p:nvSpPr>
          <p:spPr>
            <a:xfrm>
              <a:off x="4755575" y="1868675"/>
              <a:ext cx="369550" cy="295675"/>
            </a:xfrm>
            <a:custGeom>
              <a:avLst/>
              <a:gdLst/>
              <a:ahLst/>
              <a:cxnLst/>
              <a:rect l="l" t="t" r="r" b="b"/>
              <a:pathLst>
                <a:path w="14782" h="11827" extrusionOk="0">
                  <a:moveTo>
                    <a:pt x="9040" y="0"/>
                  </a:moveTo>
                  <a:cubicBezTo>
                    <a:pt x="8263" y="0"/>
                    <a:pt x="7600" y="197"/>
                    <a:pt x="6852" y="503"/>
                  </a:cubicBezTo>
                  <a:cubicBezTo>
                    <a:pt x="5964" y="852"/>
                    <a:pt x="5263" y="1111"/>
                    <a:pt x="4294" y="1111"/>
                  </a:cubicBezTo>
                  <a:cubicBezTo>
                    <a:pt x="3621" y="1111"/>
                    <a:pt x="3280" y="1245"/>
                    <a:pt x="2734" y="1597"/>
                  </a:cubicBezTo>
                  <a:cubicBezTo>
                    <a:pt x="1578" y="2339"/>
                    <a:pt x="147" y="2339"/>
                    <a:pt x="62" y="3997"/>
                  </a:cubicBezTo>
                  <a:cubicBezTo>
                    <a:pt x="1" y="5258"/>
                    <a:pt x="402" y="6600"/>
                    <a:pt x="889" y="7690"/>
                  </a:cubicBezTo>
                  <a:cubicBezTo>
                    <a:pt x="1136" y="8258"/>
                    <a:pt x="1703" y="8878"/>
                    <a:pt x="2344" y="8878"/>
                  </a:cubicBezTo>
                  <a:cubicBezTo>
                    <a:pt x="2688" y="8878"/>
                    <a:pt x="3120" y="8600"/>
                    <a:pt x="3405" y="8600"/>
                  </a:cubicBezTo>
                  <a:cubicBezTo>
                    <a:pt x="3579" y="8600"/>
                    <a:pt x="3697" y="8705"/>
                    <a:pt x="3706" y="9040"/>
                  </a:cubicBezTo>
                  <a:cubicBezTo>
                    <a:pt x="3706" y="9693"/>
                    <a:pt x="3147" y="10155"/>
                    <a:pt x="3147" y="10828"/>
                  </a:cubicBezTo>
                  <a:cubicBezTo>
                    <a:pt x="3147" y="11023"/>
                    <a:pt x="3179" y="11217"/>
                    <a:pt x="3252" y="11395"/>
                  </a:cubicBezTo>
                  <a:cubicBezTo>
                    <a:pt x="3600" y="10742"/>
                    <a:pt x="4768" y="10301"/>
                    <a:pt x="5336" y="9981"/>
                  </a:cubicBezTo>
                  <a:cubicBezTo>
                    <a:pt x="5673" y="9791"/>
                    <a:pt x="6025" y="9700"/>
                    <a:pt x="6378" y="9700"/>
                  </a:cubicBezTo>
                  <a:cubicBezTo>
                    <a:pt x="6830" y="9700"/>
                    <a:pt x="7283" y="9849"/>
                    <a:pt x="7707" y="10127"/>
                  </a:cubicBezTo>
                  <a:cubicBezTo>
                    <a:pt x="8128" y="10394"/>
                    <a:pt x="8343" y="10641"/>
                    <a:pt x="8850" y="10776"/>
                  </a:cubicBezTo>
                  <a:cubicBezTo>
                    <a:pt x="9430" y="10929"/>
                    <a:pt x="9739" y="11103"/>
                    <a:pt x="10201" y="11485"/>
                  </a:cubicBezTo>
                  <a:cubicBezTo>
                    <a:pt x="10505" y="11740"/>
                    <a:pt x="10762" y="11826"/>
                    <a:pt x="11021" y="11826"/>
                  </a:cubicBezTo>
                  <a:cubicBezTo>
                    <a:pt x="11402" y="11826"/>
                    <a:pt x="11786" y="11638"/>
                    <a:pt x="12325" y="11530"/>
                  </a:cubicBezTo>
                  <a:cubicBezTo>
                    <a:pt x="12617" y="11467"/>
                    <a:pt x="12939" y="11425"/>
                    <a:pt x="13264" y="11425"/>
                  </a:cubicBezTo>
                  <a:cubicBezTo>
                    <a:pt x="13526" y="11425"/>
                    <a:pt x="13789" y="11452"/>
                    <a:pt x="14039" y="11517"/>
                  </a:cubicBezTo>
                  <a:cubicBezTo>
                    <a:pt x="14048" y="11351"/>
                    <a:pt x="14059" y="11189"/>
                    <a:pt x="14059" y="11023"/>
                  </a:cubicBezTo>
                  <a:cubicBezTo>
                    <a:pt x="14080" y="10228"/>
                    <a:pt x="14781" y="9940"/>
                    <a:pt x="14720" y="9073"/>
                  </a:cubicBezTo>
                  <a:cubicBezTo>
                    <a:pt x="14667" y="8278"/>
                    <a:pt x="14160" y="7857"/>
                    <a:pt x="13500" y="7496"/>
                  </a:cubicBezTo>
                  <a:cubicBezTo>
                    <a:pt x="13184" y="7329"/>
                    <a:pt x="12811" y="7216"/>
                    <a:pt x="12677" y="6867"/>
                  </a:cubicBezTo>
                  <a:cubicBezTo>
                    <a:pt x="12584" y="6620"/>
                    <a:pt x="12718" y="6280"/>
                    <a:pt x="12637" y="6012"/>
                  </a:cubicBezTo>
                  <a:cubicBezTo>
                    <a:pt x="12390" y="5266"/>
                    <a:pt x="11141" y="4443"/>
                    <a:pt x="11469" y="3588"/>
                  </a:cubicBezTo>
                  <a:cubicBezTo>
                    <a:pt x="11716" y="2927"/>
                    <a:pt x="12543" y="2813"/>
                    <a:pt x="13119" y="2659"/>
                  </a:cubicBezTo>
                  <a:cubicBezTo>
                    <a:pt x="13820" y="2461"/>
                    <a:pt x="14226" y="1893"/>
                    <a:pt x="14339" y="1163"/>
                  </a:cubicBezTo>
                  <a:cubicBezTo>
                    <a:pt x="14446" y="452"/>
                    <a:pt x="14292" y="301"/>
                    <a:pt x="13909" y="301"/>
                  </a:cubicBezTo>
                  <a:cubicBezTo>
                    <a:pt x="13782" y="301"/>
                    <a:pt x="13629" y="318"/>
                    <a:pt x="13451" y="336"/>
                  </a:cubicBezTo>
                  <a:cubicBezTo>
                    <a:pt x="13185" y="364"/>
                    <a:pt x="12905" y="374"/>
                    <a:pt x="12624" y="374"/>
                  </a:cubicBezTo>
                  <a:cubicBezTo>
                    <a:pt x="12241" y="374"/>
                    <a:pt x="11854" y="355"/>
                    <a:pt x="11490" y="336"/>
                  </a:cubicBezTo>
                  <a:cubicBezTo>
                    <a:pt x="10727" y="296"/>
                    <a:pt x="10066" y="36"/>
                    <a:pt x="9316" y="8"/>
                  </a:cubicBezTo>
                  <a:cubicBezTo>
                    <a:pt x="9223" y="3"/>
                    <a:pt x="9131" y="0"/>
                    <a:pt x="90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0" name="Google Shape;560;p54"/>
            <p:cNvSpPr/>
            <p:nvPr/>
          </p:nvSpPr>
          <p:spPr>
            <a:xfrm>
              <a:off x="4823400" y="4113875"/>
              <a:ext cx="718850" cy="440075"/>
            </a:xfrm>
            <a:custGeom>
              <a:avLst/>
              <a:gdLst/>
              <a:ahLst/>
              <a:cxnLst/>
              <a:rect l="l" t="t" r="r" b="b"/>
              <a:pathLst>
                <a:path w="28754" h="17603" extrusionOk="0">
                  <a:moveTo>
                    <a:pt x="21019" y="0"/>
                  </a:moveTo>
                  <a:cubicBezTo>
                    <a:pt x="20157" y="0"/>
                    <a:pt x="19370" y="245"/>
                    <a:pt x="18595" y="588"/>
                  </a:cubicBezTo>
                  <a:cubicBezTo>
                    <a:pt x="17874" y="897"/>
                    <a:pt x="16876" y="917"/>
                    <a:pt x="16336" y="1516"/>
                  </a:cubicBezTo>
                  <a:cubicBezTo>
                    <a:pt x="15749" y="2186"/>
                    <a:pt x="15668" y="2875"/>
                    <a:pt x="14821" y="3301"/>
                  </a:cubicBezTo>
                  <a:cubicBezTo>
                    <a:pt x="14009" y="3726"/>
                    <a:pt x="13138" y="3734"/>
                    <a:pt x="12236" y="3734"/>
                  </a:cubicBezTo>
                  <a:cubicBezTo>
                    <a:pt x="12200" y="3734"/>
                    <a:pt x="12164" y="3734"/>
                    <a:pt x="12129" y="3734"/>
                  </a:cubicBezTo>
                  <a:cubicBezTo>
                    <a:pt x="12052" y="3734"/>
                    <a:pt x="11977" y="3734"/>
                    <a:pt x="11901" y="3734"/>
                  </a:cubicBezTo>
                  <a:cubicBezTo>
                    <a:pt x="10208" y="3734"/>
                    <a:pt x="8662" y="3726"/>
                    <a:pt x="7005" y="3349"/>
                  </a:cubicBezTo>
                  <a:cubicBezTo>
                    <a:pt x="6199" y="3174"/>
                    <a:pt x="5448" y="3021"/>
                    <a:pt x="4613" y="3021"/>
                  </a:cubicBezTo>
                  <a:cubicBezTo>
                    <a:pt x="4367" y="3021"/>
                    <a:pt x="3962" y="3073"/>
                    <a:pt x="3581" y="3073"/>
                  </a:cubicBezTo>
                  <a:cubicBezTo>
                    <a:pt x="3229" y="3073"/>
                    <a:pt x="2898" y="3028"/>
                    <a:pt x="2736" y="2854"/>
                  </a:cubicBezTo>
                  <a:cubicBezTo>
                    <a:pt x="2322" y="2412"/>
                    <a:pt x="2756" y="1671"/>
                    <a:pt x="2331" y="1237"/>
                  </a:cubicBezTo>
                  <a:cubicBezTo>
                    <a:pt x="2116" y="1010"/>
                    <a:pt x="1703" y="856"/>
                    <a:pt x="1280" y="795"/>
                  </a:cubicBezTo>
                  <a:lnTo>
                    <a:pt x="1269" y="795"/>
                  </a:lnTo>
                  <a:cubicBezTo>
                    <a:pt x="1135" y="1258"/>
                    <a:pt x="960" y="1724"/>
                    <a:pt x="786" y="2186"/>
                  </a:cubicBezTo>
                  <a:cubicBezTo>
                    <a:pt x="507" y="2919"/>
                    <a:pt x="0" y="3629"/>
                    <a:pt x="373" y="4390"/>
                  </a:cubicBezTo>
                  <a:cubicBezTo>
                    <a:pt x="827" y="5344"/>
                    <a:pt x="1856" y="5672"/>
                    <a:pt x="2444" y="6434"/>
                  </a:cubicBezTo>
                  <a:cubicBezTo>
                    <a:pt x="2870" y="6993"/>
                    <a:pt x="2651" y="8303"/>
                    <a:pt x="2283" y="8911"/>
                  </a:cubicBezTo>
                  <a:cubicBezTo>
                    <a:pt x="1909" y="9519"/>
                    <a:pt x="1301" y="9746"/>
                    <a:pt x="1042" y="10447"/>
                  </a:cubicBezTo>
                  <a:cubicBezTo>
                    <a:pt x="807" y="11075"/>
                    <a:pt x="848" y="11769"/>
                    <a:pt x="741" y="12426"/>
                  </a:cubicBezTo>
                  <a:cubicBezTo>
                    <a:pt x="949" y="12583"/>
                    <a:pt x="1127" y="12778"/>
                    <a:pt x="1280" y="13006"/>
                  </a:cubicBezTo>
                  <a:cubicBezTo>
                    <a:pt x="1516" y="13354"/>
                    <a:pt x="1536" y="13406"/>
                    <a:pt x="1929" y="13532"/>
                  </a:cubicBezTo>
                  <a:cubicBezTo>
                    <a:pt x="2283" y="13633"/>
                    <a:pt x="2590" y="13848"/>
                    <a:pt x="2878" y="14047"/>
                  </a:cubicBezTo>
                  <a:cubicBezTo>
                    <a:pt x="3426" y="14416"/>
                    <a:pt x="3733" y="15057"/>
                    <a:pt x="3705" y="15738"/>
                  </a:cubicBezTo>
                  <a:cubicBezTo>
                    <a:pt x="3693" y="16058"/>
                    <a:pt x="3600" y="16338"/>
                    <a:pt x="3499" y="16593"/>
                  </a:cubicBezTo>
                  <a:cubicBezTo>
                    <a:pt x="3600" y="16593"/>
                    <a:pt x="3705" y="16585"/>
                    <a:pt x="3798" y="16585"/>
                  </a:cubicBezTo>
                  <a:cubicBezTo>
                    <a:pt x="4009" y="16585"/>
                    <a:pt x="4231" y="16570"/>
                    <a:pt x="4450" y="16570"/>
                  </a:cubicBezTo>
                  <a:cubicBezTo>
                    <a:pt x="4560" y="16570"/>
                    <a:pt x="4669" y="16574"/>
                    <a:pt x="4775" y="16585"/>
                  </a:cubicBezTo>
                  <a:cubicBezTo>
                    <a:pt x="5404" y="16645"/>
                    <a:pt x="5911" y="17120"/>
                    <a:pt x="6490" y="17326"/>
                  </a:cubicBezTo>
                  <a:cubicBezTo>
                    <a:pt x="6577" y="17357"/>
                    <a:pt x="6661" y="17370"/>
                    <a:pt x="6743" y="17370"/>
                  </a:cubicBezTo>
                  <a:cubicBezTo>
                    <a:pt x="7188" y="17370"/>
                    <a:pt x="7577" y="16982"/>
                    <a:pt x="7994" y="16812"/>
                  </a:cubicBezTo>
                  <a:cubicBezTo>
                    <a:pt x="8221" y="16707"/>
                    <a:pt x="8500" y="16698"/>
                    <a:pt x="8716" y="16593"/>
                  </a:cubicBezTo>
                  <a:cubicBezTo>
                    <a:pt x="8963" y="16471"/>
                    <a:pt x="8996" y="16171"/>
                    <a:pt x="9230" y="16026"/>
                  </a:cubicBezTo>
                  <a:cubicBezTo>
                    <a:pt x="9385" y="15934"/>
                    <a:pt x="9619" y="15894"/>
                    <a:pt x="9881" y="15894"/>
                  </a:cubicBezTo>
                  <a:cubicBezTo>
                    <a:pt x="10440" y="15894"/>
                    <a:pt x="11123" y="16075"/>
                    <a:pt x="11419" y="16314"/>
                  </a:cubicBezTo>
                  <a:cubicBezTo>
                    <a:pt x="11561" y="16426"/>
                    <a:pt x="11626" y="16645"/>
                    <a:pt x="11780" y="16759"/>
                  </a:cubicBezTo>
                  <a:cubicBezTo>
                    <a:pt x="11890" y="16841"/>
                    <a:pt x="11999" y="16868"/>
                    <a:pt x="12110" y="16868"/>
                  </a:cubicBezTo>
                  <a:cubicBezTo>
                    <a:pt x="12275" y="16868"/>
                    <a:pt x="12442" y="16808"/>
                    <a:pt x="12615" y="16791"/>
                  </a:cubicBezTo>
                  <a:cubicBezTo>
                    <a:pt x="12676" y="16783"/>
                    <a:pt x="12733" y="16779"/>
                    <a:pt x="12788" y="16779"/>
                  </a:cubicBezTo>
                  <a:cubicBezTo>
                    <a:pt x="13334" y="16779"/>
                    <a:pt x="13592" y="17176"/>
                    <a:pt x="14070" y="17420"/>
                  </a:cubicBezTo>
                  <a:cubicBezTo>
                    <a:pt x="14336" y="17551"/>
                    <a:pt x="14627" y="17602"/>
                    <a:pt x="14926" y="17602"/>
                  </a:cubicBezTo>
                  <a:cubicBezTo>
                    <a:pt x="15637" y="17602"/>
                    <a:pt x="16402" y="17313"/>
                    <a:pt x="17017" y="17107"/>
                  </a:cubicBezTo>
                  <a:cubicBezTo>
                    <a:pt x="17338" y="16995"/>
                    <a:pt x="17618" y="16933"/>
                    <a:pt x="17947" y="16933"/>
                  </a:cubicBezTo>
                  <a:cubicBezTo>
                    <a:pt x="18327" y="16925"/>
                    <a:pt x="18452" y="16905"/>
                    <a:pt x="18441" y="16499"/>
                  </a:cubicBezTo>
                  <a:cubicBezTo>
                    <a:pt x="18433" y="16179"/>
                    <a:pt x="17739" y="14776"/>
                    <a:pt x="18185" y="14655"/>
                  </a:cubicBezTo>
                  <a:cubicBezTo>
                    <a:pt x="18195" y="14652"/>
                    <a:pt x="18206" y="14651"/>
                    <a:pt x="18217" y="14651"/>
                  </a:cubicBezTo>
                  <a:cubicBezTo>
                    <a:pt x="18339" y="14651"/>
                    <a:pt x="18545" y="14792"/>
                    <a:pt x="18660" y="14821"/>
                  </a:cubicBezTo>
                  <a:cubicBezTo>
                    <a:pt x="18802" y="14849"/>
                    <a:pt x="18935" y="14849"/>
                    <a:pt x="19081" y="14862"/>
                  </a:cubicBezTo>
                  <a:cubicBezTo>
                    <a:pt x="19154" y="14663"/>
                    <a:pt x="19236" y="14481"/>
                    <a:pt x="19361" y="14314"/>
                  </a:cubicBezTo>
                  <a:cubicBezTo>
                    <a:pt x="19474" y="14160"/>
                    <a:pt x="19681" y="14108"/>
                    <a:pt x="19795" y="13934"/>
                  </a:cubicBezTo>
                  <a:cubicBezTo>
                    <a:pt x="19884" y="13788"/>
                    <a:pt x="19876" y="13581"/>
                    <a:pt x="19969" y="13419"/>
                  </a:cubicBezTo>
                  <a:cubicBezTo>
                    <a:pt x="20245" y="12993"/>
                    <a:pt x="20516" y="13006"/>
                    <a:pt x="20958" y="12933"/>
                  </a:cubicBezTo>
                  <a:cubicBezTo>
                    <a:pt x="21206" y="12879"/>
                    <a:pt x="21485" y="12851"/>
                    <a:pt x="21692" y="12693"/>
                  </a:cubicBezTo>
                  <a:cubicBezTo>
                    <a:pt x="21887" y="12539"/>
                    <a:pt x="21919" y="12243"/>
                    <a:pt x="22114" y="12097"/>
                  </a:cubicBezTo>
                  <a:cubicBezTo>
                    <a:pt x="22236" y="12002"/>
                    <a:pt x="22379" y="11969"/>
                    <a:pt x="22531" y="11969"/>
                  </a:cubicBezTo>
                  <a:cubicBezTo>
                    <a:pt x="22840" y="11969"/>
                    <a:pt x="23185" y="12109"/>
                    <a:pt x="23463" y="12158"/>
                  </a:cubicBezTo>
                  <a:cubicBezTo>
                    <a:pt x="23869" y="12240"/>
                    <a:pt x="24867" y="12570"/>
                    <a:pt x="25643" y="12570"/>
                  </a:cubicBezTo>
                  <a:cubicBezTo>
                    <a:pt x="26053" y="12570"/>
                    <a:pt x="26401" y="12478"/>
                    <a:pt x="26569" y="12211"/>
                  </a:cubicBezTo>
                  <a:cubicBezTo>
                    <a:pt x="26589" y="12198"/>
                    <a:pt x="26589" y="12190"/>
                    <a:pt x="26601" y="12179"/>
                  </a:cubicBezTo>
                  <a:cubicBezTo>
                    <a:pt x="26990" y="11468"/>
                    <a:pt x="25640" y="10581"/>
                    <a:pt x="25199" y="10334"/>
                  </a:cubicBezTo>
                  <a:cubicBezTo>
                    <a:pt x="24651" y="10033"/>
                    <a:pt x="23804" y="9385"/>
                    <a:pt x="24052" y="8623"/>
                  </a:cubicBezTo>
                  <a:cubicBezTo>
                    <a:pt x="24198" y="8190"/>
                    <a:pt x="24765" y="7930"/>
                    <a:pt x="25064" y="7610"/>
                  </a:cubicBezTo>
                  <a:cubicBezTo>
                    <a:pt x="25693" y="6940"/>
                    <a:pt x="25920" y="6381"/>
                    <a:pt x="25920" y="5498"/>
                  </a:cubicBezTo>
                  <a:cubicBezTo>
                    <a:pt x="25928" y="5032"/>
                    <a:pt x="25880" y="4310"/>
                    <a:pt x="26342" y="4042"/>
                  </a:cubicBezTo>
                  <a:cubicBezTo>
                    <a:pt x="26714" y="3827"/>
                    <a:pt x="27371" y="4010"/>
                    <a:pt x="27805" y="3815"/>
                  </a:cubicBezTo>
                  <a:cubicBezTo>
                    <a:pt x="28754" y="3393"/>
                    <a:pt x="28600" y="1825"/>
                    <a:pt x="27704" y="1391"/>
                  </a:cubicBezTo>
                  <a:cubicBezTo>
                    <a:pt x="27643" y="1359"/>
                    <a:pt x="27570" y="1338"/>
                    <a:pt x="27485" y="1318"/>
                  </a:cubicBezTo>
                  <a:cubicBezTo>
                    <a:pt x="27096" y="1217"/>
                    <a:pt x="26609" y="1245"/>
                    <a:pt x="26241" y="1164"/>
                  </a:cubicBezTo>
                  <a:cubicBezTo>
                    <a:pt x="25652" y="1043"/>
                    <a:pt x="25064" y="998"/>
                    <a:pt x="24465" y="908"/>
                  </a:cubicBezTo>
                  <a:cubicBezTo>
                    <a:pt x="23289" y="702"/>
                    <a:pt x="22288" y="8"/>
                    <a:pt x="21084" y="1"/>
                  </a:cubicBezTo>
                  <a:cubicBezTo>
                    <a:pt x="21063" y="0"/>
                    <a:pt x="21041" y="0"/>
                    <a:pt x="210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1" name="Google Shape;561;p54"/>
            <p:cNvSpPr/>
            <p:nvPr/>
          </p:nvSpPr>
          <p:spPr>
            <a:xfrm>
              <a:off x="4615625" y="4414775"/>
              <a:ext cx="301125" cy="228650"/>
            </a:xfrm>
            <a:custGeom>
              <a:avLst/>
              <a:gdLst/>
              <a:ahLst/>
              <a:cxnLst/>
              <a:rect l="l" t="t" r="r" b="b"/>
              <a:pathLst>
                <a:path w="12045" h="9146" extrusionOk="0">
                  <a:moveTo>
                    <a:pt x="7728" y="0"/>
                  </a:moveTo>
                  <a:cubicBezTo>
                    <a:pt x="7211" y="0"/>
                    <a:pt x="6712" y="11"/>
                    <a:pt x="6227" y="216"/>
                  </a:cubicBezTo>
                  <a:cubicBezTo>
                    <a:pt x="5918" y="341"/>
                    <a:pt x="5771" y="550"/>
                    <a:pt x="5453" y="550"/>
                  </a:cubicBezTo>
                  <a:cubicBezTo>
                    <a:pt x="5433" y="550"/>
                    <a:pt x="5413" y="549"/>
                    <a:pt x="5392" y="547"/>
                  </a:cubicBezTo>
                  <a:cubicBezTo>
                    <a:pt x="5258" y="536"/>
                    <a:pt x="5136" y="495"/>
                    <a:pt x="5024" y="434"/>
                  </a:cubicBezTo>
                  <a:cubicBezTo>
                    <a:pt x="4796" y="937"/>
                    <a:pt x="4557" y="1496"/>
                    <a:pt x="4062" y="1597"/>
                  </a:cubicBezTo>
                  <a:cubicBezTo>
                    <a:pt x="3973" y="1615"/>
                    <a:pt x="3882" y="1623"/>
                    <a:pt x="3790" y="1623"/>
                  </a:cubicBezTo>
                  <a:cubicBezTo>
                    <a:pt x="3416" y="1623"/>
                    <a:pt x="3024" y="1502"/>
                    <a:pt x="2657" y="1502"/>
                  </a:cubicBezTo>
                  <a:cubicBezTo>
                    <a:pt x="2350" y="1502"/>
                    <a:pt x="2061" y="1587"/>
                    <a:pt x="1817" y="1898"/>
                  </a:cubicBezTo>
                  <a:cubicBezTo>
                    <a:pt x="1545" y="2218"/>
                    <a:pt x="1557" y="2733"/>
                    <a:pt x="1310" y="3061"/>
                  </a:cubicBezTo>
                  <a:cubicBezTo>
                    <a:pt x="1144" y="3288"/>
                    <a:pt x="917" y="3393"/>
                    <a:pt x="682" y="3434"/>
                  </a:cubicBezTo>
                  <a:cubicBezTo>
                    <a:pt x="670" y="3556"/>
                    <a:pt x="649" y="3681"/>
                    <a:pt x="616" y="3803"/>
                  </a:cubicBezTo>
                  <a:cubicBezTo>
                    <a:pt x="402" y="4877"/>
                    <a:pt x="0" y="5898"/>
                    <a:pt x="588" y="6969"/>
                  </a:cubicBezTo>
                  <a:cubicBezTo>
                    <a:pt x="824" y="7395"/>
                    <a:pt x="856" y="7982"/>
                    <a:pt x="1083" y="8396"/>
                  </a:cubicBezTo>
                  <a:cubicBezTo>
                    <a:pt x="1363" y="8890"/>
                    <a:pt x="1898" y="8692"/>
                    <a:pt x="2360" y="8870"/>
                  </a:cubicBezTo>
                  <a:cubicBezTo>
                    <a:pt x="2526" y="8931"/>
                    <a:pt x="2659" y="9024"/>
                    <a:pt x="2773" y="9146"/>
                  </a:cubicBezTo>
                  <a:cubicBezTo>
                    <a:pt x="3041" y="9045"/>
                    <a:pt x="3308" y="8963"/>
                    <a:pt x="3589" y="8899"/>
                  </a:cubicBezTo>
                  <a:cubicBezTo>
                    <a:pt x="4062" y="8805"/>
                    <a:pt x="4310" y="8445"/>
                    <a:pt x="4703" y="8331"/>
                  </a:cubicBezTo>
                  <a:cubicBezTo>
                    <a:pt x="5043" y="8230"/>
                    <a:pt x="5477" y="8291"/>
                    <a:pt x="5826" y="8197"/>
                  </a:cubicBezTo>
                  <a:cubicBezTo>
                    <a:pt x="6292" y="8076"/>
                    <a:pt x="6560" y="7715"/>
                    <a:pt x="6949" y="7447"/>
                  </a:cubicBezTo>
                  <a:cubicBezTo>
                    <a:pt x="7270" y="7237"/>
                    <a:pt x="7577" y="7021"/>
                    <a:pt x="7947" y="7021"/>
                  </a:cubicBezTo>
                  <a:cubicBezTo>
                    <a:pt x="7998" y="7021"/>
                    <a:pt x="8050" y="7025"/>
                    <a:pt x="8104" y="7034"/>
                  </a:cubicBezTo>
                  <a:cubicBezTo>
                    <a:pt x="8517" y="7091"/>
                    <a:pt x="8846" y="7209"/>
                    <a:pt x="9269" y="7209"/>
                  </a:cubicBezTo>
                  <a:cubicBezTo>
                    <a:pt x="9290" y="7209"/>
                    <a:pt x="9311" y="7209"/>
                    <a:pt x="9333" y="7208"/>
                  </a:cubicBezTo>
                  <a:cubicBezTo>
                    <a:pt x="10087" y="7196"/>
                    <a:pt x="11209" y="7115"/>
                    <a:pt x="11230" y="6207"/>
                  </a:cubicBezTo>
                  <a:cubicBezTo>
                    <a:pt x="11242" y="5578"/>
                    <a:pt x="11582" y="5104"/>
                    <a:pt x="11810" y="4557"/>
                  </a:cubicBezTo>
                  <a:cubicBezTo>
                    <a:pt x="11911" y="4302"/>
                    <a:pt x="12004" y="4022"/>
                    <a:pt x="12016" y="3702"/>
                  </a:cubicBezTo>
                  <a:cubicBezTo>
                    <a:pt x="12044" y="3021"/>
                    <a:pt x="11737" y="2380"/>
                    <a:pt x="11189" y="2011"/>
                  </a:cubicBezTo>
                  <a:cubicBezTo>
                    <a:pt x="10901" y="1812"/>
                    <a:pt x="10594" y="1597"/>
                    <a:pt x="10240" y="1496"/>
                  </a:cubicBezTo>
                  <a:cubicBezTo>
                    <a:pt x="9847" y="1370"/>
                    <a:pt x="9827" y="1318"/>
                    <a:pt x="9591" y="970"/>
                  </a:cubicBezTo>
                  <a:cubicBezTo>
                    <a:pt x="9438" y="742"/>
                    <a:pt x="9260" y="547"/>
                    <a:pt x="9052" y="390"/>
                  </a:cubicBezTo>
                  <a:cubicBezTo>
                    <a:pt x="8736" y="143"/>
                    <a:pt x="8351" y="1"/>
                    <a:pt x="7902" y="1"/>
                  </a:cubicBezTo>
                  <a:cubicBezTo>
                    <a:pt x="7844" y="1"/>
                    <a:pt x="7786" y="0"/>
                    <a:pt x="77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2" name="Google Shape;562;p54"/>
            <p:cNvSpPr/>
            <p:nvPr/>
          </p:nvSpPr>
          <p:spPr>
            <a:xfrm>
              <a:off x="4705825" y="5015275"/>
              <a:ext cx="291575" cy="271425"/>
            </a:xfrm>
            <a:custGeom>
              <a:avLst/>
              <a:gdLst/>
              <a:ahLst/>
              <a:cxnLst/>
              <a:rect l="l" t="t" r="r" b="b"/>
              <a:pathLst>
                <a:path w="11663" h="10857" extrusionOk="0">
                  <a:moveTo>
                    <a:pt x="4143" y="1"/>
                  </a:moveTo>
                  <a:cubicBezTo>
                    <a:pt x="3975" y="1"/>
                    <a:pt x="3811" y="19"/>
                    <a:pt x="3653" y="60"/>
                  </a:cubicBezTo>
                  <a:cubicBezTo>
                    <a:pt x="3426" y="121"/>
                    <a:pt x="3219" y="246"/>
                    <a:pt x="3012" y="373"/>
                  </a:cubicBezTo>
                  <a:cubicBezTo>
                    <a:pt x="2765" y="514"/>
                    <a:pt x="2550" y="555"/>
                    <a:pt x="2250" y="620"/>
                  </a:cubicBezTo>
                  <a:cubicBezTo>
                    <a:pt x="1557" y="741"/>
                    <a:pt x="1456" y="867"/>
                    <a:pt x="1249" y="1516"/>
                  </a:cubicBezTo>
                  <a:cubicBezTo>
                    <a:pt x="1168" y="1775"/>
                    <a:pt x="1034" y="2002"/>
                    <a:pt x="808" y="2136"/>
                  </a:cubicBezTo>
                  <a:cubicBezTo>
                    <a:pt x="621" y="2257"/>
                    <a:pt x="187" y="2197"/>
                    <a:pt x="93" y="2310"/>
                  </a:cubicBezTo>
                  <a:cubicBezTo>
                    <a:pt x="114" y="2330"/>
                    <a:pt x="134" y="2338"/>
                    <a:pt x="146" y="2362"/>
                  </a:cubicBezTo>
                  <a:cubicBezTo>
                    <a:pt x="127" y="2362"/>
                    <a:pt x="106" y="2338"/>
                    <a:pt x="86" y="2318"/>
                  </a:cubicBezTo>
                  <a:cubicBezTo>
                    <a:pt x="86" y="2318"/>
                    <a:pt x="86" y="2310"/>
                    <a:pt x="93" y="2310"/>
                  </a:cubicBezTo>
                  <a:cubicBezTo>
                    <a:pt x="61" y="2289"/>
                    <a:pt x="33" y="2257"/>
                    <a:pt x="0" y="2237"/>
                  </a:cubicBezTo>
                  <a:lnTo>
                    <a:pt x="0" y="2237"/>
                  </a:lnTo>
                  <a:cubicBezTo>
                    <a:pt x="54" y="2678"/>
                    <a:pt x="33" y="2906"/>
                    <a:pt x="422" y="3153"/>
                  </a:cubicBezTo>
                  <a:cubicBezTo>
                    <a:pt x="920" y="3466"/>
                    <a:pt x="1229" y="3919"/>
                    <a:pt x="1723" y="4280"/>
                  </a:cubicBezTo>
                  <a:cubicBezTo>
                    <a:pt x="2291" y="4702"/>
                    <a:pt x="2640" y="5116"/>
                    <a:pt x="2972" y="5735"/>
                  </a:cubicBezTo>
                  <a:cubicBezTo>
                    <a:pt x="3219" y="6197"/>
                    <a:pt x="3231" y="6457"/>
                    <a:pt x="3085" y="6959"/>
                  </a:cubicBezTo>
                  <a:cubicBezTo>
                    <a:pt x="2838" y="7795"/>
                    <a:pt x="3045" y="8362"/>
                    <a:pt x="3661" y="8991"/>
                  </a:cubicBezTo>
                  <a:cubicBezTo>
                    <a:pt x="3830" y="9156"/>
                    <a:pt x="3953" y="9223"/>
                    <a:pt x="4043" y="9223"/>
                  </a:cubicBezTo>
                  <a:cubicBezTo>
                    <a:pt x="4272" y="9223"/>
                    <a:pt x="4287" y="8790"/>
                    <a:pt x="4301" y="8456"/>
                  </a:cubicBezTo>
                  <a:cubicBezTo>
                    <a:pt x="4321" y="8092"/>
                    <a:pt x="4480" y="7699"/>
                    <a:pt x="4871" y="7699"/>
                  </a:cubicBezTo>
                  <a:cubicBezTo>
                    <a:pt x="4890" y="7699"/>
                    <a:pt x="4910" y="7700"/>
                    <a:pt x="4930" y="7702"/>
                  </a:cubicBezTo>
                  <a:cubicBezTo>
                    <a:pt x="5478" y="7754"/>
                    <a:pt x="5696" y="8549"/>
                    <a:pt x="5798" y="8983"/>
                  </a:cubicBezTo>
                  <a:cubicBezTo>
                    <a:pt x="5923" y="9498"/>
                    <a:pt x="6077" y="10693"/>
                    <a:pt x="6673" y="10839"/>
                  </a:cubicBezTo>
                  <a:cubicBezTo>
                    <a:pt x="6726" y="10851"/>
                    <a:pt x="6771" y="10857"/>
                    <a:pt x="6810" y="10857"/>
                  </a:cubicBezTo>
                  <a:cubicBezTo>
                    <a:pt x="7103" y="10857"/>
                    <a:pt x="7046" y="10548"/>
                    <a:pt x="6986" y="10312"/>
                  </a:cubicBezTo>
                  <a:cubicBezTo>
                    <a:pt x="6892" y="9971"/>
                    <a:pt x="6807" y="9631"/>
                    <a:pt x="6986" y="9290"/>
                  </a:cubicBezTo>
                  <a:cubicBezTo>
                    <a:pt x="7109" y="9048"/>
                    <a:pt x="7325" y="8898"/>
                    <a:pt x="7546" y="8898"/>
                  </a:cubicBezTo>
                  <a:cubicBezTo>
                    <a:pt x="7672" y="8898"/>
                    <a:pt x="7800" y="8947"/>
                    <a:pt x="7914" y="9056"/>
                  </a:cubicBezTo>
                  <a:cubicBezTo>
                    <a:pt x="8230" y="9376"/>
                    <a:pt x="8181" y="9878"/>
                    <a:pt x="8457" y="10219"/>
                  </a:cubicBezTo>
                  <a:cubicBezTo>
                    <a:pt x="8622" y="10414"/>
                    <a:pt x="9108" y="10716"/>
                    <a:pt x="9462" y="10716"/>
                  </a:cubicBezTo>
                  <a:cubicBezTo>
                    <a:pt x="9593" y="10716"/>
                    <a:pt x="9706" y="10675"/>
                    <a:pt x="9778" y="10572"/>
                  </a:cubicBezTo>
                  <a:cubicBezTo>
                    <a:pt x="9933" y="10353"/>
                    <a:pt x="9564" y="9919"/>
                    <a:pt x="9510" y="9737"/>
                  </a:cubicBezTo>
                  <a:cubicBezTo>
                    <a:pt x="9377" y="9311"/>
                    <a:pt x="9572" y="9178"/>
                    <a:pt x="9685" y="8808"/>
                  </a:cubicBezTo>
                  <a:cubicBezTo>
                    <a:pt x="9811" y="8394"/>
                    <a:pt x="9405" y="7640"/>
                    <a:pt x="9223" y="7292"/>
                  </a:cubicBezTo>
                  <a:cubicBezTo>
                    <a:pt x="8902" y="6672"/>
                    <a:pt x="8615" y="6011"/>
                    <a:pt x="8230" y="5415"/>
                  </a:cubicBezTo>
                  <a:cubicBezTo>
                    <a:pt x="7994" y="5054"/>
                    <a:pt x="7488" y="4495"/>
                    <a:pt x="7849" y="4094"/>
                  </a:cubicBezTo>
                  <a:cubicBezTo>
                    <a:pt x="7957" y="3975"/>
                    <a:pt x="8088" y="3928"/>
                    <a:pt x="8225" y="3928"/>
                  </a:cubicBezTo>
                  <a:cubicBezTo>
                    <a:pt x="8465" y="3928"/>
                    <a:pt x="8723" y="4070"/>
                    <a:pt x="8911" y="4207"/>
                  </a:cubicBezTo>
                  <a:cubicBezTo>
                    <a:pt x="9138" y="4362"/>
                    <a:pt x="9291" y="4536"/>
                    <a:pt x="9385" y="4815"/>
                  </a:cubicBezTo>
                  <a:cubicBezTo>
                    <a:pt x="9458" y="5010"/>
                    <a:pt x="9437" y="5342"/>
                    <a:pt x="9543" y="5516"/>
                  </a:cubicBezTo>
                  <a:cubicBezTo>
                    <a:pt x="9635" y="5664"/>
                    <a:pt x="9712" y="5717"/>
                    <a:pt x="9781" y="5717"/>
                  </a:cubicBezTo>
                  <a:cubicBezTo>
                    <a:pt x="9952" y="5717"/>
                    <a:pt x="10084" y="5396"/>
                    <a:pt x="10305" y="5330"/>
                  </a:cubicBezTo>
                  <a:cubicBezTo>
                    <a:pt x="10341" y="5319"/>
                    <a:pt x="10374" y="5314"/>
                    <a:pt x="10406" y="5314"/>
                  </a:cubicBezTo>
                  <a:cubicBezTo>
                    <a:pt x="10615" y="5314"/>
                    <a:pt x="10759" y="5517"/>
                    <a:pt x="10975" y="5569"/>
                  </a:cubicBezTo>
                  <a:cubicBezTo>
                    <a:pt x="11036" y="5584"/>
                    <a:pt x="11092" y="5591"/>
                    <a:pt x="11143" y="5591"/>
                  </a:cubicBezTo>
                  <a:cubicBezTo>
                    <a:pt x="11584" y="5591"/>
                    <a:pt x="11663" y="5079"/>
                    <a:pt x="11448" y="4693"/>
                  </a:cubicBezTo>
                  <a:cubicBezTo>
                    <a:pt x="11295" y="4422"/>
                    <a:pt x="11007" y="4240"/>
                    <a:pt x="10853" y="3960"/>
                  </a:cubicBezTo>
                  <a:cubicBezTo>
                    <a:pt x="10707" y="3713"/>
                    <a:pt x="10646" y="3538"/>
                    <a:pt x="10386" y="3340"/>
                  </a:cubicBezTo>
                  <a:cubicBezTo>
                    <a:pt x="10017" y="3064"/>
                    <a:pt x="9624" y="2959"/>
                    <a:pt x="9211" y="2772"/>
                  </a:cubicBezTo>
                  <a:cubicBezTo>
                    <a:pt x="8883" y="2618"/>
                    <a:pt x="8704" y="2318"/>
                    <a:pt x="8469" y="2063"/>
                  </a:cubicBezTo>
                  <a:cubicBezTo>
                    <a:pt x="8067" y="1608"/>
                    <a:pt x="7581" y="1382"/>
                    <a:pt x="6986" y="1256"/>
                  </a:cubicBezTo>
                  <a:cubicBezTo>
                    <a:pt x="6406" y="1142"/>
                    <a:pt x="6219" y="689"/>
                    <a:pt x="5716" y="433"/>
                  </a:cubicBezTo>
                  <a:cubicBezTo>
                    <a:pt x="5258" y="194"/>
                    <a:pt x="4685" y="1"/>
                    <a:pt x="4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3" name="Google Shape;563;p54"/>
            <p:cNvSpPr/>
            <p:nvPr/>
          </p:nvSpPr>
          <p:spPr>
            <a:xfrm>
              <a:off x="4216725" y="3383950"/>
              <a:ext cx="577800" cy="261925"/>
            </a:xfrm>
            <a:custGeom>
              <a:avLst/>
              <a:gdLst/>
              <a:ahLst/>
              <a:cxnLst/>
              <a:rect l="l" t="t" r="r" b="b"/>
              <a:pathLst>
                <a:path w="23112" h="10477" extrusionOk="0">
                  <a:moveTo>
                    <a:pt x="10622" y="0"/>
                  </a:moveTo>
                  <a:cubicBezTo>
                    <a:pt x="9995" y="0"/>
                    <a:pt x="9448" y="566"/>
                    <a:pt x="8760" y="566"/>
                  </a:cubicBezTo>
                  <a:cubicBezTo>
                    <a:pt x="8755" y="566"/>
                    <a:pt x="8750" y="566"/>
                    <a:pt x="8745" y="566"/>
                  </a:cubicBezTo>
                  <a:cubicBezTo>
                    <a:pt x="8429" y="557"/>
                    <a:pt x="8128" y="504"/>
                    <a:pt x="7849" y="452"/>
                  </a:cubicBezTo>
                  <a:cubicBezTo>
                    <a:pt x="7591" y="405"/>
                    <a:pt x="7340" y="359"/>
                    <a:pt x="7082" y="359"/>
                  </a:cubicBezTo>
                  <a:cubicBezTo>
                    <a:pt x="6785" y="359"/>
                    <a:pt x="6479" y="419"/>
                    <a:pt x="6138" y="605"/>
                  </a:cubicBezTo>
                  <a:cubicBezTo>
                    <a:pt x="5032" y="1214"/>
                    <a:pt x="5323" y="2134"/>
                    <a:pt x="4683" y="3002"/>
                  </a:cubicBezTo>
                  <a:cubicBezTo>
                    <a:pt x="4222" y="3629"/>
                    <a:pt x="3598" y="3693"/>
                    <a:pt x="2951" y="3693"/>
                  </a:cubicBezTo>
                  <a:cubicBezTo>
                    <a:pt x="2785" y="3693"/>
                    <a:pt x="2618" y="3689"/>
                    <a:pt x="2452" y="3689"/>
                  </a:cubicBezTo>
                  <a:cubicBezTo>
                    <a:pt x="2063" y="3689"/>
                    <a:pt x="1680" y="3712"/>
                    <a:pt x="1331" y="3865"/>
                  </a:cubicBezTo>
                  <a:cubicBezTo>
                    <a:pt x="856" y="4072"/>
                    <a:pt x="868" y="4392"/>
                    <a:pt x="601" y="4794"/>
                  </a:cubicBezTo>
                  <a:cubicBezTo>
                    <a:pt x="487" y="4968"/>
                    <a:pt x="329" y="5134"/>
                    <a:pt x="154" y="5280"/>
                  </a:cubicBezTo>
                  <a:cubicBezTo>
                    <a:pt x="135" y="6281"/>
                    <a:pt x="1" y="7299"/>
                    <a:pt x="122" y="8280"/>
                  </a:cubicBezTo>
                  <a:cubicBezTo>
                    <a:pt x="341" y="8454"/>
                    <a:pt x="556" y="8641"/>
                    <a:pt x="734" y="8787"/>
                  </a:cubicBezTo>
                  <a:cubicBezTo>
                    <a:pt x="1075" y="9075"/>
                    <a:pt x="1436" y="9208"/>
                    <a:pt x="1845" y="9362"/>
                  </a:cubicBezTo>
                  <a:cubicBezTo>
                    <a:pt x="2786" y="9723"/>
                    <a:pt x="3808" y="10343"/>
                    <a:pt x="4817" y="10437"/>
                  </a:cubicBezTo>
                  <a:cubicBezTo>
                    <a:pt x="5084" y="10463"/>
                    <a:pt x="5376" y="10476"/>
                    <a:pt x="5669" y="10476"/>
                  </a:cubicBezTo>
                  <a:cubicBezTo>
                    <a:pt x="5962" y="10476"/>
                    <a:pt x="6256" y="10463"/>
                    <a:pt x="6527" y="10437"/>
                  </a:cubicBezTo>
                  <a:cubicBezTo>
                    <a:pt x="7116" y="10383"/>
                    <a:pt x="7159" y="10197"/>
                    <a:pt x="7334" y="9702"/>
                  </a:cubicBezTo>
                  <a:cubicBezTo>
                    <a:pt x="7694" y="8681"/>
                    <a:pt x="8676" y="8839"/>
                    <a:pt x="9519" y="8588"/>
                  </a:cubicBezTo>
                  <a:cubicBezTo>
                    <a:pt x="10034" y="8434"/>
                    <a:pt x="10326" y="8113"/>
                    <a:pt x="10674" y="7745"/>
                  </a:cubicBezTo>
                  <a:cubicBezTo>
                    <a:pt x="10962" y="7433"/>
                    <a:pt x="11107" y="7412"/>
                    <a:pt x="11468" y="7412"/>
                  </a:cubicBezTo>
                  <a:cubicBezTo>
                    <a:pt x="11525" y="7412"/>
                    <a:pt x="11587" y="7412"/>
                    <a:pt x="11655" y="7412"/>
                  </a:cubicBezTo>
                  <a:cubicBezTo>
                    <a:pt x="11988" y="7412"/>
                    <a:pt x="12347" y="7459"/>
                    <a:pt x="12694" y="7459"/>
                  </a:cubicBezTo>
                  <a:cubicBezTo>
                    <a:pt x="13161" y="7459"/>
                    <a:pt x="13605" y="7373"/>
                    <a:pt x="13926" y="6970"/>
                  </a:cubicBezTo>
                  <a:cubicBezTo>
                    <a:pt x="14194" y="6642"/>
                    <a:pt x="14140" y="6115"/>
                    <a:pt x="14441" y="5815"/>
                  </a:cubicBezTo>
                  <a:cubicBezTo>
                    <a:pt x="14735" y="5521"/>
                    <a:pt x="15358" y="5405"/>
                    <a:pt x="15823" y="5405"/>
                  </a:cubicBezTo>
                  <a:cubicBezTo>
                    <a:pt x="15896" y="5405"/>
                    <a:pt x="15966" y="5408"/>
                    <a:pt x="16029" y="5414"/>
                  </a:cubicBezTo>
                  <a:cubicBezTo>
                    <a:pt x="16537" y="5464"/>
                    <a:pt x="16962" y="5572"/>
                    <a:pt x="17455" y="5572"/>
                  </a:cubicBezTo>
                  <a:cubicBezTo>
                    <a:pt x="17560" y="5572"/>
                    <a:pt x="17668" y="5567"/>
                    <a:pt x="17781" y="5556"/>
                  </a:cubicBezTo>
                  <a:cubicBezTo>
                    <a:pt x="17950" y="5541"/>
                    <a:pt x="18094" y="5529"/>
                    <a:pt x="18226" y="5529"/>
                  </a:cubicBezTo>
                  <a:cubicBezTo>
                    <a:pt x="18523" y="5529"/>
                    <a:pt x="18760" y="5587"/>
                    <a:pt x="19082" y="5795"/>
                  </a:cubicBezTo>
                  <a:cubicBezTo>
                    <a:pt x="19597" y="6115"/>
                    <a:pt x="19986" y="6403"/>
                    <a:pt x="20598" y="6435"/>
                  </a:cubicBezTo>
                  <a:cubicBezTo>
                    <a:pt x="20665" y="6441"/>
                    <a:pt x="20732" y="6444"/>
                    <a:pt x="20800" y="6444"/>
                  </a:cubicBezTo>
                  <a:cubicBezTo>
                    <a:pt x="21054" y="6444"/>
                    <a:pt x="21315" y="6408"/>
                    <a:pt x="21567" y="6383"/>
                  </a:cubicBezTo>
                  <a:cubicBezTo>
                    <a:pt x="21588" y="6209"/>
                    <a:pt x="21607" y="6042"/>
                    <a:pt x="21616" y="5876"/>
                  </a:cubicBezTo>
                  <a:cubicBezTo>
                    <a:pt x="21689" y="5032"/>
                    <a:pt x="22094" y="4433"/>
                    <a:pt x="22568" y="3764"/>
                  </a:cubicBezTo>
                  <a:cubicBezTo>
                    <a:pt x="22836" y="3403"/>
                    <a:pt x="23104" y="3002"/>
                    <a:pt x="23111" y="2576"/>
                  </a:cubicBezTo>
                  <a:cubicBezTo>
                    <a:pt x="23111" y="2401"/>
                    <a:pt x="23071" y="2216"/>
                    <a:pt x="22958" y="2021"/>
                  </a:cubicBezTo>
                  <a:cubicBezTo>
                    <a:pt x="22629" y="1486"/>
                    <a:pt x="21835" y="1599"/>
                    <a:pt x="21320" y="1299"/>
                  </a:cubicBezTo>
                  <a:cubicBezTo>
                    <a:pt x="20659" y="927"/>
                    <a:pt x="20278" y="358"/>
                    <a:pt x="19472" y="257"/>
                  </a:cubicBezTo>
                  <a:cubicBezTo>
                    <a:pt x="19309" y="238"/>
                    <a:pt x="19137" y="230"/>
                    <a:pt x="18962" y="230"/>
                  </a:cubicBezTo>
                  <a:cubicBezTo>
                    <a:pt x="18583" y="230"/>
                    <a:pt x="18188" y="269"/>
                    <a:pt x="17842" y="318"/>
                  </a:cubicBezTo>
                  <a:cubicBezTo>
                    <a:pt x="17047" y="424"/>
                    <a:pt x="16265" y="712"/>
                    <a:pt x="15470" y="751"/>
                  </a:cubicBezTo>
                  <a:cubicBezTo>
                    <a:pt x="14841" y="785"/>
                    <a:pt x="14428" y="719"/>
                    <a:pt x="13881" y="1000"/>
                  </a:cubicBezTo>
                  <a:cubicBezTo>
                    <a:pt x="13497" y="1191"/>
                    <a:pt x="13076" y="1528"/>
                    <a:pt x="12632" y="1528"/>
                  </a:cubicBezTo>
                  <a:cubicBezTo>
                    <a:pt x="12504" y="1528"/>
                    <a:pt x="12374" y="1500"/>
                    <a:pt x="12243" y="1432"/>
                  </a:cubicBezTo>
                  <a:cubicBezTo>
                    <a:pt x="11829" y="1214"/>
                    <a:pt x="11777" y="646"/>
                    <a:pt x="11457" y="371"/>
                  </a:cubicBezTo>
                  <a:cubicBezTo>
                    <a:pt x="11154" y="97"/>
                    <a:pt x="10881" y="0"/>
                    <a:pt x="10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4" name="Google Shape;564;p54"/>
            <p:cNvSpPr/>
            <p:nvPr/>
          </p:nvSpPr>
          <p:spPr>
            <a:xfrm>
              <a:off x="4709450" y="5074325"/>
              <a:ext cx="775" cy="750"/>
            </a:xfrm>
            <a:custGeom>
              <a:avLst/>
              <a:gdLst/>
              <a:ahLst/>
              <a:cxnLst/>
              <a:rect l="l" t="t" r="r" b="b"/>
              <a:pathLst>
                <a:path w="31" h="30" extrusionOk="0">
                  <a:moveTo>
                    <a:pt x="1" y="0"/>
                  </a:moveTo>
                  <a:cubicBezTo>
                    <a:pt x="21" y="21"/>
                    <a:pt x="30" y="29"/>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5" name="Google Shape;565;p54"/>
            <p:cNvSpPr/>
            <p:nvPr/>
          </p:nvSpPr>
          <p:spPr>
            <a:xfrm>
              <a:off x="4707950" y="5073000"/>
              <a:ext cx="1525" cy="1350"/>
            </a:xfrm>
            <a:custGeom>
              <a:avLst/>
              <a:gdLst/>
              <a:ahLst/>
              <a:cxnLst/>
              <a:rect l="l" t="t" r="r" b="b"/>
              <a:pathLst>
                <a:path w="61" h="54" extrusionOk="0">
                  <a:moveTo>
                    <a:pt x="8" y="1"/>
                  </a:moveTo>
                  <a:cubicBezTo>
                    <a:pt x="1" y="1"/>
                    <a:pt x="1" y="9"/>
                    <a:pt x="1" y="9"/>
                  </a:cubicBezTo>
                  <a:cubicBezTo>
                    <a:pt x="21" y="29"/>
                    <a:pt x="42" y="53"/>
                    <a:pt x="61" y="53"/>
                  </a:cubicBezTo>
                  <a:cubicBezTo>
                    <a:pt x="49" y="29"/>
                    <a:pt x="29" y="21"/>
                    <a:pt x="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6" name="Google Shape;566;p54"/>
            <p:cNvSpPr/>
            <p:nvPr/>
          </p:nvSpPr>
          <p:spPr>
            <a:xfrm>
              <a:off x="4631850" y="1975425"/>
              <a:ext cx="92350" cy="60600"/>
            </a:xfrm>
            <a:custGeom>
              <a:avLst/>
              <a:gdLst/>
              <a:ahLst/>
              <a:cxnLst/>
              <a:rect l="l" t="t" r="r" b="b"/>
              <a:pathLst>
                <a:path w="3694" h="2424" extrusionOk="0">
                  <a:moveTo>
                    <a:pt x="2372" y="1"/>
                  </a:moveTo>
                  <a:cubicBezTo>
                    <a:pt x="1956" y="1"/>
                    <a:pt x="1842" y="374"/>
                    <a:pt x="1464" y="473"/>
                  </a:cubicBezTo>
                  <a:cubicBezTo>
                    <a:pt x="1401" y="488"/>
                    <a:pt x="1337" y="493"/>
                    <a:pt x="1271" y="493"/>
                  </a:cubicBezTo>
                  <a:cubicBezTo>
                    <a:pt x="1121" y="493"/>
                    <a:pt x="965" y="466"/>
                    <a:pt x="820" y="466"/>
                  </a:cubicBezTo>
                  <a:cubicBezTo>
                    <a:pt x="681" y="466"/>
                    <a:pt x="550" y="491"/>
                    <a:pt x="442" y="586"/>
                  </a:cubicBezTo>
                  <a:cubicBezTo>
                    <a:pt x="186" y="586"/>
                    <a:pt x="0" y="968"/>
                    <a:pt x="94" y="1194"/>
                  </a:cubicBezTo>
                  <a:cubicBezTo>
                    <a:pt x="207" y="1462"/>
                    <a:pt x="648" y="1357"/>
                    <a:pt x="888" y="1490"/>
                  </a:cubicBezTo>
                  <a:cubicBezTo>
                    <a:pt x="1054" y="1576"/>
                    <a:pt x="1208" y="1677"/>
                    <a:pt x="1301" y="1843"/>
                  </a:cubicBezTo>
                  <a:cubicBezTo>
                    <a:pt x="1370" y="1965"/>
                    <a:pt x="1370" y="2152"/>
                    <a:pt x="1475" y="2265"/>
                  </a:cubicBezTo>
                  <a:cubicBezTo>
                    <a:pt x="1568" y="2375"/>
                    <a:pt x="1691" y="2424"/>
                    <a:pt x="1816" y="2424"/>
                  </a:cubicBezTo>
                  <a:cubicBezTo>
                    <a:pt x="1927" y="2424"/>
                    <a:pt x="2040" y="2386"/>
                    <a:pt x="2137" y="2317"/>
                  </a:cubicBezTo>
                  <a:cubicBezTo>
                    <a:pt x="2364" y="2171"/>
                    <a:pt x="2465" y="1957"/>
                    <a:pt x="2725" y="1831"/>
                  </a:cubicBezTo>
                  <a:cubicBezTo>
                    <a:pt x="2979" y="1709"/>
                    <a:pt x="3219" y="1657"/>
                    <a:pt x="3373" y="1389"/>
                  </a:cubicBezTo>
                  <a:cubicBezTo>
                    <a:pt x="3694" y="801"/>
                    <a:pt x="3045" y="79"/>
                    <a:pt x="2465" y="6"/>
                  </a:cubicBezTo>
                  <a:cubicBezTo>
                    <a:pt x="2432" y="2"/>
                    <a:pt x="2401" y="1"/>
                    <a:pt x="23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7" name="Google Shape;567;p54"/>
            <p:cNvSpPr/>
            <p:nvPr/>
          </p:nvSpPr>
          <p:spPr>
            <a:xfrm>
              <a:off x="4606825" y="4992950"/>
              <a:ext cx="76125" cy="65800"/>
            </a:xfrm>
            <a:custGeom>
              <a:avLst/>
              <a:gdLst/>
              <a:ahLst/>
              <a:cxnLst/>
              <a:rect l="l" t="t" r="r" b="b"/>
              <a:pathLst>
                <a:path w="3045" h="2632" extrusionOk="0">
                  <a:moveTo>
                    <a:pt x="1941" y="0"/>
                  </a:moveTo>
                  <a:cubicBezTo>
                    <a:pt x="1674" y="0"/>
                    <a:pt x="1565" y="214"/>
                    <a:pt x="1269" y="252"/>
                  </a:cubicBezTo>
                  <a:cubicBezTo>
                    <a:pt x="1263" y="251"/>
                    <a:pt x="1257" y="251"/>
                    <a:pt x="1251" y="251"/>
                  </a:cubicBezTo>
                  <a:cubicBezTo>
                    <a:pt x="941" y="251"/>
                    <a:pt x="450" y="750"/>
                    <a:pt x="268" y="974"/>
                  </a:cubicBezTo>
                  <a:cubicBezTo>
                    <a:pt x="40" y="1273"/>
                    <a:pt x="0" y="1533"/>
                    <a:pt x="312" y="1768"/>
                  </a:cubicBezTo>
                  <a:cubicBezTo>
                    <a:pt x="567" y="1966"/>
                    <a:pt x="794" y="1975"/>
                    <a:pt x="1082" y="2068"/>
                  </a:cubicBezTo>
                  <a:cubicBezTo>
                    <a:pt x="1382" y="2161"/>
                    <a:pt x="1630" y="2327"/>
                    <a:pt x="1917" y="2449"/>
                  </a:cubicBezTo>
                  <a:cubicBezTo>
                    <a:pt x="2073" y="2522"/>
                    <a:pt x="2320" y="2632"/>
                    <a:pt x="2529" y="2632"/>
                  </a:cubicBezTo>
                  <a:cubicBezTo>
                    <a:pt x="2587" y="2632"/>
                    <a:pt x="2642" y="2623"/>
                    <a:pt x="2691" y="2603"/>
                  </a:cubicBezTo>
                  <a:cubicBezTo>
                    <a:pt x="3045" y="2449"/>
                    <a:pt x="2817" y="2222"/>
                    <a:pt x="2732" y="1954"/>
                  </a:cubicBezTo>
                  <a:cubicBezTo>
                    <a:pt x="2570" y="1480"/>
                    <a:pt x="2837" y="860"/>
                    <a:pt x="2651" y="426"/>
                  </a:cubicBezTo>
                  <a:cubicBezTo>
                    <a:pt x="2558" y="224"/>
                    <a:pt x="2218" y="25"/>
                    <a:pt x="2010" y="5"/>
                  </a:cubicBezTo>
                  <a:cubicBezTo>
                    <a:pt x="1986" y="2"/>
                    <a:pt x="1963" y="0"/>
                    <a:pt x="19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8" name="Google Shape;568;p54"/>
            <p:cNvSpPr/>
            <p:nvPr/>
          </p:nvSpPr>
          <p:spPr>
            <a:xfrm>
              <a:off x="4564850" y="4299400"/>
              <a:ext cx="197450" cy="201225"/>
            </a:xfrm>
            <a:custGeom>
              <a:avLst/>
              <a:gdLst/>
              <a:ahLst/>
              <a:cxnLst/>
              <a:rect l="l" t="t" r="r" b="b"/>
              <a:pathLst>
                <a:path w="7898" h="8049" extrusionOk="0">
                  <a:moveTo>
                    <a:pt x="3153" y="1"/>
                  </a:moveTo>
                  <a:cubicBezTo>
                    <a:pt x="2832" y="1"/>
                    <a:pt x="2549" y="179"/>
                    <a:pt x="2555" y="569"/>
                  </a:cubicBezTo>
                  <a:cubicBezTo>
                    <a:pt x="2567" y="1158"/>
                    <a:pt x="2579" y="1385"/>
                    <a:pt x="2166" y="1830"/>
                  </a:cubicBezTo>
                  <a:cubicBezTo>
                    <a:pt x="1956" y="2047"/>
                    <a:pt x="1860" y="2099"/>
                    <a:pt x="1571" y="2099"/>
                  </a:cubicBezTo>
                  <a:cubicBezTo>
                    <a:pt x="1547" y="2099"/>
                    <a:pt x="1520" y="2098"/>
                    <a:pt x="1492" y="2098"/>
                  </a:cubicBezTo>
                  <a:cubicBezTo>
                    <a:pt x="1423" y="2098"/>
                    <a:pt x="1339" y="2077"/>
                    <a:pt x="1245" y="2066"/>
                  </a:cubicBezTo>
                  <a:cubicBezTo>
                    <a:pt x="1184" y="2272"/>
                    <a:pt x="1051" y="2466"/>
                    <a:pt x="916" y="2552"/>
                  </a:cubicBezTo>
                  <a:cubicBezTo>
                    <a:pt x="710" y="2685"/>
                    <a:pt x="317" y="2633"/>
                    <a:pt x="155" y="2799"/>
                  </a:cubicBezTo>
                  <a:cubicBezTo>
                    <a:pt x="1" y="2945"/>
                    <a:pt x="102" y="3119"/>
                    <a:pt x="134" y="3306"/>
                  </a:cubicBezTo>
                  <a:cubicBezTo>
                    <a:pt x="162" y="3521"/>
                    <a:pt x="228" y="3828"/>
                    <a:pt x="142" y="4028"/>
                  </a:cubicBezTo>
                  <a:cubicBezTo>
                    <a:pt x="175" y="4047"/>
                    <a:pt x="203" y="4068"/>
                    <a:pt x="235" y="4077"/>
                  </a:cubicBezTo>
                  <a:cubicBezTo>
                    <a:pt x="475" y="4189"/>
                    <a:pt x="877" y="4234"/>
                    <a:pt x="1062" y="4397"/>
                  </a:cubicBezTo>
                  <a:cubicBezTo>
                    <a:pt x="1257" y="4582"/>
                    <a:pt x="1217" y="4870"/>
                    <a:pt x="1339" y="5110"/>
                  </a:cubicBezTo>
                  <a:cubicBezTo>
                    <a:pt x="1452" y="5337"/>
                    <a:pt x="1577" y="5377"/>
                    <a:pt x="1772" y="5512"/>
                  </a:cubicBezTo>
                  <a:cubicBezTo>
                    <a:pt x="2680" y="6139"/>
                    <a:pt x="2866" y="7039"/>
                    <a:pt x="2713" y="8049"/>
                  </a:cubicBezTo>
                  <a:cubicBezTo>
                    <a:pt x="2948" y="8008"/>
                    <a:pt x="3175" y="7903"/>
                    <a:pt x="3341" y="7676"/>
                  </a:cubicBezTo>
                  <a:cubicBezTo>
                    <a:pt x="3588" y="7348"/>
                    <a:pt x="3576" y="6833"/>
                    <a:pt x="3848" y="6513"/>
                  </a:cubicBezTo>
                  <a:cubicBezTo>
                    <a:pt x="4092" y="6202"/>
                    <a:pt x="4381" y="6117"/>
                    <a:pt x="4688" y="6117"/>
                  </a:cubicBezTo>
                  <a:cubicBezTo>
                    <a:pt x="5055" y="6117"/>
                    <a:pt x="5447" y="6238"/>
                    <a:pt x="5821" y="6238"/>
                  </a:cubicBezTo>
                  <a:cubicBezTo>
                    <a:pt x="5913" y="6238"/>
                    <a:pt x="6004" y="6230"/>
                    <a:pt x="6093" y="6212"/>
                  </a:cubicBezTo>
                  <a:cubicBezTo>
                    <a:pt x="6588" y="6111"/>
                    <a:pt x="6827" y="5552"/>
                    <a:pt x="7055" y="5049"/>
                  </a:cubicBezTo>
                  <a:cubicBezTo>
                    <a:pt x="7156" y="4842"/>
                    <a:pt x="7249" y="4644"/>
                    <a:pt x="7354" y="4490"/>
                  </a:cubicBezTo>
                  <a:cubicBezTo>
                    <a:pt x="7715" y="3983"/>
                    <a:pt x="7897" y="3192"/>
                    <a:pt x="7455" y="2653"/>
                  </a:cubicBezTo>
                  <a:cubicBezTo>
                    <a:pt x="7083" y="2191"/>
                    <a:pt x="6515" y="2077"/>
                    <a:pt x="6020" y="1818"/>
                  </a:cubicBezTo>
                  <a:cubicBezTo>
                    <a:pt x="5732" y="1676"/>
                    <a:pt x="5611" y="1563"/>
                    <a:pt x="5433" y="1291"/>
                  </a:cubicBezTo>
                  <a:cubicBezTo>
                    <a:pt x="5311" y="1089"/>
                    <a:pt x="5186" y="728"/>
                    <a:pt x="4999" y="569"/>
                  </a:cubicBezTo>
                  <a:cubicBezTo>
                    <a:pt x="4893" y="484"/>
                    <a:pt x="4772" y="466"/>
                    <a:pt x="4646" y="466"/>
                  </a:cubicBezTo>
                  <a:cubicBezTo>
                    <a:pt x="4555" y="466"/>
                    <a:pt x="4461" y="475"/>
                    <a:pt x="4369" y="475"/>
                  </a:cubicBezTo>
                  <a:cubicBezTo>
                    <a:pt x="4329" y="475"/>
                    <a:pt x="4288" y="473"/>
                    <a:pt x="4249" y="468"/>
                  </a:cubicBezTo>
                  <a:cubicBezTo>
                    <a:pt x="3929" y="436"/>
                    <a:pt x="3908" y="322"/>
                    <a:pt x="3682" y="161"/>
                  </a:cubicBezTo>
                  <a:cubicBezTo>
                    <a:pt x="3522" y="56"/>
                    <a:pt x="3331" y="1"/>
                    <a:pt x="31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9" name="Google Shape;569;p54"/>
            <p:cNvSpPr/>
            <p:nvPr/>
          </p:nvSpPr>
          <p:spPr>
            <a:xfrm>
              <a:off x="4645000" y="5074975"/>
              <a:ext cx="52775" cy="42200"/>
            </a:xfrm>
            <a:custGeom>
              <a:avLst/>
              <a:gdLst/>
              <a:ahLst/>
              <a:cxnLst/>
              <a:rect l="l" t="t" r="r" b="b"/>
              <a:pathLst>
                <a:path w="2111" h="1688" extrusionOk="0">
                  <a:moveTo>
                    <a:pt x="315" y="1"/>
                  </a:moveTo>
                  <a:cubicBezTo>
                    <a:pt x="305" y="1"/>
                    <a:pt x="297" y="2"/>
                    <a:pt x="289" y="3"/>
                  </a:cubicBezTo>
                  <a:cubicBezTo>
                    <a:pt x="1" y="116"/>
                    <a:pt x="1" y="984"/>
                    <a:pt x="176" y="1231"/>
                  </a:cubicBezTo>
                  <a:cubicBezTo>
                    <a:pt x="350" y="1478"/>
                    <a:pt x="930" y="1499"/>
                    <a:pt x="1230" y="1592"/>
                  </a:cubicBezTo>
                  <a:cubicBezTo>
                    <a:pt x="1374" y="1636"/>
                    <a:pt x="1563" y="1687"/>
                    <a:pt x="1726" y="1687"/>
                  </a:cubicBezTo>
                  <a:cubicBezTo>
                    <a:pt x="1942" y="1687"/>
                    <a:pt x="2111" y="1596"/>
                    <a:pt x="2064" y="1272"/>
                  </a:cubicBezTo>
                  <a:cubicBezTo>
                    <a:pt x="2012" y="911"/>
                    <a:pt x="1692" y="644"/>
                    <a:pt x="1383" y="490"/>
                  </a:cubicBezTo>
                  <a:cubicBezTo>
                    <a:pt x="1186" y="401"/>
                    <a:pt x="526" y="1"/>
                    <a:pt x="3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0" name="Google Shape;570;p54"/>
            <p:cNvSpPr/>
            <p:nvPr/>
          </p:nvSpPr>
          <p:spPr>
            <a:xfrm>
              <a:off x="4616325" y="2038325"/>
              <a:ext cx="126725" cy="125100"/>
            </a:xfrm>
            <a:custGeom>
              <a:avLst/>
              <a:gdLst/>
              <a:ahLst/>
              <a:cxnLst/>
              <a:rect l="l" t="t" r="r" b="b"/>
              <a:pathLst>
                <a:path w="5069" h="5004" extrusionOk="0">
                  <a:moveTo>
                    <a:pt x="4352" y="0"/>
                  </a:moveTo>
                  <a:cubicBezTo>
                    <a:pt x="4038" y="0"/>
                    <a:pt x="3754" y="257"/>
                    <a:pt x="3499" y="390"/>
                  </a:cubicBezTo>
                  <a:cubicBezTo>
                    <a:pt x="2880" y="710"/>
                    <a:pt x="2036" y="390"/>
                    <a:pt x="1561" y="944"/>
                  </a:cubicBezTo>
                  <a:cubicBezTo>
                    <a:pt x="1310" y="1245"/>
                    <a:pt x="1136" y="1492"/>
                    <a:pt x="775" y="1646"/>
                  </a:cubicBezTo>
                  <a:cubicBezTo>
                    <a:pt x="528" y="1752"/>
                    <a:pt x="374" y="1893"/>
                    <a:pt x="333" y="2092"/>
                  </a:cubicBezTo>
                  <a:cubicBezTo>
                    <a:pt x="1" y="2546"/>
                    <a:pt x="487" y="2968"/>
                    <a:pt x="788" y="3247"/>
                  </a:cubicBezTo>
                  <a:cubicBezTo>
                    <a:pt x="1168" y="3588"/>
                    <a:pt x="755" y="4009"/>
                    <a:pt x="723" y="4411"/>
                  </a:cubicBezTo>
                  <a:cubicBezTo>
                    <a:pt x="702" y="4630"/>
                    <a:pt x="767" y="4958"/>
                    <a:pt x="994" y="4998"/>
                  </a:cubicBezTo>
                  <a:cubicBezTo>
                    <a:pt x="1013" y="5002"/>
                    <a:pt x="1030" y="5003"/>
                    <a:pt x="1047" y="5003"/>
                  </a:cubicBezTo>
                  <a:cubicBezTo>
                    <a:pt x="1289" y="5003"/>
                    <a:pt x="1339" y="4665"/>
                    <a:pt x="1396" y="4471"/>
                  </a:cubicBezTo>
                  <a:cubicBezTo>
                    <a:pt x="1497" y="4091"/>
                    <a:pt x="1561" y="3389"/>
                    <a:pt x="1971" y="3227"/>
                  </a:cubicBezTo>
                  <a:cubicBezTo>
                    <a:pt x="2081" y="3180"/>
                    <a:pt x="2202" y="3169"/>
                    <a:pt x="2326" y="3169"/>
                  </a:cubicBezTo>
                  <a:cubicBezTo>
                    <a:pt x="2444" y="3169"/>
                    <a:pt x="2566" y="3179"/>
                    <a:pt x="2684" y="3179"/>
                  </a:cubicBezTo>
                  <a:cubicBezTo>
                    <a:pt x="2798" y="3179"/>
                    <a:pt x="2909" y="3169"/>
                    <a:pt x="3013" y="3133"/>
                  </a:cubicBezTo>
                  <a:cubicBezTo>
                    <a:pt x="3252" y="3041"/>
                    <a:pt x="3406" y="2866"/>
                    <a:pt x="3580" y="2680"/>
                  </a:cubicBezTo>
                  <a:cubicBezTo>
                    <a:pt x="3726" y="2506"/>
                    <a:pt x="3819" y="2306"/>
                    <a:pt x="3954" y="2132"/>
                  </a:cubicBezTo>
                  <a:cubicBezTo>
                    <a:pt x="4096" y="1938"/>
                    <a:pt x="4315" y="1833"/>
                    <a:pt x="4529" y="1711"/>
                  </a:cubicBezTo>
                  <a:cubicBezTo>
                    <a:pt x="4768" y="1577"/>
                    <a:pt x="4869" y="1492"/>
                    <a:pt x="4942" y="1217"/>
                  </a:cubicBezTo>
                  <a:cubicBezTo>
                    <a:pt x="4996" y="989"/>
                    <a:pt x="5069" y="657"/>
                    <a:pt x="4983" y="430"/>
                  </a:cubicBezTo>
                  <a:cubicBezTo>
                    <a:pt x="4910" y="223"/>
                    <a:pt x="4655" y="49"/>
                    <a:pt x="4448" y="8"/>
                  </a:cubicBezTo>
                  <a:cubicBezTo>
                    <a:pt x="4416" y="3"/>
                    <a:pt x="4384" y="0"/>
                    <a:pt x="4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1" name="Google Shape;571;p54"/>
            <p:cNvSpPr/>
            <p:nvPr/>
          </p:nvSpPr>
          <p:spPr>
            <a:xfrm>
              <a:off x="4627850" y="4936975"/>
              <a:ext cx="42225" cy="36850"/>
            </a:xfrm>
            <a:custGeom>
              <a:avLst/>
              <a:gdLst/>
              <a:ahLst/>
              <a:cxnLst/>
              <a:rect l="l" t="t" r="r" b="b"/>
              <a:pathLst>
                <a:path w="1689" h="1474" extrusionOk="0">
                  <a:moveTo>
                    <a:pt x="712" y="1"/>
                  </a:moveTo>
                  <a:cubicBezTo>
                    <a:pt x="0" y="1"/>
                    <a:pt x="226" y="1474"/>
                    <a:pt x="1056" y="1474"/>
                  </a:cubicBezTo>
                  <a:cubicBezTo>
                    <a:pt x="1099" y="1474"/>
                    <a:pt x="1144" y="1470"/>
                    <a:pt x="1190" y="1461"/>
                  </a:cubicBezTo>
                  <a:cubicBezTo>
                    <a:pt x="1234" y="1449"/>
                    <a:pt x="1275" y="1327"/>
                    <a:pt x="1336" y="1295"/>
                  </a:cubicBezTo>
                  <a:cubicBezTo>
                    <a:pt x="1346" y="1289"/>
                    <a:pt x="1359" y="1286"/>
                    <a:pt x="1373" y="1286"/>
                  </a:cubicBezTo>
                  <a:cubicBezTo>
                    <a:pt x="1414" y="1286"/>
                    <a:pt x="1468" y="1307"/>
                    <a:pt x="1509" y="1307"/>
                  </a:cubicBezTo>
                  <a:cubicBezTo>
                    <a:pt x="1525" y="1307"/>
                    <a:pt x="1540" y="1304"/>
                    <a:pt x="1551" y="1295"/>
                  </a:cubicBezTo>
                  <a:cubicBezTo>
                    <a:pt x="1665" y="1181"/>
                    <a:pt x="1689" y="926"/>
                    <a:pt x="1689" y="768"/>
                  </a:cubicBezTo>
                  <a:cubicBezTo>
                    <a:pt x="1689" y="354"/>
                    <a:pt x="1450" y="1"/>
                    <a:pt x="904" y="1"/>
                  </a:cubicBezTo>
                  <a:cubicBezTo>
                    <a:pt x="867" y="1"/>
                    <a:pt x="829" y="3"/>
                    <a:pt x="789" y="6"/>
                  </a:cubicBezTo>
                  <a:cubicBezTo>
                    <a:pt x="762" y="2"/>
                    <a:pt x="737" y="1"/>
                    <a:pt x="7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2" name="Google Shape;572;p54"/>
            <p:cNvSpPr/>
            <p:nvPr/>
          </p:nvSpPr>
          <p:spPr>
            <a:xfrm>
              <a:off x="4428950" y="3862850"/>
              <a:ext cx="466225" cy="565675"/>
            </a:xfrm>
            <a:custGeom>
              <a:avLst/>
              <a:gdLst/>
              <a:ahLst/>
              <a:cxnLst/>
              <a:rect l="l" t="t" r="r" b="b"/>
              <a:pathLst>
                <a:path w="18649" h="22627" extrusionOk="0">
                  <a:moveTo>
                    <a:pt x="4529" y="1"/>
                  </a:moveTo>
                  <a:cubicBezTo>
                    <a:pt x="3581" y="1"/>
                    <a:pt x="2445" y="397"/>
                    <a:pt x="1817" y="767"/>
                  </a:cubicBezTo>
                  <a:cubicBezTo>
                    <a:pt x="1370" y="1026"/>
                    <a:pt x="1010" y="1407"/>
                    <a:pt x="568" y="1654"/>
                  </a:cubicBezTo>
                  <a:cubicBezTo>
                    <a:pt x="382" y="1759"/>
                    <a:pt x="195" y="1853"/>
                    <a:pt x="0" y="1934"/>
                  </a:cubicBezTo>
                  <a:cubicBezTo>
                    <a:pt x="649" y="2574"/>
                    <a:pt x="389" y="3965"/>
                    <a:pt x="702" y="4719"/>
                  </a:cubicBezTo>
                  <a:cubicBezTo>
                    <a:pt x="957" y="5347"/>
                    <a:pt x="1950" y="5226"/>
                    <a:pt x="2113" y="5802"/>
                  </a:cubicBezTo>
                  <a:cubicBezTo>
                    <a:pt x="2266" y="6348"/>
                    <a:pt x="1658" y="6337"/>
                    <a:pt x="1289" y="6429"/>
                  </a:cubicBezTo>
                  <a:cubicBezTo>
                    <a:pt x="1249" y="6855"/>
                    <a:pt x="1424" y="7317"/>
                    <a:pt x="1289" y="7605"/>
                  </a:cubicBezTo>
                  <a:cubicBezTo>
                    <a:pt x="1703" y="7739"/>
                    <a:pt x="2133" y="7937"/>
                    <a:pt x="2226" y="8071"/>
                  </a:cubicBezTo>
                  <a:cubicBezTo>
                    <a:pt x="2607" y="8659"/>
                    <a:pt x="1752" y="9421"/>
                    <a:pt x="1565" y="9907"/>
                  </a:cubicBezTo>
                  <a:cubicBezTo>
                    <a:pt x="1411" y="10317"/>
                    <a:pt x="1237" y="11266"/>
                    <a:pt x="1557" y="11619"/>
                  </a:cubicBezTo>
                  <a:cubicBezTo>
                    <a:pt x="1905" y="11999"/>
                    <a:pt x="2558" y="11967"/>
                    <a:pt x="2919" y="12442"/>
                  </a:cubicBezTo>
                  <a:cubicBezTo>
                    <a:pt x="3041" y="12620"/>
                    <a:pt x="3187" y="13062"/>
                    <a:pt x="3053" y="13256"/>
                  </a:cubicBezTo>
                  <a:cubicBezTo>
                    <a:pt x="2958" y="13396"/>
                    <a:pt x="2792" y="13419"/>
                    <a:pt x="2621" y="13419"/>
                  </a:cubicBezTo>
                  <a:cubicBezTo>
                    <a:pt x="2537" y="13419"/>
                    <a:pt x="2452" y="13413"/>
                    <a:pt x="2374" y="13413"/>
                  </a:cubicBezTo>
                  <a:cubicBezTo>
                    <a:pt x="2352" y="13413"/>
                    <a:pt x="2331" y="13414"/>
                    <a:pt x="2311" y="13415"/>
                  </a:cubicBezTo>
                  <a:cubicBezTo>
                    <a:pt x="2266" y="13917"/>
                    <a:pt x="2518" y="13929"/>
                    <a:pt x="2713" y="14343"/>
                  </a:cubicBezTo>
                  <a:cubicBezTo>
                    <a:pt x="2826" y="14577"/>
                    <a:pt x="2846" y="15084"/>
                    <a:pt x="2794" y="15372"/>
                  </a:cubicBezTo>
                  <a:cubicBezTo>
                    <a:pt x="2700" y="15806"/>
                    <a:pt x="2226" y="15834"/>
                    <a:pt x="1792" y="15879"/>
                  </a:cubicBezTo>
                  <a:cubicBezTo>
                    <a:pt x="1845" y="15928"/>
                    <a:pt x="1905" y="15973"/>
                    <a:pt x="1970" y="16001"/>
                  </a:cubicBezTo>
                  <a:cubicBezTo>
                    <a:pt x="2185" y="16115"/>
                    <a:pt x="2494" y="16126"/>
                    <a:pt x="2692" y="16268"/>
                  </a:cubicBezTo>
                  <a:cubicBezTo>
                    <a:pt x="3134" y="16601"/>
                    <a:pt x="2992" y="17148"/>
                    <a:pt x="3621" y="17350"/>
                  </a:cubicBezTo>
                  <a:cubicBezTo>
                    <a:pt x="3888" y="17436"/>
                    <a:pt x="4148" y="17423"/>
                    <a:pt x="4403" y="17589"/>
                  </a:cubicBezTo>
                  <a:cubicBezTo>
                    <a:pt x="4723" y="17805"/>
                    <a:pt x="4857" y="18125"/>
                    <a:pt x="5084" y="18425"/>
                  </a:cubicBezTo>
                  <a:cubicBezTo>
                    <a:pt x="5238" y="18620"/>
                    <a:pt x="5404" y="18753"/>
                    <a:pt x="5651" y="18826"/>
                  </a:cubicBezTo>
                  <a:cubicBezTo>
                    <a:pt x="5911" y="18891"/>
                    <a:pt x="6454" y="18839"/>
                    <a:pt x="6633" y="19065"/>
                  </a:cubicBezTo>
                  <a:cubicBezTo>
                    <a:pt x="6734" y="19187"/>
                    <a:pt x="6734" y="19365"/>
                    <a:pt x="6681" y="19528"/>
                  </a:cubicBezTo>
                  <a:cubicBezTo>
                    <a:pt x="6775" y="19539"/>
                    <a:pt x="6859" y="19560"/>
                    <a:pt x="6928" y="19560"/>
                  </a:cubicBezTo>
                  <a:cubicBezTo>
                    <a:pt x="6956" y="19560"/>
                    <a:pt x="6983" y="19561"/>
                    <a:pt x="7007" y="19561"/>
                  </a:cubicBezTo>
                  <a:cubicBezTo>
                    <a:pt x="7296" y="19561"/>
                    <a:pt x="7392" y="19509"/>
                    <a:pt x="7602" y="19292"/>
                  </a:cubicBezTo>
                  <a:cubicBezTo>
                    <a:pt x="8015" y="18847"/>
                    <a:pt x="8003" y="18620"/>
                    <a:pt x="7991" y="18031"/>
                  </a:cubicBezTo>
                  <a:cubicBezTo>
                    <a:pt x="7985" y="17641"/>
                    <a:pt x="8268" y="17463"/>
                    <a:pt x="8589" y="17463"/>
                  </a:cubicBezTo>
                  <a:cubicBezTo>
                    <a:pt x="8767" y="17463"/>
                    <a:pt x="8958" y="17518"/>
                    <a:pt x="9118" y="17623"/>
                  </a:cubicBezTo>
                  <a:cubicBezTo>
                    <a:pt x="9344" y="17784"/>
                    <a:pt x="9365" y="17898"/>
                    <a:pt x="9685" y="17930"/>
                  </a:cubicBezTo>
                  <a:cubicBezTo>
                    <a:pt x="9724" y="17935"/>
                    <a:pt x="9765" y="17937"/>
                    <a:pt x="9805" y="17937"/>
                  </a:cubicBezTo>
                  <a:cubicBezTo>
                    <a:pt x="9897" y="17937"/>
                    <a:pt x="9991" y="17928"/>
                    <a:pt x="10082" y="17928"/>
                  </a:cubicBezTo>
                  <a:cubicBezTo>
                    <a:pt x="10208" y="17928"/>
                    <a:pt x="10329" y="17946"/>
                    <a:pt x="10435" y="18031"/>
                  </a:cubicBezTo>
                  <a:cubicBezTo>
                    <a:pt x="10622" y="18190"/>
                    <a:pt x="10747" y="18551"/>
                    <a:pt x="10869" y="18753"/>
                  </a:cubicBezTo>
                  <a:cubicBezTo>
                    <a:pt x="11047" y="19025"/>
                    <a:pt x="11168" y="19138"/>
                    <a:pt x="11456" y="19280"/>
                  </a:cubicBezTo>
                  <a:cubicBezTo>
                    <a:pt x="11951" y="19539"/>
                    <a:pt x="12519" y="19653"/>
                    <a:pt x="12891" y="20115"/>
                  </a:cubicBezTo>
                  <a:cubicBezTo>
                    <a:pt x="13333" y="20654"/>
                    <a:pt x="13151" y="21445"/>
                    <a:pt x="12790" y="21952"/>
                  </a:cubicBezTo>
                  <a:cubicBezTo>
                    <a:pt x="12685" y="22106"/>
                    <a:pt x="12592" y="22304"/>
                    <a:pt x="12491" y="22511"/>
                  </a:cubicBezTo>
                  <a:cubicBezTo>
                    <a:pt x="12603" y="22572"/>
                    <a:pt x="12725" y="22613"/>
                    <a:pt x="12859" y="22624"/>
                  </a:cubicBezTo>
                  <a:cubicBezTo>
                    <a:pt x="12880" y="22626"/>
                    <a:pt x="12900" y="22627"/>
                    <a:pt x="12920" y="22627"/>
                  </a:cubicBezTo>
                  <a:cubicBezTo>
                    <a:pt x="13238" y="22627"/>
                    <a:pt x="13385" y="22418"/>
                    <a:pt x="13694" y="22293"/>
                  </a:cubicBezTo>
                  <a:cubicBezTo>
                    <a:pt x="14179" y="22088"/>
                    <a:pt x="14678" y="22077"/>
                    <a:pt x="15195" y="22077"/>
                  </a:cubicBezTo>
                  <a:cubicBezTo>
                    <a:pt x="15253" y="22077"/>
                    <a:pt x="15311" y="22078"/>
                    <a:pt x="15369" y="22078"/>
                  </a:cubicBezTo>
                  <a:cubicBezTo>
                    <a:pt x="15818" y="22078"/>
                    <a:pt x="16203" y="22220"/>
                    <a:pt x="16519" y="22467"/>
                  </a:cubicBezTo>
                  <a:cubicBezTo>
                    <a:pt x="16626" y="21810"/>
                    <a:pt x="16585" y="21116"/>
                    <a:pt x="16820" y="20488"/>
                  </a:cubicBezTo>
                  <a:cubicBezTo>
                    <a:pt x="17079" y="19787"/>
                    <a:pt x="17687" y="19560"/>
                    <a:pt x="18061" y="18952"/>
                  </a:cubicBezTo>
                  <a:cubicBezTo>
                    <a:pt x="18429" y="18344"/>
                    <a:pt x="18648" y="17034"/>
                    <a:pt x="18222" y="16475"/>
                  </a:cubicBezTo>
                  <a:cubicBezTo>
                    <a:pt x="17634" y="15713"/>
                    <a:pt x="16605" y="15385"/>
                    <a:pt x="16151" y="14431"/>
                  </a:cubicBezTo>
                  <a:cubicBezTo>
                    <a:pt x="15778" y="13670"/>
                    <a:pt x="16285" y="12960"/>
                    <a:pt x="16564" y="12227"/>
                  </a:cubicBezTo>
                  <a:cubicBezTo>
                    <a:pt x="16738" y="11765"/>
                    <a:pt x="16913" y="11299"/>
                    <a:pt x="17047" y="10836"/>
                  </a:cubicBezTo>
                  <a:lnTo>
                    <a:pt x="17058" y="10836"/>
                  </a:lnTo>
                  <a:cubicBezTo>
                    <a:pt x="17120" y="10597"/>
                    <a:pt x="17180" y="10362"/>
                    <a:pt x="17234" y="10135"/>
                  </a:cubicBezTo>
                  <a:cubicBezTo>
                    <a:pt x="17346" y="9567"/>
                    <a:pt x="17460" y="8846"/>
                    <a:pt x="16759" y="8594"/>
                  </a:cubicBezTo>
                  <a:cubicBezTo>
                    <a:pt x="16647" y="8554"/>
                    <a:pt x="16540" y="8537"/>
                    <a:pt x="16436" y="8537"/>
                  </a:cubicBezTo>
                  <a:cubicBezTo>
                    <a:pt x="15872" y="8537"/>
                    <a:pt x="15415" y="9044"/>
                    <a:pt x="14894" y="9174"/>
                  </a:cubicBezTo>
                  <a:cubicBezTo>
                    <a:pt x="14793" y="9198"/>
                    <a:pt x="14694" y="9209"/>
                    <a:pt x="14597" y="9209"/>
                  </a:cubicBezTo>
                  <a:cubicBezTo>
                    <a:pt x="14029" y="9209"/>
                    <a:pt x="13520" y="8842"/>
                    <a:pt x="12972" y="8700"/>
                  </a:cubicBezTo>
                  <a:cubicBezTo>
                    <a:pt x="12178" y="8493"/>
                    <a:pt x="11797" y="8420"/>
                    <a:pt x="11497" y="7585"/>
                  </a:cubicBezTo>
                  <a:cubicBezTo>
                    <a:pt x="11294" y="7018"/>
                    <a:pt x="11303" y="6264"/>
                    <a:pt x="10994" y="5761"/>
                  </a:cubicBezTo>
                  <a:cubicBezTo>
                    <a:pt x="10768" y="5368"/>
                    <a:pt x="10160" y="5048"/>
                    <a:pt x="9778" y="4853"/>
                  </a:cubicBezTo>
                  <a:cubicBezTo>
                    <a:pt x="9304" y="4605"/>
                    <a:pt x="8745" y="4472"/>
                    <a:pt x="8375" y="4058"/>
                  </a:cubicBezTo>
                  <a:cubicBezTo>
                    <a:pt x="7991" y="3637"/>
                    <a:pt x="7857" y="3037"/>
                    <a:pt x="7581" y="2582"/>
                  </a:cubicBezTo>
                  <a:cubicBezTo>
                    <a:pt x="7135" y="1873"/>
                    <a:pt x="6560" y="932"/>
                    <a:pt x="5817" y="397"/>
                  </a:cubicBezTo>
                  <a:cubicBezTo>
                    <a:pt x="5724" y="337"/>
                    <a:pt x="5619" y="264"/>
                    <a:pt x="5518" y="211"/>
                  </a:cubicBezTo>
                  <a:cubicBezTo>
                    <a:pt x="5246" y="62"/>
                    <a:pt x="4902" y="1"/>
                    <a:pt x="4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3" name="Google Shape;573;p54"/>
            <p:cNvSpPr/>
            <p:nvPr/>
          </p:nvSpPr>
          <p:spPr>
            <a:xfrm>
              <a:off x="4510625" y="4783125"/>
              <a:ext cx="63475" cy="72050"/>
            </a:xfrm>
            <a:custGeom>
              <a:avLst/>
              <a:gdLst/>
              <a:ahLst/>
              <a:cxnLst/>
              <a:rect l="l" t="t" r="r" b="b"/>
              <a:pathLst>
                <a:path w="2539" h="2882" extrusionOk="0">
                  <a:moveTo>
                    <a:pt x="1101" y="0"/>
                  </a:moveTo>
                  <a:cubicBezTo>
                    <a:pt x="881" y="0"/>
                    <a:pt x="683" y="84"/>
                    <a:pt x="382" y="107"/>
                  </a:cubicBezTo>
                  <a:cubicBezTo>
                    <a:pt x="0" y="590"/>
                    <a:pt x="681" y="1137"/>
                    <a:pt x="909" y="1490"/>
                  </a:cubicBezTo>
                  <a:cubicBezTo>
                    <a:pt x="1241" y="2012"/>
                    <a:pt x="1355" y="2693"/>
                    <a:pt x="2064" y="2848"/>
                  </a:cubicBezTo>
                  <a:cubicBezTo>
                    <a:pt x="2144" y="2868"/>
                    <a:pt x="2221" y="2882"/>
                    <a:pt x="2289" y="2882"/>
                  </a:cubicBezTo>
                  <a:cubicBezTo>
                    <a:pt x="2438" y="2882"/>
                    <a:pt x="2538" y="2813"/>
                    <a:pt x="2511" y="2592"/>
                  </a:cubicBezTo>
                  <a:cubicBezTo>
                    <a:pt x="2477" y="2280"/>
                    <a:pt x="2146" y="2260"/>
                    <a:pt x="1963" y="2033"/>
                  </a:cubicBezTo>
                  <a:cubicBezTo>
                    <a:pt x="1508" y="1477"/>
                    <a:pt x="2116" y="1157"/>
                    <a:pt x="2024" y="590"/>
                  </a:cubicBezTo>
                  <a:cubicBezTo>
                    <a:pt x="1971" y="282"/>
                    <a:pt x="1650" y="136"/>
                    <a:pt x="1362" y="42"/>
                  </a:cubicBezTo>
                  <a:cubicBezTo>
                    <a:pt x="1268" y="12"/>
                    <a:pt x="1183" y="0"/>
                    <a:pt x="1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4" name="Google Shape;574;p54"/>
            <p:cNvSpPr/>
            <p:nvPr/>
          </p:nvSpPr>
          <p:spPr>
            <a:xfrm>
              <a:off x="4485900" y="4386425"/>
              <a:ext cx="208600" cy="420850"/>
            </a:xfrm>
            <a:custGeom>
              <a:avLst/>
              <a:gdLst/>
              <a:ahLst/>
              <a:cxnLst/>
              <a:rect l="l" t="t" r="r" b="b"/>
              <a:pathLst>
                <a:path w="8344" h="16834" extrusionOk="0">
                  <a:moveTo>
                    <a:pt x="1770" y="0"/>
                  </a:moveTo>
                  <a:cubicBezTo>
                    <a:pt x="1541" y="0"/>
                    <a:pt x="1521" y="332"/>
                    <a:pt x="1456" y="587"/>
                  </a:cubicBezTo>
                  <a:cubicBezTo>
                    <a:pt x="1322" y="1090"/>
                    <a:pt x="1062" y="1309"/>
                    <a:pt x="714" y="1617"/>
                  </a:cubicBezTo>
                  <a:cubicBezTo>
                    <a:pt x="240" y="2042"/>
                    <a:pt x="443" y="3011"/>
                    <a:pt x="443" y="3607"/>
                  </a:cubicBezTo>
                  <a:cubicBezTo>
                    <a:pt x="443" y="3826"/>
                    <a:pt x="475" y="4260"/>
                    <a:pt x="240" y="4349"/>
                  </a:cubicBezTo>
                  <a:cubicBezTo>
                    <a:pt x="207" y="4361"/>
                    <a:pt x="167" y="4373"/>
                    <a:pt x="126" y="4373"/>
                  </a:cubicBezTo>
                  <a:cubicBezTo>
                    <a:pt x="126" y="4402"/>
                    <a:pt x="134" y="4442"/>
                    <a:pt x="147" y="4475"/>
                  </a:cubicBezTo>
                  <a:cubicBezTo>
                    <a:pt x="280" y="4888"/>
                    <a:pt x="649" y="4836"/>
                    <a:pt x="877" y="5095"/>
                  </a:cubicBezTo>
                  <a:cubicBezTo>
                    <a:pt x="1116" y="5363"/>
                    <a:pt x="941" y="5743"/>
                    <a:pt x="868" y="6063"/>
                  </a:cubicBezTo>
                  <a:cubicBezTo>
                    <a:pt x="722" y="6671"/>
                    <a:pt x="175" y="7280"/>
                    <a:pt x="240" y="7928"/>
                  </a:cubicBezTo>
                  <a:cubicBezTo>
                    <a:pt x="280" y="8394"/>
                    <a:pt x="600" y="8796"/>
                    <a:pt x="641" y="9258"/>
                  </a:cubicBezTo>
                  <a:cubicBezTo>
                    <a:pt x="682" y="9757"/>
                    <a:pt x="467" y="9838"/>
                    <a:pt x="228" y="10211"/>
                  </a:cubicBezTo>
                  <a:cubicBezTo>
                    <a:pt x="1" y="10559"/>
                    <a:pt x="94" y="10827"/>
                    <a:pt x="207" y="11229"/>
                  </a:cubicBezTo>
                  <a:cubicBezTo>
                    <a:pt x="321" y="11633"/>
                    <a:pt x="374" y="11950"/>
                    <a:pt x="362" y="12383"/>
                  </a:cubicBezTo>
                  <a:cubicBezTo>
                    <a:pt x="341" y="12684"/>
                    <a:pt x="240" y="13077"/>
                    <a:pt x="321" y="13377"/>
                  </a:cubicBezTo>
                  <a:cubicBezTo>
                    <a:pt x="394" y="13665"/>
                    <a:pt x="581" y="13725"/>
                    <a:pt x="868" y="13900"/>
                  </a:cubicBezTo>
                  <a:cubicBezTo>
                    <a:pt x="1517" y="14293"/>
                    <a:pt x="2445" y="14654"/>
                    <a:pt x="2940" y="15242"/>
                  </a:cubicBezTo>
                  <a:cubicBezTo>
                    <a:pt x="3341" y="15716"/>
                    <a:pt x="3320" y="16737"/>
                    <a:pt x="4054" y="16831"/>
                  </a:cubicBezTo>
                  <a:cubicBezTo>
                    <a:pt x="4078" y="16833"/>
                    <a:pt x="4101" y="16834"/>
                    <a:pt x="4124" y="16834"/>
                  </a:cubicBezTo>
                  <a:cubicBezTo>
                    <a:pt x="4189" y="16834"/>
                    <a:pt x="4248" y="16825"/>
                    <a:pt x="4302" y="16810"/>
                  </a:cubicBezTo>
                  <a:cubicBezTo>
                    <a:pt x="4703" y="16705"/>
                    <a:pt x="4796" y="16211"/>
                    <a:pt x="4869" y="15809"/>
                  </a:cubicBezTo>
                  <a:cubicBezTo>
                    <a:pt x="4942" y="15396"/>
                    <a:pt x="4942" y="15294"/>
                    <a:pt x="5311" y="15108"/>
                  </a:cubicBezTo>
                  <a:cubicBezTo>
                    <a:pt x="5591" y="14974"/>
                    <a:pt x="5911" y="14922"/>
                    <a:pt x="6166" y="14780"/>
                  </a:cubicBezTo>
                  <a:cubicBezTo>
                    <a:pt x="6920" y="14354"/>
                    <a:pt x="6673" y="13418"/>
                    <a:pt x="7208" y="12817"/>
                  </a:cubicBezTo>
                  <a:cubicBezTo>
                    <a:pt x="7614" y="12363"/>
                    <a:pt x="8181" y="12177"/>
                    <a:pt x="8282" y="11520"/>
                  </a:cubicBezTo>
                  <a:cubicBezTo>
                    <a:pt x="8344" y="11087"/>
                    <a:pt x="8242" y="10600"/>
                    <a:pt x="7962" y="10280"/>
                  </a:cubicBezTo>
                  <a:cubicBezTo>
                    <a:pt x="7848" y="10158"/>
                    <a:pt x="7715" y="10065"/>
                    <a:pt x="7549" y="10004"/>
                  </a:cubicBezTo>
                  <a:cubicBezTo>
                    <a:pt x="7087" y="9826"/>
                    <a:pt x="6552" y="10024"/>
                    <a:pt x="6272" y="9530"/>
                  </a:cubicBezTo>
                  <a:cubicBezTo>
                    <a:pt x="6045" y="9116"/>
                    <a:pt x="6013" y="8529"/>
                    <a:pt x="5777" y="8103"/>
                  </a:cubicBezTo>
                  <a:cubicBezTo>
                    <a:pt x="5189" y="7032"/>
                    <a:pt x="5591" y="6011"/>
                    <a:pt x="5805" y="4937"/>
                  </a:cubicBezTo>
                  <a:cubicBezTo>
                    <a:pt x="5838" y="4815"/>
                    <a:pt x="5859" y="4690"/>
                    <a:pt x="5871" y="4568"/>
                  </a:cubicBezTo>
                  <a:cubicBezTo>
                    <a:pt x="6024" y="3558"/>
                    <a:pt x="5838" y="2658"/>
                    <a:pt x="4930" y="2031"/>
                  </a:cubicBezTo>
                  <a:cubicBezTo>
                    <a:pt x="4735" y="1896"/>
                    <a:pt x="4610" y="1856"/>
                    <a:pt x="4497" y="1629"/>
                  </a:cubicBezTo>
                  <a:cubicBezTo>
                    <a:pt x="4375" y="1389"/>
                    <a:pt x="4415" y="1101"/>
                    <a:pt x="4220" y="916"/>
                  </a:cubicBezTo>
                  <a:cubicBezTo>
                    <a:pt x="4035" y="753"/>
                    <a:pt x="3633" y="708"/>
                    <a:pt x="3393" y="596"/>
                  </a:cubicBezTo>
                  <a:cubicBezTo>
                    <a:pt x="3361" y="587"/>
                    <a:pt x="3333" y="566"/>
                    <a:pt x="3300" y="547"/>
                  </a:cubicBezTo>
                  <a:cubicBezTo>
                    <a:pt x="3260" y="639"/>
                    <a:pt x="3199" y="708"/>
                    <a:pt x="3073" y="729"/>
                  </a:cubicBezTo>
                  <a:cubicBezTo>
                    <a:pt x="3041" y="735"/>
                    <a:pt x="3010" y="738"/>
                    <a:pt x="2980" y="738"/>
                  </a:cubicBezTo>
                  <a:cubicBezTo>
                    <a:pt x="2577" y="738"/>
                    <a:pt x="2296" y="242"/>
                    <a:pt x="1991" y="72"/>
                  </a:cubicBezTo>
                  <a:cubicBezTo>
                    <a:pt x="1901" y="22"/>
                    <a:pt x="1829" y="0"/>
                    <a:pt x="17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5" name="Google Shape;575;p54"/>
            <p:cNvSpPr/>
            <p:nvPr/>
          </p:nvSpPr>
          <p:spPr>
            <a:xfrm>
              <a:off x="4476075" y="2561450"/>
              <a:ext cx="319575" cy="141525"/>
            </a:xfrm>
            <a:custGeom>
              <a:avLst/>
              <a:gdLst/>
              <a:ahLst/>
              <a:cxnLst/>
              <a:rect l="l" t="t" r="r" b="b"/>
              <a:pathLst>
                <a:path w="12783" h="5661" extrusionOk="0">
                  <a:moveTo>
                    <a:pt x="5435" y="1"/>
                  </a:moveTo>
                  <a:cubicBezTo>
                    <a:pt x="5162" y="1"/>
                    <a:pt x="4931" y="170"/>
                    <a:pt x="4755" y="617"/>
                  </a:cubicBezTo>
                  <a:cubicBezTo>
                    <a:pt x="4501" y="1266"/>
                    <a:pt x="4755" y="1999"/>
                    <a:pt x="3900" y="2101"/>
                  </a:cubicBezTo>
                  <a:cubicBezTo>
                    <a:pt x="3857" y="2105"/>
                    <a:pt x="3814" y="2107"/>
                    <a:pt x="3772" y="2107"/>
                  </a:cubicBezTo>
                  <a:cubicBezTo>
                    <a:pt x="3063" y="2107"/>
                    <a:pt x="2465" y="1500"/>
                    <a:pt x="1780" y="1500"/>
                  </a:cubicBezTo>
                  <a:cubicBezTo>
                    <a:pt x="1745" y="1500"/>
                    <a:pt x="1710" y="1502"/>
                    <a:pt x="1674" y="1505"/>
                  </a:cubicBezTo>
                  <a:cubicBezTo>
                    <a:pt x="941" y="1566"/>
                    <a:pt x="787" y="2328"/>
                    <a:pt x="949" y="2969"/>
                  </a:cubicBezTo>
                  <a:cubicBezTo>
                    <a:pt x="1188" y="3889"/>
                    <a:pt x="1674" y="3876"/>
                    <a:pt x="807" y="4525"/>
                  </a:cubicBezTo>
                  <a:cubicBezTo>
                    <a:pt x="467" y="4793"/>
                    <a:pt x="134" y="5198"/>
                    <a:pt x="1" y="5661"/>
                  </a:cubicBezTo>
                  <a:cubicBezTo>
                    <a:pt x="755" y="5494"/>
                    <a:pt x="1302" y="4566"/>
                    <a:pt x="2263" y="4566"/>
                  </a:cubicBezTo>
                  <a:cubicBezTo>
                    <a:pt x="3724" y="4577"/>
                    <a:pt x="5080" y="5181"/>
                    <a:pt x="6552" y="5181"/>
                  </a:cubicBezTo>
                  <a:cubicBezTo>
                    <a:pt x="6607" y="5181"/>
                    <a:pt x="6662" y="5180"/>
                    <a:pt x="6718" y="5178"/>
                  </a:cubicBezTo>
                  <a:cubicBezTo>
                    <a:pt x="7974" y="5133"/>
                    <a:pt x="9171" y="4772"/>
                    <a:pt x="10366" y="4566"/>
                  </a:cubicBezTo>
                  <a:cubicBezTo>
                    <a:pt x="10581" y="4529"/>
                    <a:pt x="10786" y="4512"/>
                    <a:pt x="10981" y="4512"/>
                  </a:cubicBezTo>
                  <a:cubicBezTo>
                    <a:pt x="11609" y="4512"/>
                    <a:pt x="12135" y="4693"/>
                    <a:pt x="12584" y="4999"/>
                  </a:cubicBezTo>
                  <a:lnTo>
                    <a:pt x="12584" y="4918"/>
                  </a:lnTo>
                  <a:cubicBezTo>
                    <a:pt x="12604" y="4505"/>
                    <a:pt x="12782" y="3876"/>
                    <a:pt x="12624" y="3483"/>
                  </a:cubicBezTo>
                  <a:cubicBezTo>
                    <a:pt x="12462" y="3062"/>
                    <a:pt x="12008" y="3041"/>
                    <a:pt x="11720" y="2753"/>
                  </a:cubicBezTo>
                  <a:cubicBezTo>
                    <a:pt x="11347" y="2393"/>
                    <a:pt x="11327" y="1805"/>
                    <a:pt x="11006" y="1391"/>
                  </a:cubicBezTo>
                  <a:cubicBezTo>
                    <a:pt x="10635" y="907"/>
                    <a:pt x="10207" y="764"/>
                    <a:pt x="9744" y="764"/>
                  </a:cubicBezTo>
                  <a:cubicBezTo>
                    <a:pt x="9360" y="764"/>
                    <a:pt x="8951" y="863"/>
                    <a:pt x="8529" y="946"/>
                  </a:cubicBezTo>
                  <a:cubicBezTo>
                    <a:pt x="8369" y="979"/>
                    <a:pt x="8216" y="994"/>
                    <a:pt x="8069" y="994"/>
                  </a:cubicBezTo>
                  <a:cubicBezTo>
                    <a:pt x="7465" y="994"/>
                    <a:pt x="6951" y="741"/>
                    <a:pt x="6398" y="402"/>
                  </a:cubicBezTo>
                  <a:cubicBezTo>
                    <a:pt x="6158" y="256"/>
                    <a:pt x="5943" y="131"/>
                    <a:pt x="5745" y="70"/>
                  </a:cubicBezTo>
                  <a:lnTo>
                    <a:pt x="5745" y="61"/>
                  </a:lnTo>
                  <a:cubicBezTo>
                    <a:pt x="5637" y="23"/>
                    <a:pt x="5533" y="1"/>
                    <a:pt x="5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6" name="Google Shape;576;p54"/>
            <p:cNvSpPr/>
            <p:nvPr/>
          </p:nvSpPr>
          <p:spPr>
            <a:xfrm>
              <a:off x="4387700" y="4259825"/>
              <a:ext cx="209600" cy="235950"/>
            </a:xfrm>
            <a:custGeom>
              <a:avLst/>
              <a:gdLst/>
              <a:ahLst/>
              <a:cxnLst/>
              <a:rect l="l" t="t" r="r" b="b"/>
              <a:pathLst>
                <a:path w="8384" h="9438" extrusionOk="0">
                  <a:moveTo>
                    <a:pt x="3442" y="0"/>
                  </a:moveTo>
                  <a:cubicBezTo>
                    <a:pt x="3020" y="41"/>
                    <a:pt x="2651" y="94"/>
                    <a:pt x="2733" y="576"/>
                  </a:cubicBezTo>
                  <a:cubicBezTo>
                    <a:pt x="2814" y="1029"/>
                    <a:pt x="3053" y="1403"/>
                    <a:pt x="2393" y="1431"/>
                  </a:cubicBezTo>
                  <a:cubicBezTo>
                    <a:pt x="2376" y="1432"/>
                    <a:pt x="2359" y="1432"/>
                    <a:pt x="2343" y="1432"/>
                  </a:cubicBezTo>
                  <a:cubicBezTo>
                    <a:pt x="2058" y="1432"/>
                    <a:pt x="1891" y="1347"/>
                    <a:pt x="1758" y="1347"/>
                  </a:cubicBezTo>
                  <a:cubicBezTo>
                    <a:pt x="1630" y="1347"/>
                    <a:pt x="1533" y="1424"/>
                    <a:pt x="1391" y="1723"/>
                  </a:cubicBezTo>
                  <a:cubicBezTo>
                    <a:pt x="1156" y="2206"/>
                    <a:pt x="1111" y="2741"/>
                    <a:pt x="710" y="3146"/>
                  </a:cubicBezTo>
                  <a:cubicBezTo>
                    <a:pt x="135" y="3714"/>
                    <a:pt x="0" y="3802"/>
                    <a:pt x="207" y="4638"/>
                  </a:cubicBezTo>
                  <a:cubicBezTo>
                    <a:pt x="296" y="5003"/>
                    <a:pt x="455" y="5578"/>
                    <a:pt x="135" y="5866"/>
                  </a:cubicBezTo>
                  <a:cubicBezTo>
                    <a:pt x="296" y="6012"/>
                    <a:pt x="475" y="6146"/>
                    <a:pt x="608" y="6341"/>
                  </a:cubicBezTo>
                  <a:cubicBezTo>
                    <a:pt x="782" y="6588"/>
                    <a:pt x="909" y="7001"/>
                    <a:pt x="1156" y="7187"/>
                  </a:cubicBezTo>
                  <a:cubicBezTo>
                    <a:pt x="1362" y="7342"/>
                    <a:pt x="1679" y="7301"/>
                    <a:pt x="1906" y="7394"/>
                  </a:cubicBezTo>
                  <a:cubicBezTo>
                    <a:pt x="2218" y="7536"/>
                    <a:pt x="2400" y="7783"/>
                    <a:pt x="2558" y="8075"/>
                  </a:cubicBezTo>
                  <a:cubicBezTo>
                    <a:pt x="2826" y="8590"/>
                    <a:pt x="2866" y="9105"/>
                    <a:pt x="3487" y="9299"/>
                  </a:cubicBezTo>
                  <a:cubicBezTo>
                    <a:pt x="3600" y="9332"/>
                    <a:pt x="3868" y="9437"/>
                    <a:pt x="4054" y="9437"/>
                  </a:cubicBezTo>
                  <a:cubicBezTo>
                    <a:pt x="4095" y="9437"/>
                    <a:pt x="4135" y="9425"/>
                    <a:pt x="4168" y="9413"/>
                  </a:cubicBezTo>
                  <a:cubicBezTo>
                    <a:pt x="4403" y="9324"/>
                    <a:pt x="4371" y="8890"/>
                    <a:pt x="4371" y="8671"/>
                  </a:cubicBezTo>
                  <a:cubicBezTo>
                    <a:pt x="4371" y="8075"/>
                    <a:pt x="4168" y="7106"/>
                    <a:pt x="4642" y="6681"/>
                  </a:cubicBezTo>
                  <a:cubicBezTo>
                    <a:pt x="4990" y="6373"/>
                    <a:pt x="5250" y="6154"/>
                    <a:pt x="5384" y="5651"/>
                  </a:cubicBezTo>
                  <a:cubicBezTo>
                    <a:pt x="5449" y="5396"/>
                    <a:pt x="5469" y="5064"/>
                    <a:pt x="5698" y="5064"/>
                  </a:cubicBezTo>
                  <a:cubicBezTo>
                    <a:pt x="5757" y="5064"/>
                    <a:pt x="5829" y="5086"/>
                    <a:pt x="5919" y="5136"/>
                  </a:cubicBezTo>
                  <a:cubicBezTo>
                    <a:pt x="6224" y="5306"/>
                    <a:pt x="6505" y="5802"/>
                    <a:pt x="6908" y="5802"/>
                  </a:cubicBezTo>
                  <a:cubicBezTo>
                    <a:pt x="6938" y="5802"/>
                    <a:pt x="6969" y="5799"/>
                    <a:pt x="7001" y="5793"/>
                  </a:cubicBezTo>
                  <a:cubicBezTo>
                    <a:pt x="7127" y="5772"/>
                    <a:pt x="7188" y="5703"/>
                    <a:pt x="7228" y="5611"/>
                  </a:cubicBezTo>
                  <a:cubicBezTo>
                    <a:pt x="7314" y="5411"/>
                    <a:pt x="7248" y="5104"/>
                    <a:pt x="7220" y="4889"/>
                  </a:cubicBezTo>
                  <a:cubicBezTo>
                    <a:pt x="7188" y="4702"/>
                    <a:pt x="7087" y="4528"/>
                    <a:pt x="7241" y="4382"/>
                  </a:cubicBezTo>
                  <a:cubicBezTo>
                    <a:pt x="7403" y="4216"/>
                    <a:pt x="7796" y="4268"/>
                    <a:pt x="8002" y="4135"/>
                  </a:cubicBezTo>
                  <a:cubicBezTo>
                    <a:pt x="8137" y="4049"/>
                    <a:pt x="8270" y="3855"/>
                    <a:pt x="8331" y="3649"/>
                  </a:cubicBezTo>
                  <a:cubicBezTo>
                    <a:pt x="8384" y="3486"/>
                    <a:pt x="8384" y="3308"/>
                    <a:pt x="8283" y="3186"/>
                  </a:cubicBezTo>
                  <a:cubicBezTo>
                    <a:pt x="8104" y="2960"/>
                    <a:pt x="7561" y="3012"/>
                    <a:pt x="7301" y="2947"/>
                  </a:cubicBezTo>
                  <a:cubicBezTo>
                    <a:pt x="7054" y="2874"/>
                    <a:pt x="6888" y="2741"/>
                    <a:pt x="6734" y="2546"/>
                  </a:cubicBezTo>
                  <a:cubicBezTo>
                    <a:pt x="6507" y="2246"/>
                    <a:pt x="6373" y="1926"/>
                    <a:pt x="6053" y="1710"/>
                  </a:cubicBezTo>
                  <a:cubicBezTo>
                    <a:pt x="5798" y="1544"/>
                    <a:pt x="5538" y="1557"/>
                    <a:pt x="5271" y="1471"/>
                  </a:cubicBezTo>
                  <a:cubicBezTo>
                    <a:pt x="4642" y="1269"/>
                    <a:pt x="4784" y="722"/>
                    <a:pt x="4342" y="389"/>
                  </a:cubicBezTo>
                  <a:cubicBezTo>
                    <a:pt x="4144" y="247"/>
                    <a:pt x="3835" y="236"/>
                    <a:pt x="3620" y="122"/>
                  </a:cubicBezTo>
                  <a:cubicBezTo>
                    <a:pt x="3555" y="94"/>
                    <a:pt x="3495" y="49"/>
                    <a:pt x="34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7" name="Google Shape;577;p54"/>
            <p:cNvSpPr/>
            <p:nvPr/>
          </p:nvSpPr>
          <p:spPr>
            <a:xfrm>
              <a:off x="4424775" y="355075"/>
              <a:ext cx="824575" cy="1483800"/>
            </a:xfrm>
            <a:custGeom>
              <a:avLst/>
              <a:gdLst/>
              <a:ahLst/>
              <a:cxnLst/>
              <a:rect l="l" t="t" r="r" b="b"/>
              <a:pathLst>
                <a:path w="32983" h="59352" extrusionOk="0">
                  <a:moveTo>
                    <a:pt x="14045" y="1"/>
                  </a:moveTo>
                  <a:cubicBezTo>
                    <a:pt x="13587" y="1"/>
                    <a:pt x="13099" y="386"/>
                    <a:pt x="12779" y="722"/>
                  </a:cubicBezTo>
                  <a:cubicBezTo>
                    <a:pt x="12637" y="868"/>
                    <a:pt x="12523" y="1135"/>
                    <a:pt x="12345" y="1261"/>
                  </a:cubicBezTo>
                  <a:cubicBezTo>
                    <a:pt x="12016" y="1488"/>
                    <a:pt x="11664" y="1382"/>
                    <a:pt x="11335" y="1650"/>
                  </a:cubicBezTo>
                  <a:cubicBezTo>
                    <a:pt x="10780" y="2116"/>
                    <a:pt x="10821" y="3126"/>
                    <a:pt x="10821" y="3786"/>
                  </a:cubicBezTo>
                  <a:cubicBezTo>
                    <a:pt x="10821" y="5169"/>
                    <a:pt x="10647" y="6892"/>
                    <a:pt x="10192" y="8161"/>
                  </a:cubicBezTo>
                  <a:cubicBezTo>
                    <a:pt x="10059" y="8542"/>
                    <a:pt x="9479" y="9564"/>
                    <a:pt x="9086" y="9746"/>
                  </a:cubicBezTo>
                  <a:cubicBezTo>
                    <a:pt x="8964" y="9805"/>
                    <a:pt x="8848" y="9831"/>
                    <a:pt x="8735" y="9831"/>
                  </a:cubicBezTo>
                  <a:cubicBezTo>
                    <a:pt x="8038" y="9831"/>
                    <a:pt x="7490" y="8849"/>
                    <a:pt x="6835" y="8849"/>
                  </a:cubicBezTo>
                  <a:cubicBezTo>
                    <a:pt x="6826" y="8849"/>
                    <a:pt x="6817" y="8849"/>
                    <a:pt x="6807" y="8849"/>
                  </a:cubicBezTo>
                  <a:cubicBezTo>
                    <a:pt x="6293" y="8870"/>
                    <a:pt x="6232" y="9429"/>
                    <a:pt x="5872" y="9676"/>
                  </a:cubicBezTo>
                  <a:cubicBezTo>
                    <a:pt x="5657" y="9830"/>
                    <a:pt x="5395" y="9880"/>
                    <a:pt x="5129" y="9880"/>
                  </a:cubicBezTo>
                  <a:cubicBezTo>
                    <a:pt x="5022" y="9880"/>
                    <a:pt x="4915" y="9872"/>
                    <a:pt x="4809" y="9859"/>
                  </a:cubicBezTo>
                  <a:cubicBezTo>
                    <a:pt x="3580" y="9738"/>
                    <a:pt x="2859" y="9158"/>
                    <a:pt x="2280" y="8129"/>
                  </a:cubicBezTo>
                  <a:cubicBezTo>
                    <a:pt x="2005" y="7619"/>
                    <a:pt x="1797" y="6760"/>
                    <a:pt x="1109" y="6760"/>
                  </a:cubicBezTo>
                  <a:cubicBezTo>
                    <a:pt x="1075" y="6760"/>
                    <a:pt x="1039" y="6762"/>
                    <a:pt x="1002" y="6766"/>
                  </a:cubicBezTo>
                  <a:cubicBezTo>
                    <a:pt x="341" y="6851"/>
                    <a:pt x="156" y="7613"/>
                    <a:pt x="1" y="8343"/>
                  </a:cubicBezTo>
                  <a:cubicBezTo>
                    <a:pt x="94" y="8449"/>
                    <a:pt x="196" y="8561"/>
                    <a:pt x="330" y="8655"/>
                  </a:cubicBezTo>
                  <a:cubicBezTo>
                    <a:pt x="735" y="8943"/>
                    <a:pt x="1250" y="8995"/>
                    <a:pt x="1651" y="9291"/>
                  </a:cubicBezTo>
                  <a:cubicBezTo>
                    <a:pt x="2425" y="9859"/>
                    <a:pt x="2880" y="10767"/>
                    <a:pt x="3694" y="11294"/>
                  </a:cubicBezTo>
                  <a:cubicBezTo>
                    <a:pt x="4529" y="11830"/>
                    <a:pt x="5178" y="12263"/>
                    <a:pt x="5758" y="13070"/>
                  </a:cubicBezTo>
                  <a:cubicBezTo>
                    <a:pt x="6345" y="13873"/>
                    <a:pt x="6252" y="14700"/>
                    <a:pt x="6540" y="15575"/>
                  </a:cubicBezTo>
                  <a:cubicBezTo>
                    <a:pt x="6860" y="16544"/>
                    <a:pt x="7777" y="17946"/>
                    <a:pt x="7367" y="18977"/>
                  </a:cubicBezTo>
                  <a:cubicBezTo>
                    <a:pt x="8624" y="20124"/>
                    <a:pt x="8271" y="21372"/>
                    <a:pt x="8523" y="22856"/>
                  </a:cubicBezTo>
                  <a:cubicBezTo>
                    <a:pt x="8656" y="23638"/>
                    <a:pt x="9345" y="24558"/>
                    <a:pt x="9179" y="25207"/>
                  </a:cubicBezTo>
                  <a:cubicBezTo>
                    <a:pt x="9532" y="25301"/>
                    <a:pt x="9872" y="25402"/>
                    <a:pt x="10201" y="25548"/>
                  </a:cubicBezTo>
                  <a:cubicBezTo>
                    <a:pt x="11120" y="25941"/>
                    <a:pt x="12799" y="26784"/>
                    <a:pt x="13139" y="27785"/>
                  </a:cubicBezTo>
                  <a:cubicBezTo>
                    <a:pt x="13407" y="28547"/>
                    <a:pt x="13367" y="30136"/>
                    <a:pt x="13006" y="30850"/>
                  </a:cubicBezTo>
                  <a:cubicBezTo>
                    <a:pt x="12698" y="31486"/>
                    <a:pt x="12098" y="31685"/>
                    <a:pt x="11530" y="32106"/>
                  </a:cubicBezTo>
                  <a:cubicBezTo>
                    <a:pt x="10963" y="32540"/>
                    <a:pt x="10687" y="33015"/>
                    <a:pt x="10366" y="33643"/>
                  </a:cubicBezTo>
                  <a:cubicBezTo>
                    <a:pt x="9584" y="35159"/>
                    <a:pt x="9066" y="36708"/>
                    <a:pt x="8182" y="38192"/>
                  </a:cubicBezTo>
                  <a:cubicBezTo>
                    <a:pt x="7416" y="39460"/>
                    <a:pt x="6953" y="40316"/>
                    <a:pt x="5737" y="41122"/>
                  </a:cubicBezTo>
                  <a:cubicBezTo>
                    <a:pt x="5178" y="41483"/>
                    <a:pt x="5170" y="41657"/>
                    <a:pt x="4809" y="42213"/>
                  </a:cubicBezTo>
                  <a:cubicBezTo>
                    <a:pt x="4509" y="42667"/>
                    <a:pt x="3909" y="42987"/>
                    <a:pt x="3755" y="43534"/>
                  </a:cubicBezTo>
                  <a:cubicBezTo>
                    <a:pt x="3601" y="44134"/>
                    <a:pt x="4035" y="44949"/>
                    <a:pt x="4115" y="45537"/>
                  </a:cubicBezTo>
                  <a:cubicBezTo>
                    <a:pt x="4209" y="46145"/>
                    <a:pt x="4096" y="46761"/>
                    <a:pt x="4128" y="47349"/>
                  </a:cubicBezTo>
                  <a:cubicBezTo>
                    <a:pt x="4188" y="48496"/>
                    <a:pt x="4963" y="49558"/>
                    <a:pt x="5458" y="50588"/>
                  </a:cubicBezTo>
                  <a:cubicBezTo>
                    <a:pt x="5984" y="51703"/>
                    <a:pt x="5737" y="52838"/>
                    <a:pt x="5518" y="54013"/>
                  </a:cubicBezTo>
                  <a:cubicBezTo>
                    <a:pt x="5365" y="54902"/>
                    <a:pt x="4590" y="56624"/>
                    <a:pt x="5332" y="57353"/>
                  </a:cubicBezTo>
                  <a:cubicBezTo>
                    <a:pt x="5612" y="57626"/>
                    <a:pt x="5982" y="57699"/>
                    <a:pt x="6382" y="57699"/>
                  </a:cubicBezTo>
                  <a:cubicBezTo>
                    <a:pt x="6842" y="57699"/>
                    <a:pt x="7343" y="57603"/>
                    <a:pt x="7794" y="57603"/>
                  </a:cubicBezTo>
                  <a:cubicBezTo>
                    <a:pt x="8064" y="57603"/>
                    <a:pt x="8315" y="57637"/>
                    <a:pt x="8531" y="57747"/>
                  </a:cubicBezTo>
                  <a:cubicBezTo>
                    <a:pt x="9110" y="58034"/>
                    <a:pt x="9118" y="58769"/>
                    <a:pt x="9698" y="59109"/>
                  </a:cubicBezTo>
                  <a:cubicBezTo>
                    <a:pt x="10052" y="59315"/>
                    <a:pt x="10369" y="59351"/>
                    <a:pt x="10736" y="59351"/>
                  </a:cubicBezTo>
                  <a:cubicBezTo>
                    <a:pt x="10860" y="59351"/>
                    <a:pt x="10990" y="59347"/>
                    <a:pt x="11129" y="59344"/>
                  </a:cubicBezTo>
                  <a:cubicBezTo>
                    <a:pt x="13225" y="59323"/>
                    <a:pt x="14976" y="58128"/>
                    <a:pt x="17027" y="57808"/>
                  </a:cubicBezTo>
                  <a:cubicBezTo>
                    <a:pt x="19018" y="57488"/>
                    <a:pt x="20380" y="55416"/>
                    <a:pt x="22370" y="54950"/>
                  </a:cubicBezTo>
                  <a:cubicBezTo>
                    <a:pt x="23177" y="54767"/>
                    <a:pt x="24588" y="55035"/>
                    <a:pt x="25261" y="54589"/>
                  </a:cubicBezTo>
                  <a:cubicBezTo>
                    <a:pt x="25682" y="54301"/>
                    <a:pt x="25714" y="53826"/>
                    <a:pt x="25918" y="53413"/>
                  </a:cubicBezTo>
                  <a:cubicBezTo>
                    <a:pt x="26209" y="52858"/>
                    <a:pt x="26631" y="52352"/>
                    <a:pt x="27044" y="51877"/>
                  </a:cubicBezTo>
                  <a:cubicBezTo>
                    <a:pt x="28541" y="50187"/>
                    <a:pt x="29890" y="48184"/>
                    <a:pt x="30571" y="46019"/>
                  </a:cubicBezTo>
                  <a:cubicBezTo>
                    <a:pt x="31232" y="43947"/>
                    <a:pt x="32549" y="42245"/>
                    <a:pt x="32809" y="40048"/>
                  </a:cubicBezTo>
                  <a:cubicBezTo>
                    <a:pt x="32910" y="39152"/>
                    <a:pt x="32983" y="38357"/>
                    <a:pt x="32241" y="37810"/>
                  </a:cubicBezTo>
                  <a:cubicBezTo>
                    <a:pt x="31192" y="37028"/>
                    <a:pt x="29497" y="37015"/>
                    <a:pt x="28633" y="36027"/>
                  </a:cubicBezTo>
                  <a:cubicBezTo>
                    <a:pt x="27405" y="34644"/>
                    <a:pt x="29314" y="32755"/>
                    <a:pt x="27620" y="31580"/>
                  </a:cubicBezTo>
                  <a:cubicBezTo>
                    <a:pt x="26825" y="31036"/>
                    <a:pt x="27024" y="30695"/>
                    <a:pt x="26610" y="29849"/>
                  </a:cubicBezTo>
                  <a:cubicBezTo>
                    <a:pt x="26258" y="29114"/>
                    <a:pt x="25033" y="29095"/>
                    <a:pt x="24786" y="28519"/>
                  </a:cubicBezTo>
                  <a:cubicBezTo>
                    <a:pt x="24600" y="28093"/>
                    <a:pt x="25321" y="26702"/>
                    <a:pt x="25362" y="26188"/>
                  </a:cubicBezTo>
                  <a:cubicBezTo>
                    <a:pt x="25422" y="25288"/>
                    <a:pt x="25321" y="24186"/>
                    <a:pt x="24993" y="23350"/>
                  </a:cubicBezTo>
                  <a:cubicBezTo>
                    <a:pt x="24373" y="21806"/>
                    <a:pt x="23270" y="20711"/>
                    <a:pt x="22095" y="19617"/>
                  </a:cubicBezTo>
                  <a:cubicBezTo>
                    <a:pt x="20533" y="18161"/>
                    <a:pt x="20445" y="17119"/>
                    <a:pt x="21102" y="15295"/>
                  </a:cubicBezTo>
                  <a:cubicBezTo>
                    <a:pt x="21547" y="14088"/>
                    <a:pt x="21794" y="12263"/>
                    <a:pt x="20720" y="11396"/>
                  </a:cubicBezTo>
                  <a:cubicBezTo>
                    <a:pt x="19605" y="10500"/>
                    <a:pt x="18020" y="10346"/>
                    <a:pt x="17814" y="8696"/>
                  </a:cubicBezTo>
                  <a:cubicBezTo>
                    <a:pt x="17680" y="7613"/>
                    <a:pt x="17433" y="6664"/>
                    <a:pt x="17307" y="5631"/>
                  </a:cubicBezTo>
                  <a:cubicBezTo>
                    <a:pt x="17282" y="5638"/>
                    <a:pt x="17257" y="5642"/>
                    <a:pt x="17232" y="5642"/>
                  </a:cubicBezTo>
                  <a:cubicBezTo>
                    <a:pt x="17116" y="5642"/>
                    <a:pt x="17003" y="5560"/>
                    <a:pt x="16894" y="5363"/>
                  </a:cubicBezTo>
                  <a:cubicBezTo>
                    <a:pt x="16666" y="4970"/>
                    <a:pt x="17027" y="4261"/>
                    <a:pt x="17214" y="3953"/>
                  </a:cubicBezTo>
                  <a:cubicBezTo>
                    <a:pt x="17474" y="3539"/>
                    <a:pt x="17947" y="3094"/>
                    <a:pt x="17728" y="2538"/>
                  </a:cubicBezTo>
                  <a:cubicBezTo>
                    <a:pt x="17502" y="1962"/>
                    <a:pt x="16598" y="1816"/>
                    <a:pt x="16091" y="1610"/>
                  </a:cubicBezTo>
                  <a:cubicBezTo>
                    <a:pt x="15751" y="1464"/>
                    <a:pt x="15349" y="1302"/>
                    <a:pt x="15081" y="1054"/>
                  </a:cubicBezTo>
                  <a:cubicBezTo>
                    <a:pt x="14822" y="807"/>
                    <a:pt x="14782" y="381"/>
                    <a:pt x="14514" y="166"/>
                  </a:cubicBezTo>
                  <a:cubicBezTo>
                    <a:pt x="14367" y="49"/>
                    <a:pt x="14208" y="1"/>
                    <a:pt x="140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8" name="Google Shape;578;p54"/>
            <p:cNvSpPr/>
            <p:nvPr/>
          </p:nvSpPr>
          <p:spPr>
            <a:xfrm>
              <a:off x="4404950" y="1812400"/>
              <a:ext cx="105700" cy="68000"/>
            </a:xfrm>
            <a:custGeom>
              <a:avLst/>
              <a:gdLst/>
              <a:ahLst/>
              <a:cxnLst/>
              <a:rect l="l" t="t" r="r" b="b"/>
              <a:pathLst>
                <a:path w="4228" h="2720" extrusionOk="0">
                  <a:moveTo>
                    <a:pt x="1677" y="1"/>
                  </a:moveTo>
                  <a:cubicBezTo>
                    <a:pt x="1225" y="1"/>
                    <a:pt x="1009" y="245"/>
                    <a:pt x="701" y="330"/>
                  </a:cubicBezTo>
                  <a:cubicBezTo>
                    <a:pt x="453" y="411"/>
                    <a:pt x="0" y="1197"/>
                    <a:pt x="238" y="1517"/>
                  </a:cubicBezTo>
                  <a:cubicBezTo>
                    <a:pt x="433" y="1793"/>
                    <a:pt x="1134" y="1679"/>
                    <a:pt x="1422" y="1765"/>
                  </a:cubicBezTo>
                  <a:cubicBezTo>
                    <a:pt x="1931" y="1893"/>
                    <a:pt x="2701" y="2720"/>
                    <a:pt x="3372" y="2720"/>
                  </a:cubicBezTo>
                  <a:cubicBezTo>
                    <a:pt x="3546" y="2720"/>
                    <a:pt x="3713" y="2664"/>
                    <a:pt x="3867" y="2527"/>
                  </a:cubicBezTo>
                  <a:cubicBezTo>
                    <a:pt x="4086" y="2332"/>
                    <a:pt x="4227" y="1586"/>
                    <a:pt x="4154" y="1298"/>
                  </a:cubicBezTo>
                  <a:cubicBezTo>
                    <a:pt x="3980" y="577"/>
                    <a:pt x="3591" y="772"/>
                    <a:pt x="3065" y="568"/>
                  </a:cubicBezTo>
                  <a:cubicBezTo>
                    <a:pt x="2610" y="390"/>
                    <a:pt x="2330" y="62"/>
                    <a:pt x="1824" y="9"/>
                  </a:cubicBezTo>
                  <a:cubicBezTo>
                    <a:pt x="1772" y="3"/>
                    <a:pt x="1723" y="1"/>
                    <a:pt x="16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9" name="Google Shape;579;p54"/>
            <p:cNvSpPr/>
            <p:nvPr/>
          </p:nvSpPr>
          <p:spPr>
            <a:xfrm>
              <a:off x="4318075" y="2138975"/>
              <a:ext cx="127400" cy="175950"/>
            </a:xfrm>
            <a:custGeom>
              <a:avLst/>
              <a:gdLst/>
              <a:ahLst/>
              <a:cxnLst/>
              <a:rect l="l" t="t" r="r" b="b"/>
              <a:pathLst>
                <a:path w="5096" h="7038" extrusionOk="0">
                  <a:moveTo>
                    <a:pt x="4285" y="0"/>
                  </a:moveTo>
                  <a:cubicBezTo>
                    <a:pt x="4123" y="0"/>
                    <a:pt x="3969" y="25"/>
                    <a:pt x="3868" y="65"/>
                  </a:cubicBezTo>
                  <a:cubicBezTo>
                    <a:pt x="3507" y="211"/>
                    <a:pt x="3588" y="612"/>
                    <a:pt x="3320" y="830"/>
                  </a:cubicBezTo>
                  <a:cubicBezTo>
                    <a:pt x="3032" y="1078"/>
                    <a:pt x="2546" y="952"/>
                    <a:pt x="2198" y="1058"/>
                  </a:cubicBezTo>
                  <a:cubicBezTo>
                    <a:pt x="1857" y="1147"/>
                    <a:pt x="1691" y="1313"/>
                    <a:pt x="1464" y="1581"/>
                  </a:cubicBezTo>
                  <a:cubicBezTo>
                    <a:pt x="1298" y="1767"/>
                    <a:pt x="868" y="2108"/>
                    <a:pt x="876" y="2221"/>
                  </a:cubicBezTo>
                  <a:cubicBezTo>
                    <a:pt x="536" y="2634"/>
                    <a:pt x="369" y="3202"/>
                    <a:pt x="256" y="3717"/>
                  </a:cubicBezTo>
                  <a:cubicBezTo>
                    <a:pt x="187" y="4058"/>
                    <a:pt x="1" y="4604"/>
                    <a:pt x="175" y="4892"/>
                  </a:cubicBezTo>
                  <a:cubicBezTo>
                    <a:pt x="329" y="5139"/>
                    <a:pt x="588" y="5160"/>
                    <a:pt x="669" y="5468"/>
                  </a:cubicBezTo>
                  <a:cubicBezTo>
                    <a:pt x="730" y="5708"/>
                    <a:pt x="661" y="6015"/>
                    <a:pt x="609" y="6234"/>
                  </a:cubicBezTo>
                  <a:cubicBezTo>
                    <a:pt x="556" y="6429"/>
                    <a:pt x="308" y="6750"/>
                    <a:pt x="483" y="6944"/>
                  </a:cubicBezTo>
                  <a:cubicBezTo>
                    <a:pt x="549" y="7009"/>
                    <a:pt x="767" y="7037"/>
                    <a:pt x="954" y="7037"/>
                  </a:cubicBezTo>
                  <a:cubicBezTo>
                    <a:pt x="1068" y="7037"/>
                    <a:pt x="1169" y="7027"/>
                    <a:pt x="1217" y="7008"/>
                  </a:cubicBezTo>
                  <a:cubicBezTo>
                    <a:pt x="1772" y="6782"/>
                    <a:pt x="1679" y="5902"/>
                    <a:pt x="2064" y="5521"/>
                  </a:cubicBezTo>
                  <a:cubicBezTo>
                    <a:pt x="2319" y="5266"/>
                    <a:pt x="2826" y="5180"/>
                    <a:pt x="3126" y="4945"/>
                  </a:cubicBezTo>
                  <a:cubicBezTo>
                    <a:pt x="3402" y="4726"/>
                    <a:pt x="3414" y="4520"/>
                    <a:pt x="3414" y="4159"/>
                  </a:cubicBezTo>
                  <a:cubicBezTo>
                    <a:pt x="3414" y="3810"/>
                    <a:pt x="3373" y="3592"/>
                    <a:pt x="3247" y="3275"/>
                  </a:cubicBezTo>
                  <a:cubicBezTo>
                    <a:pt x="3154" y="3048"/>
                    <a:pt x="3032" y="2768"/>
                    <a:pt x="3126" y="2529"/>
                  </a:cubicBezTo>
                  <a:cubicBezTo>
                    <a:pt x="3247" y="2213"/>
                    <a:pt x="3640" y="2099"/>
                    <a:pt x="3889" y="1893"/>
                  </a:cubicBezTo>
                  <a:cubicBezTo>
                    <a:pt x="4136" y="1686"/>
                    <a:pt x="4321" y="1532"/>
                    <a:pt x="4497" y="1260"/>
                  </a:cubicBezTo>
                  <a:cubicBezTo>
                    <a:pt x="4650" y="1025"/>
                    <a:pt x="5096" y="612"/>
                    <a:pt x="4991" y="304"/>
                  </a:cubicBezTo>
                  <a:cubicBezTo>
                    <a:pt x="4912" y="83"/>
                    <a:pt x="4584" y="0"/>
                    <a:pt x="42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0" name="Google Shape;580;p54"/>
            <p:cNvSpPr/>
            <p:nvPr/>
          </p:nvSpPr>
          <p:spPr>
            <a:xfrm>
              <a:off x="4142950" y="3519075"/>
              <a:ext cx="686925" cy="406125"/>
            </a:xfrm>
            <a:custGeom>
              <a:avLst/>
              <a:gdLst/>
              <a:ahLst/>
              <a:cxnLst/>
              <a:rect l="l" t="t" r="r" b="b"/>
              <a:pathLst>
                <a:path w="27477" h="16245" extrusionOk="0">
                  <a:moveTo>
                    <a:pt x="18774" y="0"/>
                  </a:moveTo>
                  <a:cubicBezTo>
                    <a:pt x="18309" y="0"/>
                    <a:pt x="17686" y="116"/>
                    <a:pt x="17392" y="410"/>
                  </a:cubicBezTo>
                  <a:cubicBezTo>
                    <a:pt x="17091" y="710"/>
                    <a:pt x="17145" y="1237"/>
                    <a:pt x="16877" y="1565"/>
                  </a:cubicBezTo>
                  <a:cubicBezTo>
                    <a:pt x="16556" y="1968"/>
                    <a:pt x="16112" y="2054"/>
                    <a:pt x="15645" y="2054"/>
                  </a:cubicBezTo>
                  <a:cubicBezTo>
                    <a:pt x="15298" y="2054"/>
                    <a:pt x="14939" y="2007"/>
                    <a:pt x="14606" y="2007"/>
                  </a:cubicBezTo>
                  <a:cubicBezTo>
                    <a:pt x="14538" y="2007"/>
                    <a:pt x="14476" y="2007"/>
                    <a:pt x="14419" y="2007"/>
                  </a:cubicBezTo>
                  <a:cubicBezTo>
                    <a:pt x="14058" y="2007"/>
                    <a:pt x="13913" y="2028"/>
                    <a:pt x="13625" y="2340"/>
                  </a:cubicBezTo>
                  <a:cubicBezTo>
                    <a:pt x="13277" y="2708"/>
                    <a:pt x="12985" y="3029"/>
                    <a:pt x="12470" y="3183"/>
                  </a:cubicBezTo>
                  <a:cubicBezTo>
                    <a:pt x="11627" y="3434"/>
                    <a:pt x="10645" y="3276"/>
                    <a:pt x="10285" y="4297"/>
                  </a:cubicBezTo>
                  <a:cubicBezTo>
                    <a:pt x="10110" y="4792"/>
                    <a:pt x="10067" y="4978"/>
                    <a:pt x="9478" y="5032"/>
                  </a:cubicBezTo>
                  <a:cubicBezTo>
                    <a:pt x="9207" y="5058"/>
                    <a:pt x="8913" y="5071"/>
                    <a:pt x="8620" y="5071"/>
                  </a:cubicBezTo>
                  <a:cubicBezTo>
                    <a:pt x="8327" y="5071"/>
                    <a:pt x="8035" y="5058"/>
                    <a:pt x="7768" y="5032"/>
                  </a:cubicBezTo>
                  <a:cubicBezTo>
                    <a:pt x="6759" y="4938"/>
                    <a:pt x="5737" y="4318"/>
                    <a:pt x="4796" y="3957"/>
                  </a:cubicBezTo>
                  <a:cubicBezTo>
                    <a:pt x="4387" y="3803"/>
                    <a:pt x="4026" y="3670"/>
                    <a:pt x="3685" y="3382"/>
                  </a:cubicBezTo>
                  <a:cubicBezTo>
                    <a:pt x="3507" y="3236"/>
                    <a:pt x="3292" y="3049"/>
                    <a:pt x="3073" y="2875"/>
                  </a:cubicBezTo>
                  <a:lnTo>
                    <a:pt x="3073" y="2875"/>
                  </a:lnTo>
                  <a:cubicBezTo>
                    <a:pt x="3073" y="2927"/>
                    <a:pt x="3073" y="2968"/>
                    <a:pt x="3086" y="3021"/>
                  </a:cubicBezTo>
                  <a:cubicBezTo>
                    <a:pt x="3167" y="3556"/>
                    <a:pt x="3552" y="4545"/>
                    <a:pt x="3032" y="5019"/>
                  </a:cubicBezTo>
                  <a:cubicBezTo>
                    <a:pt x="2866" y="5170"/>
                    <a:pt x="2689" y="5222"/>
                    <a:pt x="2508" y="5222"/>
                  </a:cubicBezTo>
                  <a:cubicBezTo>
                    <a:pt x="2103" y="5222"/>
                    <a:pt x="1676" y="4963"/>
                    <a:pt x="1287" y="4963"/>
                  </a:cubicBezTo>
                  <a:cubicBezTo>
                    <a:pt x="1250" y="4963"/>
                    <a:pt x="1213" y="4965"/>
                    <a:pt x="1176" y="4971"/>
                  </a:cubicBezTo>
                  <a:cubicBezTo>
                    <a:pt x="994" y="5659"/>
                    <a:pt x="1776" y="5607"/>
                    <a:pt x="1784" y="6215"/>
                  </a:cubicBezTo>
                  <a:cubicBezTo>
                    <a:pt x="1808" y="6896"/>
                    <a:pt x="970" y="7010"/>
                    <a:pt x="633" y="7423"/>
                  </a:cubicBezTo>
                  <a:cubicBezTo>
                    <a:pt x="1" y="8185"/>
                    <a:pt x="848" y="9032"/>
                    <a:pt x="540" y="9661"/>
                  </a:cubicBezTo>
                  <a:cubicBezTo>
                    <a:pt x="519" y="9702"/>
                    <a:pt x="475" y="9754"/>
                    <a:pt x="426" y="9794"/>
                  </a:cubicBezTo>
                  <a:cubicBezTo>
                    <a:pt x="495" y="9961"/>
                    <a:pt x="581" y="10115"/>
                    <a:pt x="693" y="10249"/>
                  </a:cubicBezTo>
                  <a:cubicBezTo>
                    <a:pt x="1075" y="10683"/>
                    <a:pt x="1229" y="10857"/>
                    <a:pt x="1127" y="11477"/>
                  </a:cubicBezTo>
                  <a:cubicBezTo>
                    <a:pt x="1083" y="11704"/>
                    <a:pt x="1034" y="11878"/>
                    <a:pt x="961" y="12024"/>
                  </a:cubicBezTo>
                  <a:cubicBezTo>
                    <a:pt x="1403" y="12219"/>
                    <a:pt x="1870" y="12518"/>
                    <a:pt x="2169" y="12713"/>
                  </a:cubicBezTo>
                  <a:cubicBezTo>
                    <a:pt x="2858" y="13167"/>
                    <a:pt x="3232" y="13788"/>
                    <a:pt x="3560" y="14509"/>
                  </a:cubicBezTo>
                  <a:cubicBezTo>
                    <a:pt x="3840" y="15134"/>
                    <a:pt x="4134" y="15235"/>
                    <a:pt x="4493" y="15235"/>
                  </a:cubicBezTo>
                  <a:cubicBezTo>
                    <a:pt x="4663" y="15235"/>
                    <a:pt x="4848" y="15212"/>
                    <a:pt x="5053" y="15212"/>
                  </a:cubicBezTo>
                  <a:cubicBezTo>
                    <a:pt x="5229" y="15212"/>
                    <a:pt x="5421" y="15229"/>
                    <a:pt x="5631" y="15291"/>
                  </a:cubicBezTo>
                  <a:cubicBezTo>
                    <a:pt x="6398" y="15519"/>
                    <a:pt x="6880" y="16147"/>
                    <a:pt x="7735" y="16220"/>
                  </a:cubicBezTo>
                  <a:cubicBezTo>
                    <a:pt x="7904" y="16236"/>
                    <a:pt x="8061" y="16244"/>
                    <a:pt x="8208" y="16244"/>
                  </a:cubicBezTo>
                  <a:cubicBezTo>
                    <a:pt x="8848" y="16244"/>
                    <a:pt x="9325" y="16090"/>
                    <a:pt x="9945" y="15738"/>
                  </a:cubicBezTo>
                  <a:cubicBezTo>
                    <a:pt x="10214" y="15582"/>
                    <a:pt x="10530" y="15431"/>
                    <a:pt x="10837" y="15431"/>
                  </a:cubicBezTo>
                  <a:cubicBezTo>
                    <a:pt x="11001" y="15431"/>
                    <a:pt x="11164" y="15475"/>
                    <a:pt x="11315" y="15583"/>
                  </a:cubicBezTo>
                  <a:cubicBezTo>
                    <a:pt x="11356" y="15612"/>
                    <a:pt x="11399" y="15644"/>
                    <a:pt x="11429" y="15685"/>
                  </a:cubicBezTo>
                  <a:lnTo>
                    <a:pt x="11440" y="15685"/>
                  </a:lnTo>
                  <a:cubicBezTo>
                    <a:pt x="11635" y="15604"/>
                    <a:pt x="11822" y="15510"/>
                    <a:pt x="12008" y="15405"/>
                  </a:cubicBezTo>
                  <a:cubicBezTo>
                    <a:pt x="12450" y="15158"/>
                    <a:pt x="12810" y="14777"/>
                    <a:pt x="13257" y="14518"/>
                  </a:cubicBezTo>
                  <a:cubicBezTo>
                    <a:pt x="13885" y="14148"/>
                    <a:pt x="15021" y="13752"/>
                    <a:pt x="15969" y="13752"/>
                  </a:cubicBezTo>
                  <a:cubicBezTo>
                    <a:pt x="16342" y="13752"/>
                    <a:pt x="16686" y="13813"/>
                    <a:pt x="16958" y="13962"/>
                  </a:cubicBezTo>
                  <a:cubicBezTo>
                    <a:pt x="17059" y="14015"/>
                    <a:pt x="17164" y="14088"/>
                    <a:pt x="17257" y="14148"/>
                  </a:cubicBezTo>
                  <a:cubicBezTo>
                    <a:pt x="17626" y="14015"/>
                    <a:pt x="17987" y="13910"/>
                    <a:pt x="18247" y="13841"/>
                  </a:cubicBezTo>
                  <a:cubicBezTo>
                    <a:pt x="19568" y="13467"/>
                    <a:pt x="20156" y="13066"/>
                    <a:pt x="20947" y="12004"/>
                  </a:cubicBezTo>
                  <a:cubicBezTo>
                    <a:pt x="21587" y="11124"/>
                    <a:pt x="22487" y="10723"/>
                    <a:pt x="22661" y="9539"/>
                  </a:cubicBezTo>
                  <a:cubicBezTo>
                    <a:pt x="22734" y="9032"/>
                    <a:pt x="22576" y="8639"/>
                    <a:pt x="22803" y="8185"/>
                  </a:cubicBezTo>
                  <a:cubicBezTo>
                    <a:pt x="22990" y="7837"/>
                    <a:pt x="23289" y="7723"/>
                    <a:pt x="23590" y="7403"/>
                  </a:cubicBezTo>
                  <a:cubicBezTo>
                    <a:pt x="24206" y="6734"/>
                    <a:pt x="24178" y="5652"/>
                    <a:pt x="24753" y="4999"/>
                  </a:cubicBezTo>
                  <a:cubicBezTo>
                    <a:pt x="25414" y="4237"/>
                    <a:pt x="26468" y="4237"/>
                    <a:pt x="27056" y="3390"/>
                  </a:cubicBezTo>
                  <a:cubicBezTo>
                    <a:pt x="27303" y="3049"/>
                    <a:pt x="27209" y="2935"/>
                    <a:pt x="27477" y="2814"/>
                  </a:cubicBezTo>
                  <a:cubicBezTo>
                    <a:pt x="26889" y="1926"/>
                    <a:pt x="26229" y="1124"/>
                    <a:pt x="25045" y="989"/>
                  </a:cubicBezTo>
                  <a:cubicBezTo>
                    <a:pt x="24941" y="975"/>
                    <a:pt x="24839" y="969"/>
                    <a:pt x="24737" y="969"/>
                  </a:cubicBezTo>
                  <a:cubicBezTo>
                    <a:pt x="24664" y="969"/>
                    <a:pt x="24591" y="972"/>
                    <a:pt x="24518" y="978"/>
                  </a:cubicBezTo>
                  <a:cubicBezTo>
                    <a:pt x="24266" y="1003"/>
                    <a:pt x="24005" y="1039"/>
                    <a:pt x="23751" y="1039"/>
                  </a:cubicBezTo>
                  <a:cubicBezTo>
                    <a:pt x="23683" y="1039"/>
                    <a:pt x="23616" y="1036"/>
                    <a:pt x="23549" y="1030"/>
                  </a:cubicBezTo>
                  <a:cubicBezTo>
                    <a:pt x="22937" y="998"/>
                    <a:pt x="22548" y="710"/>
                    <a:pt x="22033" y="390"/>
                  </a:cubicBezTo>
                  <a:cubicBezTo>
                    <a:pt x="21711" y="182"/>
                    <a:pt x="21474" y="124"/>
                    <a:pt x="21177" y="124"/>
                  </a:cubicBezTo>
                  <a:cubicBezTo>
                    <a:pt x="21045" y="124"/>
                    <a:pt x="20901" y="136"/>
                    <a:pt x="20732" y="151"/>
                  </a:cubicBezTo>
                  <a:cubicBezTo>
                    <a:pt x="20619" y="162"/>
                    <a:pt x="20511" y="167"/>
                    <a:pt x="20406" y="167"/>
                  </a:cubicBezTo>
                  <a:cubicBezTo>
                    <a:pt x="19913" y="167"/>
                    <a:pt x="19488" y="59"/>
                    <a:pt x="18980" y="9"/>
                  </a:cubicBezTo>
                  <a:cubicBezTo>
                    <a:pt x="18917" y="3"/>
                    <a:pt x="18847" y="0"/>
                    <a:pt x="187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1" name="Google Shape;581;p54"/>
            <p:cNvSpPr/>
            <p:nvPr/>
          </p:nvSpPr>
          <p:spPr>
            <a:xfrm>
              <a:off x="3965600" y="2635475"/>
              <a:ext cx="978500" cy="812875"/>
            </a:xfrm>
            <a:custGeom>
              <a:avLst/>
              <a:gdLst/>
              <a:ahLst/>
              <a:cxnLst/>
              <a:rect l="l" t="t" r="r" b="b"/>
              <a:pathLst>
                <a:path w="39140" h="32515" extrusionOk="0">
                  <a:moveTo>
                    <a:pt x="13853" y="0"/>
                  </a:moveTo>
                  <a:cubicBezTo>
                    <a:pt x="12802" y="0"/>
                    <a:pt x="11691" y="268"/>
                    <a:pt x="10747" y="627"/>
                  </a:cubicBezTo>
                  <a:cubicBezTo>
                    <a:pt x="9718" y="1009"/>
                    <a:pt x="8716" y="1605"/>
                    <a:pt x="7828" y="2266"/>
                  </a:cubicBezTo>
                  <a:cubicBezTo>
                    <a:pt x="7301" y="2659"/>
                    <a:pt x="6786" y="3166"/>
                    <a:pt x="6178" y="3441"/>
                  </a:cubicBezTo>
                  <a:cubicBezTo>
                    <a:pt x="5671" y="3680"/>
                    <a:pt x="5063" y="3660"/>
                    <a:pt x="4517" y="3847"/>
                  </a:cubicBezTo>
                  <a:cubicBezTo>
                    <a:pt x="3467" y="4208"/>
                    <a:pt x="2672" y="4977"/>
                    <a:pt x="2137" y="5886"/>
                  </a:cubicBezTo>
                  <a:cubicBezTo>
                    <a:pt x="1837" y="6392"/>
                    <a:pt x="1557" y="6692"/>
                    <a:pt x="1248" y="6927"/>
                  </a:cubicBezTo>
                  <a:cubicBezTo>
                    <a:pt x="1383" y="7783"/>
                    <a:pt x="1269" y="8869"/>
                    <a:pt x="816" y="9392"/>
                  </a:cubicBezTo>
                  <a:cubicBezTo>
                    <a:pt x="101" y="10240"/>
                    <a:pt x="0" y="10341"/>
                    <a:pt x="795" y="11310"/>
                  </a:cubicBezTo>
                  <a:cubicBezTo>
                    <a:pt x="1115" y="11694"/>
                    <a:pt x="1630" y="12076"/>
                    <a:pt x="1638" y="12623"/>
                  </a:cubicBezTo>
                  <a:cubicBezTo>
                    <a:pt x="1638" y="13004"/>
                    <a:pt x="1269" y="13365"/>
                    <a:pt x="1289" y="13726"/>
                  </a:cubicBezTo>
                  <a:cubicBezTo>
                    <a:pt x="1321" y="14240"/>
                    <a:pt x="1865" y="14768"/>
                    <a:pt x="1938" y="15343"/>
                  </a:cubicBezTo>
                  <a:cubicBezTo>
                    <a:pt x="2011" y="15850"/>
                    <a:pt x="1857" y="16190"/>
                    <a:pt x="1731" y="16652"/>
                  </a:cubicBezTo>
                  <a:cubicBezTo>
                    <a:pt x="1504" y="17573"/>
                    <a:pt x="2185" y="18254"/>
                    <a:pt x="2619" y="19024"/>
                  </a:cubicBezTo>
                  <a:cubicBezTo>
                    <a:pt x="2786" y="19324"/>
                    <a:pt x="3000" y="19750"/>
                    <a:pt x="3041" y="20098"/>
                  </a:cubicBezTo>
                  <a:cubicBezTo>
                    <a:pt x="3106" y="20593"/>
                    <a:pt x="2753" y="20840"/>
                    <a:pt x="2704" y="21307"/>
                  </a:cubicBezTo>
                  <a:lnTo>
                    <a:pt x="2704" y="21335"/>
                  </a:lnTo>
                  <a:cubicBezTo>
                    <a:pt x="3280" y="21707"/>
                    <a:pt x="3941" y="21955"/>
                    <a:pt x="4468" y="22368"/>
                  </a:cubicBezTo>
                  <a:cubicBezTo>
                    <a:pt x="5198" y="22936"/>
                    <a:pt x="6137" y="23098"/>
                    <a:pt x="7054" y="23191"/>
                  </a:cubicBezTo>
                  <a:cubicBezTo>
                    <a:pt x="7101" y="23195"/>
                    <a:pt x="7149" y="23197"/>
                    <a:pt x="7200" y="23197"/>
                  </a:cubicBezTo>
                  <a:cubicBezTo>
                    <a:pt x="7366" y="23197"/>
                    <a:pt x="7548" y="23180"/>
                    <a:pt x="7718" y="23180"/>
                  </a:cubicBezTo>
                  <a:cubicBezTo>
                    <a:pt x="8018" y="23180"/>
                    <a:pt x="8282" y="23232"/>
                    <a:pt x="8363" y="23524"/>
                  </a:cubicBezTo>
                  <a:cubicBezTo>
                    <a:pt x="8489" y="23998"/>
                    <a:pt x="8043" y="24225"/>
                    <a:pt x="7881" y="24574"/>
                  </a:cubicBezTo>
                  <a:cubicBezTo>
                    <a:pt x="7540" y="25315"/>
                    <a:pt x="8489" y="26264"/>
                    <a:pt x="9190" y="26308"/>
                  </a:cubicBezTo>
                  <a:cubicBezTo>
                    <a:pt x="9240" y="26311"/>
                    <a:pt x="9289" y="26313"/>
                    <a:pt x="9336" y="26313"/>
                  </a:cubicBezTo>
                  <a:cubicBezTo>
                    <a:pt x="9620" y="26313"/>
                    <a:pt x="9866" y="26262"/>
                    <a:pt x="10147" y="26175"/>
                  </a:cubicBezTo>
                  <a:cubicBezTo>
                    <a:pt x="10220" y="26151"/>
                    <a:pt x="10706" y="26050"/>
                    <a:pt x="10734" y="26009"/>
                  </a:cubicBezTo>
                  <a:cubicBezTo>
                    <a:pt x="10974" y="25709"/>
                    <a:pt x="10532" y="25047"/>
                    <a:pt x="10633" y="24707"/>
                  </a:cubicBezTo>
                  <a:cubicBezTo>
                    <a:pt x="10696" y="24698"/>
                    <a:pt x="10755" y="24694"/>
                    <a:pt x="10810" y="24694"/>
                  </a:cubicBezTo>
                  <a:cubicBezTo>
                    <a:pt x="11476" y="24694"/>
                    <a:pt x="11613" y="25288"/>
                    <a:pt x="12130" y="25554"/>
                  </a:cubicBezTo>
                  <a:cubicBezTo>
                    <a:pt x="12261" y="25620"/>
                    <a:pt x="12410" y="25639"/>
                    <a:pt x="12565" y="25639"/>
                  </a:cubicBezTo>
                  <a:cubicBezTo>
                    <a:pt x="12778" y="25639"/>
                    <a:pt x="13001" y="25603"/>
                    <a:pt x="13206" y="25603"/>
                  </a:cubicBezTo>
                  <a:cubicBezTo>
                    <a:pt x="13459" y="25603"/>
                    <a:pt x="13683" y="25658"/>
                    <a:pt x="13820" y="25904"/>
                  </a:cubicBezTo>
                  <a:cubicBezTo>
                    <a:pt x="13966" y="26175"/>
                    <a:pt x="13860" y="26585"/>
                    <a:pt x="14100" y="26832"/>
                  </a:cubicBezTo>
                  <a:cubicBezTo>
                    <a:pt x="14326" y="27059"/>
                    <a:pt x="14967" y="27184"/>
                    <a:pt x="15243" y="27306"/>
                  </a:cubicBezTo>
                  <a:cubicBezTo>
                    <a:pt x="16151" y="27679"/>
                    <a:pt x="16905" y="28214"/>
                    <a:pt x="17472" y="29029"/>
                  </a:cubicBezTo>
                  <a:cubicBezTo>
                    <a:pt x="17793" y="29503"/>
                    <a:pt x="17853" y="29908"/>
                    <a:pt x="17894" y="30391"/>
                  </a:cubicBezTo>
                  <a:cubicBezTo>
                    <a:pt x="18173" y="30443"/>
                    <a:pt x="18474" y="30496"/>
                    <a:pt x="18790" y="30505"/>
                  </a:cubicBezTo>
                  <a:cubicBezTo>
                    <a:pt x="18795" y="30505"/>
                    <a:pt x="18800" y="30505"/>
                    <a:pt x="18805" y="30505"/>
                  </a:cubicBezTo>
                  <a:cubicBezTo>
                    <a:pt x="19493" y="30505"/>
                    <a:pt x="20040" y="29939"/>
                    <a:pt x="20667" y="29939"/>
                  </a:cubicBezTo>
                  <a:cubicBezTo>
                    <a:pt x="20926" y="29939"/>
                    <a:pt x="21199" y="30036"/>
                    <a:pt x="21502" y="30310"/>
                  </a:cubicBezTo>
                  <a:cubicBezTo>
                    <a:pt x="21822" y="30585"/>
                    <a:pt x="21874" y="31153"/>
                    <a:pt x="22288" y="31371"/>
                  </a:cubicBezTo>
                  <a:cubicBezTo>
                    <a:pt x="22419" y="31439"/>
                    <a:pt x="22549" y="31467"/>
                    <a:pt x="22677" y="31467"/>
                  </a:cubicBezTo>
                  <a:cubicBezTo>
                    <a:pt x="23121" y="31467"/>
                    <a:pt x="23542" y="31130"/>
                    <a:pt x="23926" y="30939"/>
                  </a:cubicBezTo>
                  <a:cubicBezTo>
                    <a:pt x="24473" y="30658"/>
                    <a:pt x="24886" y="30724"/>
                    <a:pt x="25515" y="30690"/>
                  </a:cubicBezTo>
                  <a:cubicBezTo>
                    <a:pt x="26310" y="30651"/>
                    <a:pt x="27092" y="30363"/>
                    <a:pt x="27887" y="30257"/>
                  </a:cubicBezTo>
                  <a:cubicBezTo>
                    <a:pt x="28233" y="30208"/>
                    <a:pt x="28628" y="30169"/>
                    <a:pt x="29007" y="30169"/>
                  </a:cubicBezTo>
                  <a:cubicBezTo>
                    <a:pt x="29182" y="30169"/>
                    <a:pt x="29354" y="30177"/>
                    <a:pt x="29517" y="30196"/>
                  </a:cubicBezTo>
                  <a:cubicBezTo>
                    <a:pt x="30323" y="30297"/>
                    <a:pt x="30704" y="30866"/>
                    <a:pt x="31365" y="31238"/>
                  </a:cubicBezTo>
                  <a:cubicBezTo>
                    <a:pt x="31880" y="31538"/>
                    <a:pt x="32674" y="31425"/>
                    <a:pt x="33003" y="31960"/>
                  </a:cubicBezTo>
                  <a:cubicBezTo>
                    <a:pt x="33116" y="32155"/>
                    <a:pt x="33156" y="32340"/>
                    <a:pt x="33156" y="32515"/>
                  </a:cubicBezTo>
                  <a:cubicBezTo>
                    <a:pt x="33229" y="32507"/>
                    <a:pt x="33302" y="32486"/>
                    <a:pt x="33375" y="32475"/>
                  </a:cubicBezTo>
                  <a:cubicBezTo>
                    <a:pt x="34664" y="32228"/>
                    <a:pt x="33789" y="30845"/>
                    <a:pt x="33903" y="29771"/>
                  </a:cubicBezTo>
                  <a:cubicBezTo>
                    <a:pt x="34056" y="28392"/>
                    <a:pt x="34973" y="27257"/>
                    <a:pt x="36026" y="26402"/>
                  </a:cubicBezTo>
                  <a:cubicBezTo>
                    <a:pt x="37231" y="25421"/>
                    <a:pt x="39140" y="24411"/>
                    <a:pt x="38358" y="22469"/>
                  </a:cubicBezTo>
                  <a:cubicBezTo>
                    <a:pt x="38159" y="21995"/>
                    <a:pt x="37656" y="21582"/>
                    <a:pt x="37409" y="21140"/>
                  </a:cubicBezTo>
                  <a:cubicBezTo>
                    <a:pt x="37109" y="20613"/>
                    <a:pt x="36890" y="19997"/>
                    <a:pt x="36595" y="19449"/>
                  </a:cubicBezTo>
                  <a:cubicBezTo>
                    <a:pt x="36346" y="19004"/>
                    <a:pt x="36055" y="18594"/>
                    <a:pt x="35880" y="18120"/>
                  </a:cubicBezTo>
                  <a:cubicBezTo>
                    <a:pt x="35807" y="17941"/>
                    <a:pt x="35755" y="17767"/>
                    <a:pt x="35735" y="17573"/>
                  </a:cubicBezTo>
                  <a:cubicBezTo>
                    <a:pt x="35665" y="17005"/>
                    <a:pt x="35787" y="16418"/>
                    <a:pt x="35714" y="15850"/>
                  </a:cubicBezTo>
                  <a:cubicBezTo>
                    <a:pt x="35581" y="14560"/>
                    <a:pt x="33509" y="14074"/>
                    <a:pt x="34952" y="12972"/>
                  </a:cubicBezTo>
                  <a:cubicBezTo>
                    <a:pt x="35994" y="12169"/>
                    <a:pt x="37271" y="12210"/>
                    <a:pt x="37222" y="10580"/>
                  </a:cubicBezTo>
                  <a:cubicBezTo>
                    <a:pt x="37190" y="9052"/>
                    <a:pt x="35800" y="8423"/>
                    <a:pt x="35467" y="7033"/>
                  </a:cubicBezTo>
                  <a:cubicBezTo>
                    <a:pt x="35272" y="6173"/>
                    <a:pt x="35025" y="5156"/>
                    <a:pt x="34632" y="4227"/>
                  </a:cubicBezTo>
                  <a:cubicBezTo>
                    <a:pt x="34251" y="3319"/>
                    <a:pt x="33736" y="2513"/>
                    <a:pt x="33003" y="2038"/>
                  </a:cubicBezTo>
                  <a:cubicBezTo>
                    <a:pt x="32554" y="1732"/>
                    <a:pt x="32028" y="1551"/>
                    <a:pt x="31400" y="1551"/>
                  </a:cubicBezTo>
                  <a:cubicBezTo>
                    <a:pt x="31205" y="1551"/>
                    <a:pt x="31000" y="1568"/>
                    <a:pt x="30785" y="1605"/>
                  </a:cubicBezTo>
                  <a:cubicBezTo>
                    <a:pt x="29590" y="1811"/>
                    <a:pt x="28393" y="2172"/>
                    <a:pt x="27137" y="2217"/>
                  </a:cubicBezTo>
                  <a:cubicBezTo>
                    <a:pt x="27081" y="2219"/>
                    <a:pt x="27026" y="2220"/>
                    <a:pt x="26971" y="2220"/>
                  </a:cubicBezTo>
                  <a:cubicBezTo>
                    <a:pt x="25499" y="2220"/>
                    <a:pt x="24143" y="1616"/>
                    <a:pt x="22682" y="1605"/>
                  </a:cubicBezTo>
                  <a:cubicBezTo>
                    <a:pt x="21721" y="1605"/>
                    <a:pt x="21174" y="2533"/>
                    <a:pt x="20420" y="2700"/>
                  </a:cubicBezTo>
                  <a:cubicBezTo>
                    <a:pt x="20339" y="2719"/>
                    <a:pt x="20258" y="2730"/>
                    <a:pt x="20174" y="2730"/>
                  </a:cubicBezTo>
                  <a:cubicBezTo>
                    <a:pt x="20036" y="2730"/>
                    <a:pt x="19892" y="2701"/>
                    <a:pt x="19730" y="2638"/>
                  </a:cubicBezTo>
                  <a:cubicBezTo>
                    <a:pt x="19264" y="2451"/>
                    <a:pt x="19009" y="2172"/>
                    <a:pt x="18514" y="2038"/>
                  </a:cubicBezTo>
                  <a:cubicBezTo>
                    <a:pt x="18027" y="1916"/>
                    <a:pt x="17521" y="2038"/>
                    <a:pt x="17071" y="1731"/>
                  </a:cubicBezTo>
                  <a:cubicBezTo>
                    <a:pt x="16049" y="1041"/>
                    <a:pt x="15790" y="174"/>
                    <a:pt x="14420" y="28"/>
                  </a:cubicBezTo>
                  <a:cubicBezTo>
                    <a:pt x="14234" y="9"/>
                    <a:pt x="14045" y="0"/>
                    <a:pt x="138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2" name="Google Shape;582;p54"/>
            <p:cNvSpPr/>
            <p:nvPr/>
          </p:nvSpPr>
          <p:spPr>
            <a:xfrm>
              <a:off x="4184650" y="2229325"/>
              <a:ext cx="73650" cy="185625"/>
            </a:xfrm>
            <a:custGeom>
              <a:avLst/>
              <a:gdLst/>
              <a:ahLst/>
              <a:cxnLst/>
              <a:rect l="l" t="t" r="r" b="b"/>
              <a:pathLst>
                <a:path w="2946" h="7425" extrusionOk="0">
                  <a:moveTo>
                    <a:pt x="2561" y="1"/>
                  </a:moveTo>
                  <a:cubicBezTo>
                    <a:pt x="2367" y="1"/>
                    <a:pt x="2137" y="537"/>
                    <a:pt x="1993" y="732"/>
                  </a:cubicBezTo>
                  <a:cubicBezTo>
                    <a:pt x="1871" y="898"/>
                    <a:pt x="1738" y="999"/>
                    <a:pt x="1665" y="1177"/>
                  </a:cubicBezTo>
                  <a:cubicBezTo>
                    <a:pt x="1572" y="1380"/>
                    <a:pt x="1551" y="1652"/>
                    <a:pt x="1519" y="1866"/>
                  </a:cubicBezTo>
                  <a:cubicBezTo>
                    <a:pt x="1450" y="2446"/>
                    <a:pt x="1182" y="2896"/>
                    <a:pt x="1016" y="3403"/>
                  </a:cubicBezTo>
                  <a:cubicBezTo>
                    <a:pt x="818" y="3991"/>
                    <a:pt x="501" y="4465"/>
                    <a:pt x="242" y="5024"/>
                  </a:cubicBezTo>
                  <a:cubicBezTo>
                    <a:pt x="27" y="5499"/>
                    <a:pt x="15" y="5961"/>
                    <a:pt x="15" y="6476"/>
                  </a:cubicBezTo>
                  <a:cubicBezTo>
                    <a:pt x="0" y="6840"/>
                    <a:pt x="261" y="7424"/>
                    <a:pt x="548" y="7424"/>
                  </a:cubicBezTo>
                  <a:cubicBezTo>
                    <a:pt x="661" y="7424"/>
                    <a:pt x="777" y="7334"/>
                    <a:pt x="883" y="7104"/>
                  </a:cubicBezTo>
                  <a:cubicBezTo>
                    <a:pt x="1130" y="6549"/>
                    <a:pt x="891" y="5847"/>
                    <a:pt x="1097" y="5260"/>
                  </a:cubicBezTo>
                  <a:cubicBezTo>
                    <a:pt x="1284" y="4732"/>
                    <a:pt x="1677" y="4331"/>
                    <a:pt x="1798" y="3763"/>
                  </a:cubicBezTo>
                  <a:cubicBezTo>
                    <a:pt x="1933" y="3168"/>
                    <a:pt x="1953" y="2601"/>
                    <a:pt x="2285" y="2081"/>
                  </a:cubicBezTo>
                  <a:cubicBezTo>
                    <a:pt x="2614" y="1559"/>
                    <a:pt x="2945" y="938"/>
                    <a:pt x="2760" y="277"/>
                  </a:cubicBezTo>
                  <a:cubicBezTo>
                    <a:pt x="2703" y="77"/>
                    <a:pt x="2634" y="1"/>
                    <a:pt x="25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3" name="Google Shape;583;p54"/>
            <p:cNvSpPr/>
            <p:nvPr/>
          </p:nvSpPr>
          <p:spPr>
            <a:xfrm>
              <a:off x="4165450" y="4338950"/>
              <a:ext cx="95700" cy="32775"/>
            </a:xfrm>
            <a:custGeom>
              <a:avLst/>
              <a:gdLst/>
              <a:ahLst/>
              <a:cxnLst/>
              <a:rect l="l" t="t" r="r" b="b"/>
              <a:pathLst>
                <a:path w="3828" h="1311" extrusionOk="0">
                  <a:moveTo>
                    <a:pt x="1403" y="1"/>
                  </a:moveTo>
                  <a:cubicBezTo>
                    <a:pt x="1010" y="1"/>
                    <a:pt x="1" y="1"/>
                    <a:pt x="29" y="682"/>
                  </a:cubicBezTo>
                  <a:cubicBezTo>
                    <a:pt x="447" y="796"/>
                    <a:pt x="717" y="1297"/>
                    <a:pt x="1201" y="1297"/>
                  </a:cubicBezTo>
                  <a:cubicBezTo>
                    <a:pt x="1232" y="1297"/>
                    <a:pt x="1264" y="1295"/>
                    <a:pt x="1298" y="1290"/>
                  </a:cubicBezTo>
                  <a:cubicBezTo>
                    <a:pt x="1597" y="1249"/>
                    <a:pt x="1784" y="970"/>
                    <a:pt x="2125" y="929"/>
                  </a:cubicBezTo>
                  <a:cubicBezTo>
                    <a:pt x="2139" y="928"/>
                    <a:pt x="2153" y="927"/>
                    <a:pt x="2168" y="927"/>
                  </a:cubicBezTo>
                  <a:cubicBezTo>
                    <a:pt x="2498" y="927"/>
                    <a:pt x="3020" y="1311"/>
                    <a:pt x="3363" y="1311"/>
                  </a:cubicBezTo>
                  <a:cubicBezTo>
                    <a:pt x="3504" y="1311"/>
                    <a:pt x="3615" y="1246"/>
                    <a:pt x="3670" y="1063"/>
                  </a:cubicBezTo>
                  <a:cubicBezTo>
                    <a:pt x="3743" y="845"/>
                    <a:pt x="3827" y="463"/>
                    <a:pt x="3640" y="269"/>
                  </a:cubicBezTo>
                  <a:cubicBezTo>
                    <a:pt x="3525" y="143"/>
                    <a:pt x="3244" y="83"/>
                    <a:pt x="3020" y="83"/>
                  </a:cubicBezTo>
                  <a:cubicBezTo>
                    <a:pt x="2947" y="83"/>
                    <a:pt x="2879" y="89"/>
                    <a:pt x="2826" y="102"/>
                  </a:cubicBezTo>
                  <a:cubicBezTo>
                    <a:pt x="2733" y="135"/>
                    <a:pt x="2652" y="236"/>
                    <a:pt x="2559" y="257"/>
                  </a:cubicBezTo>
                  <a:cubicBezTo>
                    <a:pt x="2537" y="261"/>
                    <a:pt x="2517" y="263"/>
                    <a:pt x="2497" y="263"/>
                  </a:cubicBezTo>
                  <a:cubicBezTo>
                    <a:pt x="2363" y="263"/>
                    <a:pt x="2261" y="176"/>
                    <a:pt x="2145" y="123"/>
                  </a:cubicBezTo>
                  <a:cubicBezTo>
                    <a:pt x="1898" y="9"/>
                    <a:pt x="1670" y="1"/>
                    <a:pt x="14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4" name="Google Shape;584;p54"/>
            <p:cNvSpPr/>
            <p:nvPr/>
          </p:nvSpPr>
          <p:spPr>
            <a:xfrm>
              <a:off x="4130375" y="4283925"/>
              <a:ext cx="99050" cy="38325"/>
            </a:xfrm>
            <a:custGeom>
              <a:avLst/>
              <a:gdLst/>
              <a:ahLst/>
              <a:cxnLst/>
              <a:rect l="l" t="t" r="r" b="b"/>
              <a:pathLst>
                <a:path w="3962" h="1533" extrusionOk="0">
                  <a:moveTo>
                    <a:pt x="466" y="1"/>
                  </a:moveTo>
                  <a:cubicBezTo>
                    <a:pt x="312" y="1"/>
                    <a:pt x="172" y="28"/>
                    <a:pt x="102" y="106"/>
                  </a:cubicBezTo>
                  <a:cubicBezTo>
                    <a:pt x="1" y="694"/>
                    <a:pt x="463" y="561"/>
                    <a:pt x="657" y="707"/>
                  </a:cubicBezTo>
                  <a:cubicBezTo>
                    <a:pt x="763" y="799"/>
                    <a:pt x="751" y="962"/>
                    <a:pt x="824" y="1067"/>
                  </a:cubicBezTo>
                  <a:cubicBezTo>
                    <a:pt x="929" y="1201"/>
                    <a:pt x="998" y="1221"/>
                    <a:pt x="1164" y="1274"/>
                  </a:cubicBezTo>
                  <a:cubicBezTo>
                    <a:pt x="1444" y="1355"/>
                    <a:pt x="1699" y="1322"/>
                    <a:pt x="1999" y="1347"/>
                  </a:cubicBezTo>
                  <a:cubicBezTo>
                    <a:pt x="2279" y="1355"/>
                    <a:pt x="2506" y="1468"/>
                    <a:pt x="2774" y="1489"/>
                  </a:cubicBezTo>
                  <a:cubicBezTo>
                    <a:pt x="2922" y="1502"/>
                    <a:pt x="3177" y="1533"/>
                    <a:pt x="3394" y="1533"/>
                  </a:cubicBezTo>
                  <a:cubicBezTo>
                    <a:pt x="3507" y="1533"/>
                    <a:pt x="3610" y="1524"/>
                    <a:pt x="3681" y="1501"/>
                  </a:cubicBezTo>
                  <a:cubicBezTo>
                    <a:pt x="3962" y="1388"/>
                    <a:pt x="3743" y="1107"/>
                    <a:pt x="3568" y="933"/>
                  </a:cubicBezTo>
                  <a:cubicBezTo>
                    <a:pt x="3054" y="439"/>
                    <a:pt x="2259" y="674"/>
                    <a:pt x="1699" y="386"/>
                  </a:cubicBezTo>
                  <a:cubicBezTo>
                    <a:pt x="1484" y="273"/>
                    <a:pt x="1278" y="167"/>
                    <a:pt x="1051" y="86"/>
                  </a:cubicBezTo>
                  <a:cubicBezTo>
                    <a:pt x="919" y="51"/>
                    <a:pt x="678" y="1"/>
                    <a:pt x="4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5" name="Google Shape;585;p54"/>
            <p:cNvSpPr/>
            <p:nvPr/>
          </p:nvSpPr>
          <p:spPr>
            <a:xfrm>
              <a:off x="4080325" y="4004225"/>
              <a:ext cx="428300" cy="406075"/>
            </a:xfrm>
            <a:custGeom>
              <a:avLst/>
              <a:gdLst/>
              <a:ahLst/>
              <a:cxnLst/>
              <a:rect l="l" t="t" r="r" b="b"/>
              <a:pathLst>
                <a:path w="17132" h="16243" extrusionOk="0">
                  <a:moveTo>
                    <a:pt x="944" y="1"/>
                  </a:moveTo>
                  <a:cubicBezTo>
                    <a:pt x="876" y="1"/>
                    <a:pt x="805" y="29"/>
                    <a:pt x="734" y="93"/>
                  </a:cubicBezTo>
                  <a:cubicBezTo>
                    <a:pt x="536" y="272"/>
                    <a:pt x="620" y="682"/>
                    <a:pt x="580" y="908"/>
                  </a:cubicBezTo>
                  <a:cubicBezTo>
                    <a:pt x="527" y="1208"/>
                    <a:pt x="474" y="1322"/>
                    <a:pt x="353" y="1601"/>
                  </a:cubicBezTo>
                  <a:cubicBezTo>
                    <a:pt x="113" y="2084"/>
                    <a:pt x="0" y="2550"/>
                    <a:pt x="495" y="3012"/>
                  </a:cubicBezTo>
                  <a:cubicBezTo>
                    <a:pt x="940" y="3414"/>
                    <a:pt x="1383" y="3425"/>
                    <a:pt x="1724" y="4033"/>
                  </a:cubicBezTo>
                  <a:cubicBezTo>
                    <a:pt x="2011" y="4549"/>
                    <a:pt x="2023" y="5181"/>
                    <a:pt x="2343" y="5704"/>
                  </a:cubicBezTo>
                  <a:cubicBezTo>
                    <a:pt x="2659" y="6211"/>
                    <a:pt x="3219" y="6519"/>
                    <a:pt x="3559" y="7025"/>
                  </a:cubicBezTo>
                  <a:cubicBezTo>
                    <a:pt x="4042" y="7747"/>
                    <a:pt x="4261" y="8509"/>
                    <a:pt x="4962" y="9089"/>
                  </a:cubicBezTo>
                  <a:cubicBezTo>
                    <a:pt x="5457" y="9502"/>
                    <a:pt x="6033" y="9831"/>
                    <a:pt x="6446" y="10325"/>
                  </a:cubicBezTo>
                  <a:cubicBezTo>
                    <a:pt x="6758" y="10698"/>
                    <a:pt x="6899" y="11132"/>
                    <a:pt x="7232" y="11468"/>
                  </a:cubicBezTo>
                  <a:cubicBezTo>
                    <a:pt x="8116" y="12389"/>
                    <a:pt x="9490" y="12689"/>
                    <a:pt x="10179" y="13852"/>
                  </a:cubicBezTo>
                  <a:cubicBezTo>
                    <a:pt x="10447" y="14306"/>
                    <a:pt x="10459" y="14679"/>
                    <a:pt x="10820" y="15040"/>
                  </a:cubicBezTo>
                  <a:cubicBezTo>
                    <a:pt x="11079" y="15308"/>
                    <a:pt x="11582" y="15596"/>
                    <a:pt x="11642" y="15989"/>
                  </a:cubicBezTo>
                  <a:cubicBezTo>
                    <a:pt x="11598" y="15999"/>
                    <a:pt x="11550" y="16004"/>
                    <a:pt x="11499" y="16004"/>
                  </a:cubicBezTo>
                  <a:cubicBezTo>
                    <a:pt x="11449" y="16004"/>
                    <a:pt x="11397" y="15999"/>
                    <a:pt x="11347" y="15989"/>
                  </a:cubicBezTo>
                  <a:lnTo>
                    <a:pt x="11347" y="15989"/>
                  </a:lnTo>
                  <a:cubicBezTo>
                    <a:pt x="11559" y="16128"/>
                    <a:pt x="11816" y="16243"/>
                    <a:pt x="12047" y="16243"/>
                  </a:cubicBezTo>
                  <a:cubicBezTo>
                    <a:pt x="12139" y="16243"/>
                    <a:pt x="12226" y="16225"/>
                    <a:pt x="12304" y="16183"/>
                  </a:cubicBezTo>
                  <a:cubicBezTo>
                    <a:pt x="12357" y="16163"/>
                    <a:pt x="12396" y="16131"/>
                    <a:pt x="12430" y="16090"/>
                  </a:cubicBezTo>
                  <a:cubicBezTo>
                    <a:pt x="12750" y="15802"/>
                    <a:pt x="12591" y="15227"/>
                    <a:pt x="12502" y="14862"/>
                  </a:cubicBezTo>
                  <a:cubicBezTo>
                    <a:pt x="12295" y="14026"/>
                    <a:pt x="12430" y="13938"/>
                    <a:pt x="13005" y="13370"/>
                  </a:cubicBezTo>
                  <a:cubicBezTo>
                    <a:pt x="13406" y="12965"/>
                    <a:pt x="13451" y="12430"/>
                    <a:pt x="13686" y="11947"/>
                  </a:cubicBezTo>
                  <a:cubicBezTo>
                    <a:pt x="13828" y="11648"/>
                    <a:pt x="13925" y="11571"/>
                    <a:pt x="14053" y="11571"/>
                  </a:cubicBezTo>
                  <a:cubicBezTo>
                    <a:pt x="14186" y="11571"/>
                    <a:pt x="14353" y="11656"/>
                    <a:pt x="14638" y="11656"/>
                  </a:cubicBezTo>
                  <a:cubicBezTo>
                    <a:pt x="14654" y="11656"/>
                    <a:pt x="14671" y="11656"/>
                    <a:pt x="14688" y="11655"/>
                  </a:cubicBezTo>
                  <a:cubicBezTo>
                    <a:pt x="15348" y="11627"/>
                    <a:pt x="15109" y="11253"/>
                    <a:pt x="15028" y="10800"/>
                  </a:cubicBezTo>
                  <a:cubicBezTo>
                    <a:pt x="14946" y="10318"/>
                    <a:pt x="15315" y="10265"/>
                    <a:pt x="15737" y="10224"/>
                  </a:cubicBezTo>
                  <a:cubicBezTo>
                    <a:pt x="16171" y="10179"/>
                    <a:pt x="16645" y="10151"/>
                    <a:pt x="16739" y="9717"/>
                  </a:cubicBezTo>
                  <a:cubicBezTo>
                    <a:pt x="16791" y="9429"/>
                    <a:pt x="16771" y="8922"/>
                    <a:pt x="16658" y="8688"/>
                  </a:cubicBezTo>
                  <a:cubicBezTo>
                    <a:pt x="16463" y="8274"/>
                    <a:pt x="16211" y="8262"/>
                    <a:pt x="16256" y="7760"/>
                  </a:cubicBezTo>
                  <a:cubicBezTo>
                    <a:pt x="16276" y="7759"/>
                    <a:pt x="16297" y="7758"/>
                    <a:pt x="16319" y="7758"/>
                  </a:cubicBezTo>
                  <a:cubicBezTo>
                    <a:pt x="16397" y="7758"/>
                    <a:pt x="16482" y="7764"/>
                    <a:pt x="16566" y="7764"/>
                  </a:cubicBezTo>
                  <a:cubicBezTo>
                    <a:pt x="16737" y="7764"/>
                    <a:pt x="16903" y="7741"/>
                    <a:pt x="16998" y="7601"/>
                  </a:cubicBezTo>
                  <a:cubicBezTo>
                    <a:pt x="17132" y="7407"/>
                    <a:pt x="16986" y="6965"/>
                    <a:pt x="16864" y="6787"/>
                  </a:cubicBezTo>
                  <a:cubicBezTo>
                    <a:pt x="16503" y="6312"/>
                    <a:pt x="15850" y="6344"/>
                    <a:pt x="15502" y="5964"/>
                  </a:cubicBezTo>
                  <a:cubicBezTo>
                    <a:pt x="15182" y="5611"/>
                    <a:pt x="15356" y="4662"/>
                    <a:pt x="15510" y="4252"/>
                  </a:cubicBezTo>
                  <a:cubicBezTo>
                    <a:pt x="15697" y="3766"/>
                    <a:pt x="16552" y="3004"/>
                    <a:pt x="16171" y="2416"/>
                  </a:cubicBezTo>
                  <a:cubicBezTo>
                    <a:pt x="16078" y="2282"/>
                    <a:pt x="15648" y="2084"/>
                    <a:pt x="15234" y="1950"/>
                  </a:cubicBezTo>
                  <a:cubicBezTo>
                    <a:pt x="15174" y="2076"/>
                    <a:pt x="15060" y="2169"/>
                    <a:pt x="14853" y="2218"/>
                  </a:cubicBezTo>
                  <a:cubicBezTo>
                    <a:pt x="14725" y="2254"/>
                    <a:pt x="14598" y="2270"/>
                    <a:pt x="14473" y="2270"/>
                  </a:cubicBezTo>
                  <a:cubicBezTo>
                    <a:pt x="13656" y="2270"/>
                    <a:pt x="12912" y="1581"/>
                    <a:pt x="12222" y="1261"/>
                  </a:cubicBezTo>
                  <a:cubicBezTo>
                    <a:pt x="11937" y="1127"/>
                    <a:pt x="11651" y="1081"/>
                    <a:pt x="11363" y="1081"/>
                  </a:cubicBezTo>
                  <a:cubicBezTo>
                    <a:pt x="10791" y="1081"/>
                    <a:pt x="10211" y="1263"/>
                    <a:pt x="9612" y="1290"/>
                  </a:cubicBezTo>
                  <a:cubicBezTo>
                    <a:pt x="9592" y="1291"/>
                    <a:pt x="9573" y="1291"/>
                    <a:pt x="9554" y="1291"/>
                  </a:cubicBezTo>
                  <a:cubicBezTo>
                    <a:pt x="8891" y="1291"/>
                    <a:pt x="8553" y="765"/>
                    <a:pt x="7954" y="722"/>
                  </a:cubicBezTo>
                  <a:cubicBezTo>
                    <a:pt x="7924" y="720"/>
                    <a:pt x="7893" y="719"/>
                    <a:pt x="7863" y="719"/>
                  </a:cubicBezTo>
                  <a:cubicBezTo>
                    <a:pt x="7438" y="719"/>
                    <a:pt x="6997" y="882"/>
                    <a:pt x="6567" y="882"/>
                  </a:cubicBezTo>
                  <a:cubicBezTo>
                    <a:pt x="6544" y="882"/>
                    <a:pt x="6521" y="881"/>
                    <a:pt x="6499" y="880"/>
                  </a:cubicBezTo>
                  <a:cubicBezTo>
                    <a:pt x="6077" y="860"/>
                    <a:pt x="5683" y="787"/>
                    <a:pt x="5270" y="661"/>
                  </a:cubicBezTo>
                  <a:cubicBezTo>
                    <a:pt x="4949" y="561"/>
                    <a:pt x="4750" y="512"/>
                    <a:pt x="4606" y="512"/>
                  </a:cubicBezTo>
                  <a:cubicBezTo>
                    <a:pt x="4308" y="512"/>
                    <a:pt x="4245" y="725"/>
                    <a:pt x="3807" y="1135"/>
                  </a:cubicBezTo>
                  <a:cubicBezTo>
                    <a:pt x="3468" y="1448"/>
                    <a:pt x="3049" y="1696"/>
                    <a:pt x="2652" y="1696"/>
                  </a:cubicBezTo>
                  <a:cubicBezTo>
                    <a:pt x="2432" y="1696"/>
                    <a:pt x="2219" y="1619"/>
                    <a:pt x="2031" y="1436"/>
                  </a:cubicBezTo>
                  <a:cubicBezTo>
                    <a:pt x="1775" y="1193"/>
                    <a:pt x="1390" y="1"/>
                    <a:pt x="9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6" name="Google Shape;586;p54"/>
            <p:cNvSpPr/>
            <p:nvPr/>
          </p:nvSpPr>
          <p:spPr>
            <a:xfrm>
              <a:off x="4086800" y="4318850"/>
              <a:ext cx="49700" cy="23225"/>
            </a:xfrm>
            <a:custGeom>
              <a:avLst/>
              <a:gdLst/>
              <a:ahLst/>
              <a:cxnLst/>
              <a:rect l="l" t="t" r="r" b="b"/>
              <a:pathLst>
                <a:path w="1988" h="929" extrusionOk="0">
                  <a:moveTo>
                    <a:pt x="1446" y="1"/>
                  </a:moveTo>
                  <a:cubicBezTo>
                    <a:pt x="1375" y="1"/>
                    <a:pt x="1303" y="8"/>
                    <a:pt x="1237" y="19"/>
                  </a:cubicBezTo>
                  <a:cubicBezTo>
                    <a:pt x="909" y="71"/>
                    <a:pt x="670" y="197"/>
                    <a:pt x="297" y="197"/>
                  </a:cubicBezTo>
                  <a:cubicBezTo>
                    <a:pt x="0" y="246"/>
                    <a:pt x="208" y="805"/>
                    <a:pt x="443" y="906"/>
                  </a:cubicBezTo>
                  <a:cubicBezTo>
                    <a:pt x="483" y="922"/>
                    <a:pt x="524" y="929"/>
                    <a:pt x="565" y="929"/>
                  </a:cubicBezTo>
                  <a:cubicBezTo>
                    <a:pt x="785" y="929"/>
                    <a:pt x="1014" y="738"/>
                    <a:pt x="1240" y="738"/>
                  </a:cubicBezTo>
                  <a:cubicBezTo>
                    <a:pt x="1252" y="738"/>
                    <a:pt x="1265" y="739"/>
                    <a:pt x="1278" y="740"/>
                  </a:cubicBezTo>
                  <a:cubicBezTo>
                    <a:pt x="1346" y="748"/>
                    <a:pt x="1424" y="755"/>
                    <a:pt x="1502" y="755"/>
                  </a:cubicBezTo>
                  <a:cubicBezTo>
                    <a:pt x="1744" y="755"/>
                    <a:pt x="1988" y="685"/>
                    <a:pt x="1951" y="351"/>
                  </a:cubicBezTo>
                  <a:cubicBezTo>
                    <a:pt x="1917" y="80"/>
                    <a:pt x="1683" y="1"/>
                    <a:pt x="14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7" name="Google Shape;587;p54"/>
            <p:cNvSpPr/>
            <p:nvPr/>
          </p:nvSpPr>
          <p:spPr>
            <a:xfrm>
              <a:off x="4021525" y="2544300"/>
              <a:ext cx="67625" cy="80350"/>
            </a:xfrm>
            <a:custGeom>
              <a:avLst/>
              <a:gdLst/>
              <a:ahLst/>
              <a:cxnLst/>
              <a:rect l="l" t="t" r="r" b="b"/>
              <a:pathLst>
                <a:path w="2705" h="3214" extrusionOk="0">
                  <a:moveTo>
                    <a:pt x="1045" y="1"/>
                  </a:moveTo>
                  <a:cubicBezTo>
                    <a:pt x="858" y="1"/>
                    <a:pt x="692" y="57"/>
                    <a:pt x="581" y="201"/>
                  </a:cubicBezTo>
                  <a:cubicBezTo>
                    <a:pt x="1" y="590"/>
                    <a:pt x="175" y="1181"/>
                    <a:pt x="556" y="1591"/>
                  </a:cubicBezTo>
                  <a:cubicBezTo>
                    <a:pt x="804" y="1871"/>
                    <a:pt x="962" y="2025"/>
                    <a:pt x="1063" y="2397"/>
                  </a:cubicBezTo>
                  <a:cubicBezTo>
                    <a:pt x="1136" y="2645"/>
                    <a:pt x="1063" y="3058"/>
                    <a:pt x="1351" y="3180"/>
                  </a:cubicBezTo>
                  <a:cubicBezTo>
                    <a:pt x="1406" y="3203"/>
                    <a:pt x="1457" y="3213"/>
                    <a:pt x="1506" y="3213"/>
                  </a:cubicBezTo>
                  <a:cubicBezTo>
                    <a:pt x="1943" y="3213"/>
                    <a:pt x="2179" y="2373"/>
                    <a:pt x="2364" y="2077"/>
                  </a:cubicBezTo>
                  <a:cubicBezTo>
                    <a:pt x="2693" y="1571"/>
                    <a:pt x="2705" y="1024"/>
                    <a:pt x="2198" y="509"/>
                  </a:cubicBezTo>
                  <a:cubicBezTo>
                    <a:pt x="1985" y="287"/>
                    <a:pt x="1465" y="1"/>
                    <a:pt x="10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8" name="Google Shape;588;p54"/>
            <p:cNvSpPr/>
            <p:nvPr/>
          </p:nvSpPr>
          <p:spPr>
            <a:xfrm>
              <a:off x="3929525" y="238125"/>
              <a:ext cx="1027250" cy="507850"/>
            </a:xfrm>
            <a:custGeom>
              <a:avLst/>
              <a:gdLst/>
              <a:ahLst/>
              <a:cxnLst/>
              <a:rect l="l" t="t" r="r" b="b"/>
              <a:pathLst>
                <a:path w="41090" h="20314" extrusionOk="0">
                  <a:moveTo>
                    <a:pt x="32843" y="1"/>
                  </a:moveTo>
                  <a:cubicBezTo>
                    <a:pt x="32027" y="1"/>
                    <a:pt x="31613" y="1009"/>
                    <a:pt x="31033" y="1098"/>
                  </a:cubicBezTo>
                  <a:cubicBezTo>
                    <a:pt x="30943" y="1112"/>
                    <a:pt x="30859" y="1118"/>
                    <a:pt x="30778" y="1118"/>
                  </a:cubicBezTo>
                  <a:cubicBezTo>
                    <a:pt x="29776" y="1118"/>
                    <a:pt x="29413" y="157"/>
                    <a:pt x="28326" y="157"/>
                  </a:cubicBezTo>
                  <a:cubicBezTo>
                    <a:pt x="28281" y="157"/>
                    <a:pt x="28235" y="159"/>
                    <a:pt x="28187" y="162"/>
                  </a:cubicBezTo>
                  <a:cubicBezTo>
                    <a:pt x="26958" y="256"/>
                    <a:pt x="26938" y="1164"/>
                    <a:pt x="26155" y="1706"/>
                  </a:cubicBezTo>
                  <a:cubicBezTo>
                    <a:pt x="25454" y="2193"/>
                    <a:pt x="25454" y="1966"/>
                    <a:pt x="24606" y="2213"/>
                  </a:cubicBezTo>
                  <a:cubicBezTo>
                    <a:pt x="24144" y="2339"/>
                    <a:pt x="23030" y="2481"/>
                    <a:pt x="22677" y="2834"/>
                  </a:cubicBezTo>
                  <a:cubicBezTo>
                    <a:pt x="21688" y="3802"/>
                    <a:pt x="22535" y="3409"/>
                    <a:pt x="22462" y="4431"/>
                  </a:cubicBezTo>
                  <a:cubicBezTo>
                    <a:pt x="22369" y="5781"/>
                    <a:pt x="22101" y="6762"/>
                    <a:pt x="20658" y="6782"/>
                  </a:cubicBezTo>
                  <a:cubicBezTo>
                    <a:pt x="20642" y="6782"/>
                    <a:pt x="20626" y="6783"/>
                    <a:pt x="20610" y="6783"/>
                  </a:cubicBezTo>
                  <a:cubicBezTo>
                    <a:pt x="19162" y="6783"/>
                    <a:pt x="17863" y="5940"/>
                    <a:pt x="16716" y="5940"/>
                  </a:cubicBezTo>
                  <a:cubicBezTo>
                    <a:pt x="15934" y="5940"/>
                    <a:pt x="15222" y="6332"/>
                    <a:pt x="14582" y="7650"/>
                  </a:cubicBezTo>
                  <a:cubicBezTo>
                    <a:pt x="14282" y="8290"/>
                    <a:pt x="14282" y="9239"/>
                    <a:pt x="13788" y="9673"/>
                  </a:cubicBezTo>
                  <a:cubicBezTo>
                    <a:pt x="13292" y="10102"/>
                    <a:pt x="12323" y="9834"/>
                    <a:pt x="11756" y="10208"/>
                  </a:cubicBezTo>
                  <a:cubicBezTo>
                    <a:pt x="10520" y="11031"/>
                    <a:pt x="10994" y="12612"/>
                    <a:pt x="10933" y="14023"/>
                  </a:cubicBezTo>
                  <a:cubicBezTo>
                    <a:pt x="10831" y="14031"/>
                    <a:pt x="10732" y="14035"/>
                    <a:pt x="10634" y="14035"/>
                  </a:cubicBezTo>
                  <a:cubicBezTo>
                    <a:pt x="9452" y="14035"/>
                    <a:pt x="8548" y="13451"/>
                    <a:pt x="7395" y="13406"/>
                  </a:cubicBezTo>
                  <a:cubicBezTo>
                    <a:pt x="7316" y="13402"/>
                    <a:pt x="7240" y="13400"/>
                    <a:pt x="7167" y="13400"/>
                  </a:cubicBezTo>
                  <a:cubicBezTo>
                    <a:pt x="5873" y="13400"/>
                    <a:pt x="5465" y="14009"/>
                    <a:pt x="4897" y="15064"/>
                  </a:cubicBezTo>
                  <a:cubicBezTo>
                    <a:pt x="4123" y="16519"/>
                    <a:pt x="4597" y="16179"/>
                    <a:pt x="2794" y="16386"/>
                  </a:cubicBezTo>
                  <a:cubicBezTo>
                    <a:pt x="1505" y="16540"/>
                    <a:pt x="0" y="16828"/>
                    <a:pt x="422" y="18469"/>
                  </a:cubicBezTo>
                  <a:cubicBezTo>
                    <a:pt x="620" y="19224"/>
                    <a:pt x="990" y="19485"/>
                    <a:pt x="1441" y="19485"/>
                  </a:cubicBezTo>
                  <a:cubicBezTo>
                    <a:pt x="2116" y="19485"/>
                    <a:pt x="2969" y="18902"/>
                    <a:pt x="3694" y="18518"/>
                  </a:cubicBezTo>
                  <a:cubicBezTo>
                    <a:pt x="4650" y="18016"/>
                    <a:pt x="6207" y="16661"/>
                    <a:pt x="7180" y="16459"/>
                  </a:cubicBezTo>
                  <a:cubicBezTo>
                    <a:pt x="7334" y="16426"/>
                    <a:pt x="7476" y="16410"/>
                    <a:pt x="7606" y="16410"/>
                  </a:cubicBezTo>
                  <a:cubicBezTo>
                    <a:pt x="8644" y="16410"/>
                    <a:pt x="8862" y="17422"/>
                    <a:pt x="8310" y="18449"/>
                  </a:cubicBezTo>
                  <a:cubicBezTo>
                    <a:pt x="8136" y="18766"/>
                    <a:pt x="7921" y="19045"/>
                    <a:pt x="7683" y="19284"/>
                  </a:cubicBezTo>
                  <a:lnTo>
                    <a:pt x="10560" y="20314"/>
                  </a:lnTo>
                  <a:cubicBezTo>
                    <a:pt x="10714" y="19933"/>
                    <a:pt x="10933" y="19604"/>
                    <a:pt x="11229" y="19385"/>
                  </a:cubicBezTo>
                  <a:cubicBezTo>
                    <a:pt x="12250" y="18631"/>
                    <a:pt x="13058" y="19593"/>
                    <a:pt x="13540" y="17982"/>
                  </a:cubicBezTo>
                  <a:cubicBezTo>
                    <a:pt x="13852" y="17002"/>
                    <a:pt x="13532" y="16139"/>
                    <a:pt x="14821" y="16139"/>
                  </a:cubicBezTo>
                  <a:cubicBezTo>
                    <a:pt x="15644" y="16139"/>
                    <a:pt x="16357" y="16572"/>
                    <a:pt x="17139" y="16592"/>
                  </a:cubicBezTo>
                  <a:cubicBezTo>
                    <a:pt x="17162" y="16593"/>
                    <a:pt x="17185" y="16593"/>
                    <a:pt x="17207" y="16593"/>
                  </a:cubicBezTo>
                  <a:cubicBezTo>
                    <a:pt x="18290" y="16593"/>
                    <a:pt x="18174" y="15613"/>
                    <a:pt x="18174" y="14683"/>
                  </a:cubicBezTo>
                  <a:cubicBezTo>
                    <a:pt x="18174" y="13969"/>
                    <a:pt x="17995" y="12794"/>
                    <a:pt x="18997" y="12661"/>
                  </a:cubicBezTo>
                  <a:cubicBezTo>
                    <a:pt x="19043" y="12655"/>
                    <a:pt x="19087" y="12653"/>
                    <a:pt x="19128" y="12653"/>
                  </a:cubicBezTo>
                  <a:cubicBezTo>
                    <a:pt x="19458" y="12653"/>
                    <a:pt x="19620" y="12819"/>
                    <a:pt x="19811" y="13021"/>
                  </a:cubicBezTo>
                  <a:cubicBezTo>
                    <a:pt x="19966" y="12291"/>
                    <a:pt x="20151" y="11529"/>
                    <a:pt x="20812" y="11444"/>
                  </a:cubicBezTo>
                  <a:cubicBezTo>
                    <a:pt x="20849" y="11440"/>
                    <a:pt x="20885" y="11438"/>
                    <a:pt x="20919" y="11438"/>
                  </a:cubicBezTo>
                  <a:cubicBezTo>
                    <a:pt x="21607" y="11438"/>
                    <a:pt x="21815" y="12297"/>
                    <a:pt x="22090" y="12807"/>
                  </a:cubicBezTo>
                  <a:cubicBezTo>
                    <a:pt x="22669" y="13836"/>
                    <a:pt x="23390" y="14416"/>
                    <a:pt x="24619" y="14537"/>
                  </a:cubicBezTo>
                  <a:cubicBezTo>
                    <a:pt x="24725" y="14550"/>
                    <a:pt x="24832" y="14558"/>
                    <a:pt x="24939" y="14558"/>
                  </a:cubicBezTo>
                  <a:cubicBezTo>
                    <a:pt x="25205" y="14558"/>
                    <a:pt x="25467" y="14508"/>
                    <a:pt x="25682" y="14354"/>
                  </a:cubicBezTo>
                  <a:cubicBezTo>
                    <a:pt x="26042" y="14107"/>
                    <a:pt x="26103" y="13548"/>
                    <a:pt x="26617" y="13527"/>
                  </a:cubicBezTo>
                  <a:cubicBezTo>
                    <a:pt x="26627" y="13527"/>
                    <a:pt x="26636" y="13527"/>
                    <a:pt x="26645" y="13527"/>
                  </a:cubicBezTo>
                  <a:cubicBezTo>
                    <a:pt x="27300" y="13527"/>
                    <a:pt x="27848" y="14509"/>
                    <a:pt x="28545" y="14509"/>
                  </a:cubicBezTo>
                  <a:cubicBezTo>
                    <a:pt x="28658" y="14509"/>
                    <a:pt x="28774" y="14483"/>
                    <a:pt x="28896" y="14424"/>
                  </a:cubicBezTo>
                  <a:cubicBezTo>
                    <a:pt x="29289" y="14242"/>
                    <a:pt x="29869" y="13220"/>
                    <a:pt x="30002" y="12839"/>
                  </a:cubicBezTo>
                  <a:cubicBezTo>
                    <a:pt x="30457" y="11570"/>
                    <a:pt x="30631" y="9847"/>
                    <a:pt x="30631" y="8464"/>
                  </a:cubicBezTo>
                  <a:cubicBezTo>
                    <a:pt x="30631" y="7804"/>
                    <a:pt x="30590" y="6794"/>
                    <a:pt x="31145" y="6328"/>
                  </a:cubicBezTo>
                  <a:cubicBezTo>
                    <a:pt x="31474" y="6060"/>
                    <a:pt x="31826" y="6166"/>
                    <a:pt x="32155" y="5939"/>
                  </a:cubicBezTo>
                  <a:cubicBezTo>
                    <a:pt x="32333" y="5813"/>
                    <a:pt x="32447" y="5546"/>
                    <a:pt x="32589" y="5400"/>
                  </a:cubicBezTo>
                  <a:cubicBezTo>
                    <a:pt x="32909" y="5064"/>
                    <a:pt x="33397" y="4679"/>
                    <a:pt x="33855" y="4679"/>
                  </a:cubicBezTo>
                  <a:cubicBezTo>
                    <a:pt x="34018" y="4679"/>
                    <a:pt x="34177" y="4727"/>
                    <a:pt x="34324" y="4844"/>
                  </a:cubicBezTo>
                  <a:cubicBezTo>
                    <a:pt x="34592" y="5059"/>
                    <a:pt x="34632" y="5485"/>
                    <a:pt x="34891" y="5732"/>
                  </a:cubicBezTo>
                  <a:cubicBezTo>
                    <a:pt x="35159" y="5980"/>
                    <a:pt x="35561" y="6142"/>
                    <a:pt x="35901" y="6288"/>
                  </a:cubicBezTo>
                  <a:cubicBezTo>
                    <a:pt x="36408" y="6494"/>
                    <a:pt x="37312" y="6640"/>
                    <a:pt x="37538" y="7216"/>
                  </a:cubicBezTo>
                  <a:cubicBezTo>
                    <a:pt x="37757" y="7772"/>
                    <a:pt x="37284" y="8217"/>
                    <a:pt x="37024" y="8631"/>
                  </a:cubicBezTo>
                  <a:cubicBezTo>
                    <a:pt x="36837" y="8939"/>
                    <a:pt x="36476" y="9648"/>
                    <a:pt x="36704" y="10041"/>
                  </a:cubicBezTo>
                  <a:cubicBezTo>
                    <a:pt x="36813" y="10238"/>
                    <a:pt x="36926" y="10320"/>
                    <a:pt x="37042" y="10320"/>
                  </a:cubicBezTo>
                  <a:cubicBezTo>
                    <a:pt x="37067" y="10320"/>
                    <a:pt x="37092" y="10316"/>
                    <a:pt x="37117" y="10309"/>
                  </a:cubicBezTo>
                  <a:cubicBezTo>
                    <a:pt x="37396" y="10248"/>
                    <a:pt x="37644" y="9774"/>
                    <a:pt x="37830" y="9547"/>
                  </a:cubicBezTo>
                  <a:cubicBezTo>
                    <a:pt x="38139" y="9153"/>
                    <a:pt x="38613" y="8979"/>
                    <a:pt x="38820" y="8485"/>
                  </a:cubicBezTo>
                  <a:cubicBezTo>
                    <a:pt x="39014" y="8010"/>
                    <a:pt x="38747" y="7329"/>
                    <a:pt x="39108" y="6956"/>
                  </a:cubicBezTo>
                  <a:cubicBezTo>
                    <a:pt x="39428" y="6648"/>
                    <a:pt x="40222" y="6628"/>
                    <a:pt x="40616" y="6300"/>
                  </a:cubicBezTo>
                  <a:cubicBezTo>
                    <a:pt x="40863" y="6093"/>
                    <a:pt x="41024" y="5854"/>
                    <a:pt x="41069" y="5566"/>
                  </a:cubicBezTo>
                  <a:cubicBezTo>
                    <a:pt x="41090" y="5452"/>
                    <a:pt x="41090" y="5319"/>
                    <a:pt x="41069" y="5185"/>
                  </a:cubicBezTo>
                  <a:cubicBezTo>
                    <a:pt x="40992" y="5181"/>
                    <a:pt x="40914" y="5180"/>
                    <a:pt x="40835" y="5180"/>
                  </a:cubicBezTo>
                  <a:cubicBezTo>
                    <a:pt x="40220" y="5180"/>
                    <a:pt x="39586" y="5275"/>
                    <a:pt x="38977" y="5275"/>
                  </a:cubicBezTo>
                  <a:cubicBezTo>
                    <a:pt x="38777" y="5275"/>
                    <a:pt x="38579" y="5265"/>
                    <a:pt x="38386" y="5237"/>
                  </a:cubicBezTo>
                  <a:cubicBezTo>
                    <a:pt x="37778" y="5153"/>
                    <a:pt x="37737" y="4844"/>
                    <a:pt x="37250" y="4492"/>
                  </a:cubicBezTo>
                  <a:cubicBezTo>
                    <a:pt x="36890" y="4236"/>
                    <a:pt x="36384" y="4111"/>
                    <a:pt x="35954" y="4103"/>
                  </a:cubicBezTo>
                  <a:cubicBezTo>
                    <a:pt x="34871" y="3154"/>
                    <a:pt x="39067" y="3729"/>
                    <a:pt x="38446" y="1452"/>
                  </a:cubicBezTo>
                  <a:cubicBezTo>
                    <a:pt x="38383" y="1449"/>
                    <a:pt x="38319" y="1448"/>
                    <a:pt x="38254" y="1448"/>
                  </a:cubicBezTo>
                  <a:cubicBezTo>
                    <a:pt x="37498" y="1448"/>
                    <a:pt x="36641" y="1608"/>
                    <a:pt x="35849" y="1608"/>
                  </a:cubicBezTo>
                  <a:cubicBezTo>
                    <a:pt x="35305" y="1608"/>
                    <a:pt x="34792" y="1532"/>
                    <a:pt x="34365" y="1277"/>
                  </a:cubicBezTo>
                  <a:cubicBezTo>
                    <a:pt x="33692" y="872"/>
                    <a:pt x="33951" y="122"/>
                    <a:pt x="32962" y="8"/>
                  </a:cubicBezTo>
                  <a:cubicBezTo>
                    <a:pt x="32921" y="3"/>
                    <a:pt x="32881" y="1"/>
                    <a:pt x="328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9" name="Google Shape;589;p54"/>
            <p:cNvSpPr/>
            <p:nvPr/>
          </p:nvSpPr>
          <p:spPr>
            <a:xfrm>
              <a:off x="3746400" y="3168125"/>
              <a:ext cx="666575" cy="347850"/>
            </a:xfrm>
            <a:custGeom>
              <a:avLst/>
              <a:gdLst/>
              <a:ahLst/>
              <a:cxnLst/>
              <a:rect l="l" t="t" r="r" b="b"/>
              <a:pathLst>
                <a:path w="26663" h="13914" extrusionOk="0">
                  <a:moveTo>
                    <a:pt x="9097" y="1"/>
                  </a:moveTo>
                  <a:cubicBezTo>
                    <a:pt x="8963" y="864"/>
                    <a:pt x="9048" y="823"/>
                    <a:pt x="8140" y="1062"/>
                  </a:cubicBezTo>
                  <a:cubicBezTo>
                    <a:pt x="7820" y="1144"/>
                    <a:pt x="7438" y="1204"/>
                    <a:pt x="7139" y="1338"/>
                  </a:cubicBezTo>
                  <a:cubicBezTo>
                    <a:pt x="6786" y="1496"/>
                    <a:pt x="6538" y="1792"/>
                    <a:pt x="6198" y="1950"/>
                  </a:cubicBezTo>
                  <a:cubicBezTo>
                    <a:pt x="6018" y="2031"/>
                    <a:pt x="5838" y="2054"/>
                    <a:pt x="5661" y="2054"/>
                  </a:cubicBezTo>
                  <a:cubicBezTo>
                    <a:pt x="5413" y="2054"/>
                    <a:pt x="5169" y="2008"/>
                    <a:pt x="4933" y="2008"/>
                  </a:cubicBezTo>
                  <a:cubicBezTo>
                    <a:pt x="4817" y="2008"/>
                    <a:pt x="4704" y="2019"/>
                    <a:pt x="4592" y="2052"/>
                  </a:cubicBezTo>
                  <a:cubicBezTo>
                    <a:pt x="4364" y="2120"/>
                    <a:pt x="4159" y="2448"/>
                    <a:pt x="3928" y="2448"/>
                  </a:cubicBezTo>
                  <a:cubicBezTo>
                    <a:pt x="3844" y="2448"/>
                    <a:pt x="3757" y="2405"/>
                    <a:pt x="3664" y="2291"/>
                  </a:cubicBezTo>
                  <a:cubicBezTo>
                    <a:pt x="3656" y="2291"/>
                    <a:pt x="3648" y="2291"/>
                    <a:pt x="3640" y="2291"/>
                  </a:cubicBezTo>
                  <a:cubicBezTo>
                    <a:pt x="3038" y="2291"/>
                    <a:pt x="2338" y="2758"/>
                    <a:pt x="1930" y="3167"/>
                  </a:cubicBezTo>
                  <a:cubicBezTo>
                    <a:pt x="1674" y="3421"/>
                    <a:pt x="1662" y="3474"/>
                    <a:pt x="1322" y="3588"/>
                  </a:cubicBezTo>
                  <a:cubicBezTo>
                    <a:pt x="1054" y="3669"/>
                    <a:pt x="661" y="3681"/>
                    <a:pt x="466" y="3908"/>
                  </a:cubicBezTo>
                  <a:cubicBezTo>
                    <a:pt x="0" y="4435"/>
                    <a:pt x="579" y="5238"/>
                    <a:pt x="859" y="5724"/>
                  </a:cubicBezTo>
                  <a:cubicBezTo>
                    <a:pt x="1269" y="6466"/>
                    <a:pt x="1374" y="6879"/>
                    <a:pt x="1374" y="7735"/>
                  </a:cubicBezTo>
                  <a:cubicBezTo>
                    <a:pt x="1362" y="9425"/>
                    <a:pt x="3191" y="8931"/>
                    <a:pt x="3892" y="10013"/>
                  </a:cubicBezTo>
                  <a:cubicBezTo>
                    <a:pt x="4126" y="10374"/>
                    <a:pt x="4345" y="10747"/>
                    <a:pt x="4568" y="11107"/>
                  </a:cubicBezTo>
                  <a:lnTo>
                    <a:pt x="4581" y="11107"/>
                  </a:lnTo>
                  <a:cubicBezTo>
                    <a:pt x="5456" y="11416"/>
                    <a:pt x="5756" y="12405"/>
                    <a:pt x="6519" y="13005"/>
                  </a:cubicBezTo>
                  <a:cubicBezTo>
                    <a:pt x="6993" y="13379"/>
                    <a:pt x="7960" y="13834"/>
                    <a:pt x="8758" y="13834"/>
                  </a:cubicBezTo>
                  <a:cubicBezTo>
                    <a:pt x="9058" y="13834"/>
                    <a:pt x="9334" y="13770"/>
                    <a:pt x="9550" y="13613"/>
                  </a:cubicBezTo>
                  <a:cubicBezTo>
                    <a:pt x="9891" y="13354"/>
                    <a:pt x="10293" y="12717"/>
                    <a:pt x="10605" y="12405"/>
                  </a:cubicBezTo>
                  <a:cubicBezTo>
                    <a:pt x="10779" y="12230"/>
                    <a:pt x="10698" y="11971"/>
                    <a:pt x="10913" y="11861"/>
                  </a:cubicBezTo>
                  <a:cubicBezTo>
                    <a:pt x="10969" y="11832"/>
                    <a:pt x="11048" y="11821"/>
                    <a:pt x="11138" y="11821"/>
                  </a:cubicBezTo>
                  <a:cubicBezTo>
                    <a:pt x="11396" y="11821"/>
                    <a:pt x="11742" y="11915"/>
                    <a:pt x="11902" y="11951"/>
                  </a:cubicBezTo>
                  <a:cubicBezTo>
                    <a:pt x="12555" y="12084"/>
                    <a:pt x="13090" y="12498"/>
                    <a:pt x="13738" y="12652"/>
                  </a:cubicBezTo>
                  <a:cubicBezTo>
                    <a:pt x="14031" y="12721"/>
                    <a:pt x="14343" y="12739"/>
                    <a:pt x="14660" y="12739"/>
                  </a:cubicBezTo>
                  <a:cubicBezTo>
                    <a:pt x="15015" y="12739"/>
                    <a:pt x="15376" y="12717"/>
                    <a:pt x="15721" y="12717"/>
                  </a:cubicBezTo>
                  <a:cubicBezTo>
                    <a:pt x="16884" y="12717"/>
                    <a:pt x="17845" y="13106"/>
                    <a:pt x="18960" y="13272"/>
                  </a:cubicBezTo>
                  <a:cubicBezTo>
                    <a:pt x="18967" y="13479"/>
                    <a:pt x="18967" y="13694"/>
                    <a:pt x="18967" y="13913"/>
                  </a:cubicBezTo>
                  <a:cubicBezTo>
                    <a:pt x="19142" y="13767"/>
                    <a:pt x="19300" y="13601"/>
                    <a:pt x="19414" y="13427"/>
                  </a:cubicBezTo>
                  <a:cubicBezTo>
                    <a:pt x="19681" y="13025"/>
                    <a:pt x="19669" y="12705"/>
                    <a:pt x="20144" y="12498"/>
                  </a:cubicBezTo>
                  <a:cubicBezTo>
                    <a:pt x="20493" y="12345"/>
                    <a:pt x="20876" y="12322"/>
                    <a:pt x="21265" y="12322"/>
                  </a:cubicBezTo>
                  <a:cubicBezTo>
                    <a:pt x="21431" y="12322"/>
                    <a:pt x="21598" y="12326"/>
                    <a:pt x="21764" y="12326"/>
                  </a:cubicBezTo>
                  <a:cubicBezTo>
                    <a:pt x="22411" y="12326"/>
                    <a:pt x="23035" y="12262"/>
                    <a:pt x="23496" y="11635"/>
                  </a:cubicBezTo>
                  <a:cubicBezTo>
                    <a:pt x="24136" y="10767"/>
                    <a:pt x="23845" y="9847"/>
                    <a:pt x="24951" y="9238"/>
                  </a:cubicBezTo>
                  <a:cubicBezTo>
                    <a:pt x="25292" y="9052"/>
                    <a:pt x="25598" y="8992"/>
                    <a:pt x="25895" y="8992"/>
                  </a:cubicBezTo>
                  <a:cubicBezTo>
                    <a:pt x="26153" y="8992"/>
                    <a:pt x="26404" y="9038"/>
                    <a:pt x="26662" y="9085"/>
                  </a:cubicBezTo>
                  <a:cubicBezTo>
                    <a:pt x="26621" y="8602"/>
                    <a:pt x="26561" y="8197"/>
                    <a:pt x="26240" y="7723"/>
                  </a:cubicBezTo>
                  <a:cubicBezTo>
                    <a:pt x="25673" y="6908"/>
                    <a:pt x="24919" y="6373"/>
                    <a:pt x="24011" y="6000"/>
                  </a:cubicBezTo>
                  <a:cubicBezTo>
                    <a:pt x="23735" y="5878"/>
                    <a:pt x="23094" y="5753"/>
                    <a:pt x="22868" y="5526"/>
                  </a:cubicBezTo>
                  <a:cubicBezTo>
                    <a:pt x="22628" y="5279"/>
                    <a:pt x="22734" y="4869"/>
                    <a:pt x="22588" y="4598"/>
                  </a:cubicBezTo>
                  <a:cubicBezTo>
                    <a:pt x="22451" y="4352"/>
                    <a:pt x="22227" y="4297"/>
                    <a:pt x="21974" y="4297"/>
                  </a:cubicBezTo>
                  <a:cubicBezTo>
                    <a:pt x="21769" y="4297"/>
                    <a:pt x="21546" y="4333"/>
                    <a:pt x="21333" y="4333"/>
                  </a:cubicBezTo>
                  <a:cubicBezTo>
                    <a:pt x="21178" y="4333"/>
                    <a:pt x="21029" y="4314"/>
                    <a:pt x="20898" y="4248"/>
                  </a:cubicBezTo>
                  <a:cubicBezTo>
                    <a:pt x="20381" y="3982"/>
                    <a:pt x="20244" y="3388"/>
                    <a:pt x="19578" y="3388"/>
                  </a:cubicBezTo>
                  <a:cubicBezTo>
                    <a:pt x="19523" y="3388"/>
                    <a:pt x="19464" y="3392"/>
                    <a:pt x="19401" y="3401"/>
                  </a:cubicBezTo>
                  <a:cubicBezTo>
                    <a:pt x="19300" y="3741"/>
                    <a:pt x="19742" y="4403"/>
                    <a:pt x="19502" y="4703"/>
                  </a:cubicBezTo>
                  <a:cubicBezTo>
                    <a:pt x="19474" y="4744"/>
                    <a:pt x="18988" y="4845"/>
                    <a:pt x="18915" y="4869"/>
                  </a:cubicBezTo>
                  <a:cubicBezTo>
                    <a:pt x="18634" y="4956"/>
                    <a:pt x="18388" y="5007"/>
                    <a:pt x="18104" y="5007"/>
                  </a:cubicBezTo>
                  <a:cubicBezTo>
                    <a:pt x="18057" y="5007"/>
                    <a:pt x="18008" y="5005"/>
                    <a:pt x="17958" y="5002"/>
                  </a:cubicBezTo>
                  <a:cubicBezTo>
                    <a:pt x="17257" y="4958"/>
                    <a:pt x="16308" y="4009"/>
                    <a:pt x="16649" y="3268"/>
                  </a:cubicBezTo>
                  <a:cubicBezTo>
                    <a:pt x="16811" y="2919"/>
                    <a:pt x="17257" y="2692"/>
                    <a:pt x="17131" y="2218"/>
                  </a:cubicBezTo>
                  <a:cubicBezTo>
                    <a:pt x="17050" y="1926"/>
                    <a:pt x="16786" y="1874"/>
                    <a:pt x="16486" y="1874"/>
                  </a:cubicBezTo>
                  <a:cubicBezTo>
                    <a:pt x="16316" y="1874"/>
                    <a:pt x="16134" y="1891"/>
                    <a:pt x="15968" y="1891"/>
                  </a:cubicBezTo>
                  <a:cubicBezTo>
                    <a:pt x="15917" y="1891"/>
                    <a:pt x="15869" y="1889"/>
                    <a:pt x="15822" y="1885"/>
                  </a:cubicBezTo>
                  <a:cubicBezTo>
                    <a:pt x="14905" y="1792"/>
                    <a:pt x="13966" y="1630"/>
                    <a:pt x="13236" y="1062"/>
                  </a:cubicBezTo>
                  <a:cubicBezTo>
                    <a:pt x="12709" y="649"/>
                    <a:pt x="12048" y="401"/>
                    <a:pt x="11472" y="29"/>
                  </a:cubicBezTo>
                  <a:lnTo>
                    <a:pt x="11472" y="29"/>
                  </a:lnTo>
                  <a:cubicBezTo>
                    <a:pt x="11424" y="618"/>
                    <a:pt x="11793" y="1285"/>
                    <a:pt x="11005" y="1285"/>
                  </a:cubicBezTo>
                  <a:cubicBezTo>
                    <a:pt x="10936" y="1285"/>
                    <a:pt x="10858" y="1280"/>
                    <a:pt x="10771" y="1269"/>
                  </a:cubicBezTo>
                  <a:cubicBezTo>
                    <a:pt x="10252" y="1204"/>
                    <a:pt x="10377" y="1030"/>
                    <a:pt x="10183" y="661"/>
                  </a:cubicBezTo>
                  <a:cubicBezTo>
                    <a:pt x="9956" y="248"/>
                    <a:pt x="9530" y="134"/>
                    <a:pt x="90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0" name="Google Shape;590;p54"/>
            <p:cNvSpPr/>
            <p:nvPr/>
          </p:nvSpPr>
          <p:spPr>
            <a:xfrm>
              <a:off x="3937725" y="4955125"/>
              <a:ext cx="34075" cy="39475"/>
            </a:xfrm>
            <a:custGeom>
              <a:avLst/>
              <a:gdLst/>
              <a:ahLst/>
              <a:cxnLst/>
              <a:rect l="l" t="t" r="r" b="b"/>
              <a:pathLst>
                <a:path w="1363" h="1579" extrusionOk="0">
                  <a:moveTo>
                    <a:pt x="487" y="1"/>
                  </a:moveTo>
                  <a:cubicBezTo>
                    <a:pt x="334" y="1"/>
                    <a:pt x="168" y="14"/>
                    <a:pt x="0" y="14"/>
                  </a:cubicBezTo>
                  <a:cubicBezTo>
                    <a:pt x="114" y="220"/>
                    <a:pt x="208" y="375"/>
                    <a:pt x="219" y="622"/>
                  </a:cubicBezTo>
                  <a:cubicBezTo>
                    <a:pt x="219" y="735"/>
                    <a:pt x="174" y="930"/>
                    <a:pt x="219" y="1043"/>
                  </a:cubicBezTo>
                  <a:cubicBezTo>
                    <a:pt x="260" y="1168"/>
                    <a:pt x="754" y="1578"/>
                    <a:pt x="928" y="1578"/>
                  </a:cubicBezTo>
                  <a:cubicBezTo>
                    <a:pt x="1115" y="1578"/>
                    <a:pt x="1196" y="1424"/>
                    <a:pt x="1196" y="1262"/>
                  </a:cubicBezTo>
                  <a:cubicBezTo>
                    <a:pt x="1209" y="1056"/>
                    <a:pt x="1042" y="1003"/>
                    <a:pt x="1014" y="848"/>
                  </a:cubicBezTo>
                  <a:cubicBezTo>
                    <a:pt x="949" y="536"/>
                    <a:pt x="1362" y="375"/>
                    <a:pt x="990" y="115"/>
                  </a:cubicBezTo>
                  <a:cubicBezTo>
                    <a:pt x="858" y="21"/>
                    <a:pt x="683" y="1"/>
                    <a:pt x="4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1" name="Google Shape;591;p54"/>
            <p:cNvSpPr/>
            <p:nvPr/>
          </p:nvSpPr>
          <p:spPr>
            <a:xfrm>
              <a:off x="3834350" y="3763925"/>
              <a:ext cx="339325" cy="207850"/>
            </a:xfrm>
            <a:custGeom>
              <a:avLst/>
              <a:gdLst/>
              <a:ahLst/>
              <a:cxnLst/>
              <a:rect l="l" t="t" r="r" b="b"/>
              <a:pathLst>
                <a:path w="13573" h="8314" extrusionOk="0">
                  <a:moveTo>
                    <a:pt x="12770" y="0"/>
                  </a:moveTo>
                  <a:cubicBezTo>
                    <a:pt x="12429" y="288"/>
                    <a:pt x="11529" y="601"/>
                    <a:pt x="11209" y="795"/>
                  </a:cubicBezTo>
                  <a:cubicBezTo>
                    <a:pt x="9819" y="1643"/>
                    <a:pt x="8015" y="1764"/>
                    <a:pt x="6487" y="2210"/>
                  </a:cubicBezTo>
                  <a:cubicBezTo>
                    <a:pt x="5550" y="2486"/>
                    <a:pt x="4721" y="2931"/>
                    <a:pt x="3767" y="2931"/>
                  </a:cubicBezTo>
                  <a:cubicBezTo>
                    <a:pt x="3515" y="2931"/>
                    <a:pt x="3254" y="2900"/>
                    <a:pt x="2980" y="2827"/>
                  </a:cubicBezTo>
                  <a:cubicBezTo>
                    <a:pt x="2344" y="2651"/>
                    <a:pt x="1785" y="2486"/>
                    <a:pt x="1196" y="2384"/>
                  </a:cubicBezTo>
                  <a:lnTo>
                    <a:pt x="1188" y="2384"/>
                  </a:lnTo>
                  <a:cubicBezTo>
                    <a:pt x="661" y="2619"/>
                    <a:pt x="0" y="2818"/>
                    <a:pt x="535" y="3560"/>
                  </a:cubicBezTo>
                  <a:cubicBezTo>
                    <a:pt x="836" y="3974"/>
                    <a:pt x="1188" y="4034"/>
                    <a:pt x="1104" y="4642"/>
                  </a:cubicBezTo>
                  <a:cubicBezTo>
                    <a:pt x="1074" y="4943"/>
                    <a:pt x="949" y="5129"/>
                    <a:pt x="917" y="5416"/>
                  </a:cubicBezTo>
                  <a:cubicBezTo>
                    <a:pt x="896" y="5652"/>
                    <a:pt x="982" y="5891"/>
                    <a:pt x="1031" y="6118"/>
                  </a:cubicBezTo>
                  <a:cubicBezTo>
                    <a:pt x="1391" y="6178"/>
                    <a:pt x="1845" y="6251"/>
                    <a:pt x="1865" y="6625"/>
                  </a:cubicBezTo>
                  <a:cubicBezTo>
                    <a:pt x="1877" y="6799"/>
                    <a:pt x="1712" y="7005"/>
                    <a:pt x="1549" y="7200"/>
                  </a:cubicBezTo>
                  <a:cubicBezTo>
                    <a:pt x="1289" y="7529"/>
                    <a:pt x="1031" y="7869"/>
                    <a:pt x="1549" y="8182"/>
                  </a:cubicBezTo>
                  <a:cubicBezTo>
                    <a:pt x="1648" y="8241"/>
                    <a:pt x="1749" y="8263"/>
                    <a:pt x="1850" y="8263"/>
                  </a:cubicBezTo>
                  <a:cubicBezTo>
                    <a:pt x="2150" y="8263"/>
                    <a:pt x="2455" y="8068"/>
                    <a:pt x="2725" y="8047"/>
                  </a:cubicBezTo>
                  <a:cubicBezTo>
                    <a:pt x="2749" y="8045"/>
                    <a:pt x="2773" y="8044"/>
                    <a:pt x="2797" y="8044"/>
                  </a:cubicBezTo>
                  <a:cubicBezTo>
                    <a:pt x="3109" y="8044"/>
                    <a:pt x="3400" y="8242"/>
                    <a:pt x="3705" y="8242"/>
                  </a:cubicBezTo>
                  <a:cubicBezTo>
                    <a:pt x="3745" y="8242"/>
                    <a:pt x="3787" y="8238"/>
                    <a:pt x="3828" y="8230"/>
                  </a:cubicBezTo>
                  <a:cubicBezTo>
                    <a:pt x="4229" y="8161"/>
                    <a:pt x="4261" y="7841"/>
                    <a:pt x="4549" y="7643"/>
                  </a:cubicBezTo>
                  <a:cubicBezTo>
                    <a:pt x="4684" y="7552"/>
                    <a:pt x="4829" y="7515"/>
                    <a:pt x="4977" y="7515"/>
                  </a:cubicBezTo>
                  <a:cubicBezTo>
                    <a:pt x="5202" y="7515"/>
                    <a:pt x="5435" y="7599"/>
                    <a:pt x="5652" y="7707"/>
                  </a:cubicBezTo>
                  <a:cubicBezTo>
                    <a:pt x="6045" y="7894"/>
                    <a:pt x="6300" y="8068"/>
                    <a:pt x="6747" y="8088"/>
                  </a:cubicBezTo>
                  <a:cubicBezTo>
                    <a:pt x="6778" y="8090"/>
                    <a:pt x="6809" y="8091"/>
                    <a:pt x="6839" y="8091"/>
                  </a:cubicBezTo>
                  <a:cubicBezTo>
                    <a:pt x="7050" y="8091"/>
                    <a:pt x="7254" y="8052"/>
                    <a:pt x="7458" y="8052"/>
                  </a:cubicBezTo>
                  <a:cubicBezTo>
                    <a:pt x="7540" y="8052"/>
                    <a:pt x="7621" y="8058"/>
                    <a:pt x="7703" y="8075"/>
                  </a:cubicBezTo>
                  <a:cubicBezTo>
                    <a:pt x="7907" y="8126"/>
                    <a:pt x="8154" y="8314"/>
                    <a:pt x="8389" y="8314"/>
                  </a:cubicBezTo>
                  <a:cubicBezTo>
                    <a:pt x="8491" y="8314"/>
                    <a:pt x="8591" y="8278"/>
                    <a:pt x="8684" y="8182"/>
                  </a:cubicBezTo>
                  <a:cubicBezTo>
                    <a:pt x="8964" y="7894"/>
                    <a:pt x="8736" y="7241"/>
                    <a:pt x="8644" y="6953"/>
                  </a:cubicBezTo>
                  <a:cubicBezTo>
                    <a:pt x="8404" y="6191"/>
                    <a:pt x="8644" y="6219"/>
                    <a:pt x="9344" y="6013"/>
                  </a:cubicBezTo>
                  <a:cubicBezTo>
                    <a:pt x="10058" y="5798"/>
                    <a:pt x="10058" y="5591"/>
                    <a:pt x="9831" y="4943"/>
                  </a:cubicBezTo>
                  <a:cubicBezTo>
                    <a:pt x="9333" y="3548"/>
                    <a:pt x="10573" y="3994"/>
                    <a:pt x="11241" y="3240"/>
                  </a:cubicBezTo>
                  <a:cubicBezTo>
                    <a:pt x="11728" y="2692"/>
                    <a:pt x="11728" y="2692"/>
                    <a:pt x="12511" y="2644"/>
                  </a:cubicBezTo>
                  <a:cubicBezTo>
                    <a:pt x="12944" y="2619"/>
                    <a:pt x="13172" y="2486"/>
                    <a:pt x="13305" y="2230"/>
                  </a:cubicBezTo>
                  <a:cubicBezTo>
                    <a:pt x="13378" y="2084"/>
                    <a:pt x="13427" y="1910"/>
                    <a:pt x="13471" y="1683"/>
                  </a:cubicBezTo>
                  <a:cubicBezTo>
                    <a:pt x="13573" y="1063"/>
                    <a:pt x="13419" y="889"/>
                    <a:pt x="13037" y="455"/>
                  </a:cubicBezTo>
                  <a:cubicBezTo>
                    <a:pt x="12925" y="321"/>
                    <a:pt x="12839" y="167"/>
                    <a:pt x="127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2" name="Google Shape;592;p54"/>
            <p:cNvSpPr/>
            <p:nvPr/>
          </p:nvSpPr>
          <p:spPr>
            <a:xfrm>
              <a:off x="3830200" y="3819675"/>
              <a:ext cx="655425" cy="584650"/>
            </a:xfrm>
            <a:custGeom>
              <a:avLst/>
              <a:gdLst/>
              <a:ahLst/>
              <a:cxnLst/>
              <a:rect l="l" t="t" r="r" b="b"/>
              <a:pathLst>
                <a:path w="26217" h="23386" extrusionOk="0">
                  <a:moveTo>
                    <a:pt x="13471" y="0"/>
                  </a:moveTo>
                  <a:cubicBezTo>
                    <a:pt x="13338" y="256"/>
                    <a:pt x="13110" y="389"/>
                    <a:pt x="12677" y="414"/>
                  </a:cubicBezTo>
                  <a:cubicBezTo>
                    <a:pt x="11894" y="462"/>
                    <a:pt x="11894" y="462"/>
                    <a:pt x="11407" y="1010"/>
                  </a:cubicBezTo>
                  <a:cubicBezTo>
                    <a:pt x="10739" y="1764"/>
                    <a:pt x="9499" y="1318"/>
                    <a:pt x="9997" y="2713"/>
                  </a:cubicBezTo>
                  <a:cubicBezTo>
                    <a:pt x="10224" y="3361"/>
                    <a:pt x="10224" y="3568"/>
                    <a:pt x="9510" y="3783"/>
                  </a:cubicBezTo>
                  <a:cubicBezTo>
                    <a:pt x="8810" y="3989"/>
                    <a:pt x="8570" y="3961"/>
                    <a:pt x="8810" y="4723"/>
                  </a:cubicBezTo>
                  <a:cubicBezTo>
                    <a:pt x="8902" y="5011"/>
                    <a:pt x="9130" y="5664"/>
                    <a:pt x="8850" y="5952"/>
                  </a:cubicBezTo>
                  <a:cubicBezTo>
                    <a:pt x="8757" y="6048"/>
                    <a:pt x="8657" y="6084"/>
                    <a:pt x="8555" y="6084"/>
                  </a:cubicBezTo>
                  <a:cubicBezTo>
                    <a:pt x="8320" y="6084"/>
                    <a:pt x="8073" y="5896"/>
                    <a:pt x="7869" y="5845"/>
                  </a:cubicBezTo>
                  <a:cubicBezTo>
                    <a:pt x="7787" y="5828"/>
                    <a:pt x="7706" y="5822"/>
                    <a:pt x="7624" y="5822"/>
                  </a:cubicBezTo>
                  <a:cubicBezTo>
                    <a:pt x="7420" y="5822"/>
                    <a:pt x="7216" y="5861"/>
                    <a:pt x="7005" y="5861"/>
                  </a:cubicBezTo>
                  <a:cubicBezTo>
                    <a:pt x="6975" y="5861"/>
                    <a:pt x="6944" y="5860"/>
                    <a:pt x="6913" y="5858"/>
                  </a:cubicBezTo>
                  <a:cubicBezTo>
                    <a:pt x="6466" y="5838"/>
                    <a:pt x="6211" y="5664"/>
                    <a:pt x="5818" y="5477"/>
                  </a:cubicBezTo>
                  <a:cubicBezTo>
                    <a:pt x="5601" y="5369"/>
                    <a:pt x="5368" y="5285"/>
                    <a:pt x="5143" y="5285"/>
                  </a:cubicBezTo>
                  <a:cubicBezTo>
                    <a:pt x="4995" y="5285"/>
                    <a:pt x="4850" y="5322"/>
                    <a:pt x="4715" y="5413"/>
                  </a:cubicBezTo>
                  <a:cubicBezTo>
                    <a:pt x="4427" y="5611"/>
                    <a:pt x="4395" y="5931"/>
                    <a:pt x="3994" y="6000"/>
                  </a:cubicBezTo>
                  <a:cubicBezTo>
                    <a:pt x="3953" y="6008"/>
                    <a:pt x="3911" y="6012"/>
                    <a:pt x="3871" y="6012"/>
                  </a:cubicBezTo>
                  <a:cubicBezTo>
                    <a:pt x="3566" y="6012"/>
                    <a:pt x="3275" y="5814"/>
                    <a:pt x="2963" y="5814"/>
                  </a:cubicBezTo>
                  <a:cubicBezTo>
                    <a:pt x="2939" y="5814"/>
                    <a:pt x="2915" y="5815"/>
                    <a:pt x="2891" y="5817"/>
                  </a:cubicBezTo>
                  <a:cubicBezTo>
                    <a:pt x="2621" y="5838"/>
                    <a:pt x="2316" y="6033"/>
                    <a:pt x="2016" y="6033"/>
                  </a:cubicBezTo>
                  <a:cubicBezTo>
                    <a:pt x="1915" y="6033"/>
                    <a:pt x="1814" y="6011"/>
                    <a:pt x="1715" y="5952"/>
                  </a:cubicBezTo>
                  <a:cubicBezTo>
                    <a:pt x="1197" y="5639"/>
                    <a:pt x="1455" y="5299"/>
                    <a:pt x="1715" y="4970"/>
                  </a:cubicBezTo>
                  <a:lnTo>
                    <a:pt x="1715" y="4970"/>
                  </a:lnTo>
                  <a:cubicBezTo>
                    <a:pt x="1176" y="5031"/>
                    <a:pt x="580" y="5185"/>
                    <a:pt x="406" y="5477"/>
                  </a:cubicBezTo>
                  <a:cubicBezTo>
                    <a:pt x="0" y="6146"/>
                    <a:pt x="787" y="6880"/>
                    <a:pt x="993" y="7426"/>
                  </a:cubicBezTo>
                  <a:cubicBezTo>
                    <a:pt x="1249" y="8104"/>
                    <a:pt x="1289" y="8818"/>
                    <a:pt x="1878" y="9324"/>
                  </a:cubicBezTo>
                  <a:cubicBezTo>
                    <a:pt x="2104" y="9519"/>
                    <a:pt x="2260" y="9596"/>
                    <a:pt x="2373" y="9596"/>
                  </a:cubicBezTo>
                  <a:cubicBezTo>
                    <a:pt x="2706" y="9596"/>
                    <a:pt x="2658" y="8916"/>
                    <a:pt x="2952" y="8631"/>
                  </a:cubicBezTo>
                  <a:cubicBezTo>
                    <a:pt x="3025" y="8558"/>
                    <a:pt x="3434" y="8509"/>
                    <a:pt x="3572" y="8424"/>
                  </a:cubicBezTo>
                  <a:cubicBezTo>
                    <a:pt x="3706" y="8343"/>
                    <a:pt x="3839" y="8217"/>
                    <a:pt x="3933" y="8104"/>
                  </a:cubicBezTo>
                  <a:cubicBezTo>
                    <a:pt x="4228" y="7743"/>
                    <a:pt x="4180" y="7426"/>
                    <a:pt x="4200" y="6981"/>
                  </a:cubicBezTo>
                  <a:cubicBezTo>
                    <a:pt x="4297" y="6958"/>
                    <a:pt x="4398" y="6947"/>
                    <a:pt x="4502" y="6947"/>
                  </a:cubicBezTo>
                  <a:cubicBezTo>
                    <a:pt x="5235" y="6947"/>
                    <a:pt x="6082" y="7495"/>
                    <a:pt x="6264" y="8148"/>
                  </a:cubicBezTo>
                  <a:cubicBezTo>
                    <a:pt x="6426" y="8736"/>
                    <a:pt x="6232" y="9417"/>
                    <a:pt x="6406" y="9973"/>
                  </a:cubicBezTo>
                  <a:cubicBezTo>
                    <a:pt x="6653" y="10788"/>
                    <a:pt x="7561" y="11428"/>
                    <a:pt x="8202" y="11902"/>
                  </a:cubicBezTo>
                  <a:cubicBezTo>
                    <a:pt x="8797" y="12336"/>
                    <a:pt x="9531" y="12685"/>
                    <a:pt x="9543" y="13499"/>
                  </a:cubicBezTo>
                  <a:cubicBezTo>
                    <a:pt x="9525" y="13502"/>
                    <a:pt x="9506" y="13503"/>
                    <a:pt x="9487" y="13503"/>
                  </a:cubicBezTo>
                  <a:cubicBezTo>
                    <a:pt x="9085" y="13503"/>
                    <a:pt x="8425" y="13053"/>
                    <a:pt x="8015" y="13053"/>
                  </a:cubicBezTo>
                  <a:cubicBezTo>
                    <a:pt x="7892" y="13053"/>
                    <a:pt x="7791" y="13094"/>
                    <a:pt x="7727" y="13200"/>
                  </a:cubicBezTo>
                  <a:cubicBezTo>
                    <a:pt x="7439" y="13694"/>
                    <a:pt x="8355" y="14614"/>
                    <a:pt x="8623" y="14955"/>
                  </a:cubicBezTo>
                  <a:cubicBezTo>
                    <a:pt x="9223" y="15729"/>
                    <a:pt x="9697" y="15778"/>
                    <a:pt x="10573" y="16037"/>
                  </a:cubicBezTo>
                  <a:cubicBezTo>
                    <a:pt x="11407" y="16285"/>
                    <a:pt x="10726" y="16873"/>
                    <a:pt x="11222" y="17399"/>
                  </a:cubicBezTo>
                  <a:cubicBezTo>
                    <a:pt x="11365" y="17557"/>
                    <a:pt x="11651" y="17597"/>
                    <a:pt x="11956" y="17597"/>
                  </a:cubicBezTo>
                  <a:cubicBezTo>
                    <a:pt x="12273" y="17597"/>
                    <a:pt x="12610" y="17554"/>
                    <a:pt x="12831" y="17554"/>
                  </a:cubicBezTo>
                  <a:cubicBezTo>
                    <a:pt x="13626" y="17574"/>
                    <a:pt x="13986" y="18068"/>
                    <a:pt x="14679" y="18377"/>
                  </a:cubicBezTo>
                  <a:cubicBezTo>
                    <a:pt x="15069" y="18542"/>
                    <a:pt x="15381" y="18461"/>
                    <a:pt x="15770" y="18542"/>
                  </a:cubicBezTo>
                  <a:cubicBezTo>
                    <a:pt x="16285" y="18648"/>
                    <a:pt x="16390" y="18923"/>
                    <a:pt x="16670" y="19305"/>
                  </a:cubicBezTo>
                  <a:cubicBezTo>
                    <a:pt x="17112" y="19945"/>
                    <a:pt x="17639" y="20545"/>
                    <a:pt x="18113" y="21153"/>
                  </a:cubicBezTo>
                  <a:cubicBezTo>
                    <a:pt x="18555" y="21709"/>
                    <a:pt x="19102" y="22183"/>
                    <a:pt x="19710" y="22544"/>
                  </a:cubicBezTo>
                  <a:cubicBezTo>
                    <a:pt x="20103" y="22770"/>
                    <a:pt x="20805" y="23277"/>
                    <a:pt x="21352" y="23371"/>
                  </a:cubicBezTo>
                  <a:cubicBezTo>
                    <a:pt x="21402" y="23381"/>
                    <a:pt x="21454" y="23386"/>
                    <a:pt x="21504" y="23386"/>
                  </a:cubicBezTo>
                  <a:cubicBezTo>
                    <a:pt x="21555" y="23386"/>
                    <a:pt x="21603" y="23381"/>
                    <a:pt x="21647" y="23371"/>
                  </a:cubicBezTo>
                  <a:cubicBezTo>
                    <a:pt x="21587" y="22978"/>
                    <a:pt x="21084" y="22690"/>
                    <a:pt x="20825" y="22422"/>
                  </a:cubicBezTo>
                  <a:cubicBezTo>
                    <a:pt x="20464" y="22061"/>
                    <a:pt x="20452" y="21688"/>
                    <a:pt x="20184" y="21234"/>
                  </a:cubicBezTo>
                  <a:cubicBezTo>
                    <a:pt x="19495" y="20071"/>
                    <a:pt x="18121" y="19771"/>
                    <a:pt x="17237" y="18850"/>
                  </a:cubicBezTo>
                  <a:cubicBezTo>
                    <a:pt x="16904" y="18514"/>
                    <a:pt x="16763" y="18080"/>
                    <a:pt x="16451" y="17707"/>
                  </a:cubicBezTo>
                  <a:cubicBezTo>
                    <a:pt x="16038" y="17213"/>
                    <a:pt x="15462" y="16884"/>
                    <a:pt x="14967" y="16471"/>
                  </a:cubicBezTo>
                  <a:cubicBezTo>
                    <a:pt x="14266" y="15891"/>
                    <a:pt x="14047" y="15129"/>
                    <a:pt x="13564" y="14407"/>
                  </a:cubicBezTo>
                  <a:cubicBezTo>
                    <a:pt x="13224" y="13901"/>
                    <a:pt x="12664" y="13593"/>
                    <a:pt x="12348" y="13086"/>
                  </a:cubicBezTo>
                  <a:cubicBezTo>
                    <a:pt x="12028" y="12563"/>
                    <a:pt x="12016" y="11931"/>
                    <a:pt x="11729" y="11415"/>
                  </a:cubicBezTo>
                  <a:cubicBezTo>
                    <a:pt x="11388" y="10807"/>
                    <a:pt x="10945" y="10796"/>
                    <a:pt x="10500" y="10394"/>
                  </a:cubicBezTo>
                  <a:cubicBezTo>
                    <a:pt x="10005" y="9932"/>
                    <a:pt x="10118" y="9466"/>
                    <a:pt x="10358" y="8983"/>
                  </a:cubicBezTo>
                  <a:cubicBezTo>
                    <a:pt x="10479" y="8704"/>
                    <a:pt x="10532" y="8590"/>
                    <a:pt x="10585" y="8290"/>
                  </a:cubicBezTo>
                  <a:cubicBezTo>
                    <a:pt x="10625" y="8064"/>
                    <a:pt x="10541" y="7654"/>
                    <a:pt x="10739" y="7475"/>
                  </a:cubicBezTo>
                  <a:cubicBezTo>
                    <a:pt x="10810" y="7411"/>
                    <a:pt x="10881" y="7383"/>
                    <a:pt x="10949" y="7383"/>
                  </a:cubicBezTo>
                  <a:cubicBezTo>
                    <a:pt x="11395" y="7383"/>
                    <a:pt x="11780" y="8575"/>
                    <a:pt x="12036" y="8818"/>
                  </a:cubicBezTo>
                  <a:cubicBezTo>
                    <a:pt x="12224" y="9001"/>
                    <a:pt x="12437" y="9078"/>
                    <a:pt x="12657" y="9078"/>
                  </a:cubicBezTo>
                  <a:cubicBezTo>
                    <a:pt x="13054" y="9078"/>
                    <a:pt x="13473" y="8830"/>
                    <a:pt x="13812" y="8517"/>
                  </a:cubicBezTo>
                  <a:cubicBezTo>
                    <a:pt x="14250" y="8107"/>
                    <a:pt x="14313" y="7894"/>
                    <a:pt x="14611" y="7894"/>
                  </a:cubicBezTo>
                  <a:cubicBezTo>
                    <a:pt x="14755" y="7894"/>
                    <a:pt x="14954" y="7943"/>
                    <a:pt x="15275" y="8043"/>
                  </a:cubicBezTo>
                  <a:cubicBezTo>
                    <a:pt x="15688" y="8169"/>
                    <a:pt x="16082" y="8242"/>
                    <a:pt x="16504" y="8262"/>
                  </a:cubicBezTo>
                  <a:cubicBezTo>
                    <a:pt x="16526" y="8263"/>
                    <a:pt x="16549" y="8264"/>
                    <a:pt x="16572" y="8264"/>
                  </a:cubicBezTo>
                  <a:cubicBezTo>
                    <a:pt x="17002" y="8264"/>
                    <a:pt x="17443" y="8101"/>
                    <a:pt x="17868" y="8101"/>
                  </a:cubicBezTo>
                  <a:cubicBezTo>
                    <a:pt x="17898" y="8101"/>
                    <a:pt x="17929" y="8102"/>
                    <a:pt x="17959" y="8104"/>
                  </a:cubicBezTo>
                  <a:cubicBezTo>
                    <a:pt x="18558" y="8147"/>
                    <a:pt x="18896" y="8673"/>
                    <a:pt x="19559" y="8673"/>
                  </a:cubicBezTo>
                  <a:cubicBezTo>
                    <a:pt x="19578" y="8673"/>
                    <a:pt x="19597" y="8673"/>
                    <a:pt x="19617" y="8672"/>
                  </a:cubicBezTo>
                  <a:cubicBezTo>
                    <a:pt x="20216" y="8645"/>
                    <a:pt x="20796" y="8463"/>
                    <a:pt x="21368" y="8463"/>
                  </a:cubicBezTo>
                  <a:cubicBezTo>
                    <a:pt x="21656" y="8463"/>
                    <a:pt x="21942" y="8509"/>
                    <a:pt x="22227" y="8643"/>
                  </a:cubicBezTo>
                  <a:cubicBezTo>
                    <a:pt x="22917" y="8963"/>
                    <a:pt x="23661" y="9652"/>
                    <a:pt x="24478" y="9652"/>
                  </a:cubicBezTo>
                  <a:cubicBezTo>
                    <a:pt x="24603" y="9652"/>
                    <a:pt x="24730" y="9636"/>
                    <a:pt x="24858" y="9600"/>
                  </a:cubicBezTo>
                  <a:cubicBezTo>
                    <a:pt x="25065" y="9551"/>
                    <a:pt x="25179" y="9458"/>
                    <a:pt x="25239" y="9332"/>
                  </a:cubicBezTo>
                  <a:cubicBezTo>
                    <a:pt x="25374" y="9044"/>
                    <a:pt x="25199" y="8582"/>
                    <a:pt x="25239" y="8156"/>
                  </a:cubicBezTo>
                  <a:cubicBezTo>
                    <a:pt x="25608" y="8064"/>
                    <a:pt x="26216" y="8075"/>
                    <a:pt x="26063" y="7529"/>
                  </a:cubicBezTo>
                  <a:cubicBezTo>
                    <a:pt x="25900" y="6953"/>
                    <a:pt x="24907" y="7074"/>
                    <a:pt x="24652" y="6446"/>
                  </a:cubicBezTo>
                  <a:cubicBezTo>
                    <a:pt x="24339" y="5692"/>
                    <a:pt x="24599" y="4301"/>
                    <a:pt x="23950" y="3661"/>
                  </a:cubicBezTo>
                  <a:lnTo>
                    <a:pt x="23939" y="3661"/>
                  </a:lnTo>
                  <a:cubicBezTo>
                    <a:pt x="23909" y="3620"/>
                    <a:pt x="23866" y="3588"/>
                    <a:pt x="23825" y="3559"/>
                  </a:cubicBezTo>
                  <a:cubicBezTo>
                    <a:pt x="23674" y="3451"/>
                    <a:pt x="23511" y="3407"/>
                    <a:pt x="23347" y="3407"/>
                  </a:cubicBezTo>
                  <a:cubicBezTo>
                    <a:pt x="23040" y="3407"/>
                    <a:pt x="22724" y="3558"/>
                    <a:pt x="22455" y="3714"/>
                  </a:cubicBezTo>
                  <a:cubicBezTo>
                    <a:pt x="21835" y="4066"/>
                    <a:pt x="21358" y="4220"/>
                    <a:pt x="20718" y="4220"/>
                  </a:cubicBezTo>
                  <a:cubicBezTo>
                    <a:pt x="20571" y="4220"/>
                    <a:pt x="20414" y="4212"/>
                    <a:pt x="20245" y="4196"/>
                  </a:cubicBezTo>
                  <a:cubicBezTo>
                    <a:pt x="19390" y="4123"/>
                    <a:pt x="18908" y="3495"/>
                    <a:pt x="18141" y="3267"/>
                  </a:cubicBezTo>
                  <a:cubicBezTo>
                    <a:pt x="17931" y="3205"/>
                    <a:pt x="17739" y="3188"/>
                    <a:pt x="17563" y="3188"/>
                  </a:cubicBezTo>
                  <a:cubicBezTo>
                    <a:pt x="17358" y="3188"/>
                    <a:pt x="17173" y="3211"/>
                    <a:pt x="17003" y="3211"/>
                  </a:cubicBezTo>
                  <a:cubicBezTo>
                    <a:pt x="16644" y="3211"/>
                    <a:pt x="16350" y="3110"/>
                    <a:pt x="16070" y="2485"/>
                  </a:cubicBezTo>
                  <a:cubicBezTo>
                    <a:pt x="15742" y="1764"/>
                    <a:pt x="15368" y="1143"/>
                    <a:pt x="14679" y="689"/>
                  </a:cubicBezTo>
                  <a:cubicBezTo>
                    <a:pt x="14380" y="494"/>
                    <a:pt x="13913" y="195"/>
                    <a:pt x="134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3" name="Google Shape;593;p54"/>
            <p:cNvSpPr/>
            <p:nvPr/>
          </p:nvSpPr>
          <p:spPr>
            <a:xfrm>
              <a:off x="3843675" y="5308425"/>
              <a:ext cx="57675" cy="71700"/>
            </a:xfrm>
            <a:custGeom>
              <a:avLst/>
              <a:gdLst/>
              <a:ahLst/>
              <a:cxnLst/>
              <a:rect l="l" t="t" r="r" b="b"/>
              <a:pathLst>
                <a:path w="2307" h="2868" extrusionOk="0">
                  <a:moveTo>
                    <a:pt x="512" y="0"/>
                  </a:moveTo>
                  <a:cubicBezTo>
                    <a:pt x="363" y="0"/>
                    <a:pt x="195" y="23"/>
                    <a:pt x="29" y="82"/>
                  </a:cubicBezTo>
                  <a:cubicBezTo>
                    <a:pt x="1" y="455"/>
                    <a:pt x="114" y="816"/>
                    <a:pt x="90" y="1185"/>
                  </a:cubicBezTo>
                  <a:cubicBezTo>
                    <a:pt x="61" y="1566"/>
                    <a:pt x="69" y="1538"/>
                    <a:pt x="390" y="1744"/>
                  </a:cubicBezTo>
                  <a:cubicBezTo>
                    <a:pt x="701" y="1939"/>
                    <a:pt x="989" y="2105"/>
                    <a:pt x="1164" y="2413"/>
                  </a:cubicBezTo>
                  <a:cubicBezTo>
                    <a:pt x="1315" y="2686"/>
                    <a:pt x="1356" y="2867"/>
                    <a:pt x="1707" y="2867"/>
                  </a:cubicBezTo>
                  <a:cubicBezTo>
                    <a:pt x="1715" y="2867"/>
                    <a:pt x="1723" y="2867"/>
                    <a:pt x="1732" y="2867"/>
                  </a:cubicBezTo>
                  <a:cubicBezTo>
                    <a:pt x="2039" y="2855"/>
                    <a:pt x="2307" y="2661"/>
                    <a:pt x="2258" y="2332"/>
                  </a:cubicBezTo>
                  <a:cubicBezTo>
                    <a:pt x="2218" y="2032"/>
                    <a:pt x="1938" y="2019"/>
                    <a:pt x="1833" y="1793"/>
                  </a:cubicBezTo>
                  <a:cubicBezTo>
                    <a:pt x="1719" y="1578"/>
                    <a:pt x="1886" y="1290"/>
                    <a:pt x="1711" y="1071"/>
                  </a:cubicBezTo>
                  <a:cubicBezTo>
                    <a:pt x="1565" y="885"/>
                    <a:pt x="1339" y="917"/>
                    <a:pt x="1225" y="670"/>
                  </a:cubicBezTo>
                  <a:cubicBezTo>
                    <a:pt x="1103" y="382"/>
                    <a:pt x="1225" y="176"/>
                    <a:pt x="864" y="49"/>
                  </a:cubicBezTo>
                  <a:cubicBezTo>
                    <a:pt x="774" y="20"/>
                    <a:pt x="651" y="0"/>
                    <a:pt x="5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4" name="Google Shape;594;p54"/>
            <p:cNvSpPr/>
            <p:nvPr/>
          </p:nvSpPr>
          <p:spPr>
            <a:xfrm>
              <a:off x="3747700" y="554425"/>
              <a:ext cx="910700" cy="1979900"/>
            </a:xfrm>
            <a:custGeom>
              <a:avLst/>
              <a:gdLst/>
              <a:ahLst/>
              <a:cxnLst/>
              <a:rect l="l" t="t" r="r" b="b"/>
              <a:pathLst>
                <a:path w="36428" h="79196" extrusionOk="0">
                  <a:moveTo>
                    <a:pt x="26401" y="1"/>
                  </a:moveTo>
                  <a:cubicBezTo>
                    <a:pt x="26360" y="1"/>
                    <a:pt x="26316" y="3"/>
                    <a:pt x="26270" y="9"/>
                  </a:cubicBezTo>
                  <a:cubicBezTo>
                    <a:pt x="25268" y="142"/>
                    <a:pt x="25447" y="1317"/>
                    <a:pt x="25447" y="2031"/>
                  </a:cubicBezTo>
                  <a:cubicBezTo>
                    <a:pt x="25447" y="2961"/>
                    <a:pt x="25563" y="3941"/>
                    <a:pt x="24480" y="3941"/>
                  </a:cubicBezTo>
                  <a:cubicBezTo>
                    <a:pt x="24458" y="3941"/>
                    <a:pt x="24435" y="3941"/>
                    <a:pt x="24412" y="3940"/>
                  </a:cubicBezTo>
                  <a:cubicBezTo>
                    <a:pt x="23630" y="3920"/>
                    <a:pt x="22917" y="3487"/>
                    <a:pt x="22094" y="3487"/>
                  </a:cubicBezTo>
                  <a:cubicBezTo>
                    <a:pt x="20805" y="3487"/>
                    <a:pt x="21125" y="4350"/>
                    <a:pt x="20813" y="5330"/>
                  </a:cubicBezTo>
                  <a:cubicBezTo>
                    <a:pt x="20331" y="6941"/>
                    <a:pt x="19523" y="5979"/>
                    <a:pt x="18502" y="6733"/>
                  </a:cubicBezTo>
                  <a:cubicBezTo>
                    <a:pt x="18206" y="6952"/>
                    <a:pt x="17987" y="7281"/>
                    <a:pt x="17833" y="7662"/>
                  </a:cubicBezTo>
                  <a:cubicBezTo>
                    <a:pt x="17566" y="8290"/>
                    <a:pt x="17473" y="9044"/>
                    <a:pt x="17432" y="9644"/>
                  </a:cubicBezTo>
                  <a:cubicBezTo>
                    <a:pt x="17339" y="10921"/>
                    <a:pt x="17185" y="11703"/>
                    <a:pt x="16483" y="12818"/>
                  </a:cubicBezTo>
                  <a:cubicBezTo>
                    <a:pt x="15916" y="13738"/>
                    <a:pt x="15369" y="14707"/>
                    <a:pt x="14789" y="15624"/>
                  </a:cubicBezTo>
                  <a:cubicBezTo>
                    <a:pt x="14140" y="16657"/>
                    <a:pt x="12851" y="16470"/>
                    <a:pt x="12235" y="17366"/>
                  </a:cubicBezTo>
                  <a:cubicBezTo>
                    <a:pt x="11623" y="18242"/>
                    <a:pt x="12211" y="19937"/>
                    <a:pt x="11850" y="20958"/>
                  </a:cubicBezTo>
                  <a:cubicBezTo>
                    <a:pt x="11396" y="22255"/>
                    <a:pt x="10967" y="23399"/>
                    <a:pt x="10366" y="24639"/>
                  </a:cubicBezTo>
                  <a:cubicBezTo>
                    <a:pt x="9746" y="25937"/>
                    <a:pt x="10334" y="26978"/>
                    <a:pt x="10492" y="28280"/>
                  </a:cubicBezTo>
                  <a:cubicBezTo>
                    <a:pt x="10640" y="29567"/>
                    <a:pt x="9991" y="29689"/>
                    <a:pt x="9054" y="29689"/>
                  </a:cubicBezTo>
                  <a:cubicBezTo>
                    <a:pt x="8835" y="29689"/>
                    <a:pt x="8600" y="29683"/>
                    <a:pt x="8355" y="29683"/>
                  </a:cubicBezTo>
                  <a:cubicBezTo>
                    <a:pt x="8347" y="29683"/>
                    <a:pt x="8340" y="29683"/>
                    <a:pt x="8332" y="29683"/>
                  </a:cubicBezTo>
                  <a:cubicBezTo>
                    <a:pt x="5361" y="29683"/>
                    <a:pt x="4942" y="32060"/>
                    <a:pt x="4950" y="34559"/>
                  </a:cubicBezTo>
                  <a:lnTo>
                    <a:pt x="4950" y="36201"/>
                  </a:lnTo>
                  <a:cubicBezTo>
                    <a:pt x="4950" y="38151"/>
                    <a:pt x="4776" y="40417"/>
                    <a:pt x="4869" y="42233"/>
                  </a:cubicBezTo>
                  <a:cubicBezTo>
                    <a:pt x="4881" y="42533"/>
                    <a:pt x="4744" y="43121"/>
                    <a:pt x="4881" y="43388"/>
                  </a:cubicBezTo>
                  <a:cubicBezTo>
                    <a:pt x="5084" y="43802"/>
                    <a:pt x="5684" y="43842"/>
                    <a:pt x="5943" y="44191"/>
                  </a:cubicBezTo>
                  <a:cubicBezTo>
                    <a:pt x="6467" y="44904"/>
                    <a:pt x="6231" y="45820"/>
                    <a:pt x="5717" y="46368"/>
                  </a:cubicBezTo>
                  <a:cubicBezTo>
                    <a:pt x="5356" y="46749"/>
                    <a:pt x="5270" y="46554"/>
                    <a:pt x="5116" y="47134"/>
                  </a:cubicBezTo>
                  <a:cubicBezTo>
                    <a:pt x="4995" y="47596"/>
                    <a:pt x="5137" y="48245"/>
                    <a:pt x="5197" y="48698"/>
                  </a:cubicBezTo>
                  <a:cubicBezTo>
                    <a:pt x="5324" y="49493"/>
                    <a:pt x="5810" y="50341"/>
                    <a:pt x="5696" y="51164"/>
                  </a:cubicBezTo>
                  <a:cubicBezTo>
                    <a:pt x="5558" y="52157"/>
                    <a:pt x="4942" y="52311"/>
                    <a:pt x="4127" y="52752"/>
                  </a:cubicBezTo>
                  <a:cubicBezTo>
                    <a:pt x="3292" y="53207"/>
                    <a:pt x="2867" y="53969"/>
                    <a:pt x="2725" y="54962"/>
                  </a:cubicBezTo>
                  <a:cubicBezTo>
                    <a:pt x="2600" y="55765"/>
                    <a:pt x="3032" y="56681"/>
                    <a:pt x="2725" y="57447"/>
                  </a:cubicBezTo>
                  <a:cubicBezTo>
                    <a:pt x="2577" y="57802"/>
                    <a:pt x="2411" y="57926"/>
                    <a:pt x="2228" y="57926"/>
                  </a:cubicBezTo>
                  <a:cubicBezTo>
                    <a:pt x="1824" y="57926"/>
                    <a:pt x="1333" y="57327"/>
                    <a:pt x="742" y="57269"/>
                  </a:cubicBezTo>
                  <a:cubicBezTo>
                    <a:pt x="394" y="57722"/>
                    <a:pt x="114" y="58403"/>
                    <a:pt x="33" y="59065"/>
                  </a:cubicBezTo>
                  <a:cubicBezTo>
                    <a:pt x="1" y="59385"/>
                    <a:pt x="13" y="59705"/>
                    <a:pt x="85" y="59993"/>
                  </a:cubicBezTo>
                  <a:cubicBezTo>
                    <a:pt x="308" y="60880"/>
                    <a:pt x="1270" y="61273"/>
                    <a:pt x="1488" y="62023"/>
                  </a:cubicBezTo>
                  <a:cubicBezTo>
                    <a:pt x="1764" y="63024"/>
                    <a:pt x="1509" y="64006"/>
                    <a:pt x="1898" y="65048"/>
                  </a:cubicBezTo>
                  <a:cubicBezTo>
                    <a:pt x="2344" y="66211"/>
                    <a:pt x="2911" y="67273"/>
                    <a:pt x="3426" y="68376"/>
                  </a:cubicBezTo>
                  <a:cubicBezTo>
                    <a:pt x="3889" y="69369"/>
                    <a:pt x="4744" y="70411"/>
                    <a:pt x="4950" y="71440"/>
                  </a:cubicBezTo>
                  <a:cubicBezTo>
                    <a:pt x="5149" y="72462"/>
                    <a:pt x="4508" y="72937"/>
                    <a:pt x="4269" y="73792"/>
                  </a:cubicBezTo>
                  <a:cubicBezTo>
                    <a:pt x="4127" y="74299"/>
                    <a:pt x="4188" y="74700"/>
                    <a:pt x="4334" y="75094"/>
                  </a:cubicBezTo>
                  <a:cubicBezTo>
                    <a:pt x="4468" y="75474"/>
                    <a:pt x="4695" y="75835"/>
                    <a:pt x="4890" y="76256"/>
                  </a:cubicBezTo>
                  <a:cubicBezTo>
                    <a:pt x="5230" y="76970"/>
                    <a:pt x="5157" y="77959"/>
                    <a:pt x="5745" y="78547"/>
                  </a:cubicBezTo>
                  <a:cubicBezTo>
                    <a:pt x="6157" y="78964"/>
                    <a:pt x="6733" y="79195"/>
                    <a:pt x="7295" y="79195"/>
                  </a:cubicBezTo>
                  <a:cubicBezTo>
                    <a:pt x="7732" y="79195"/>
                    <a:pt x="8162" y="79055"/>
                    <a:pt x="8501" y="78754"/>
                  </a:cubicBezTo>
                  <a:cubicBezTo>
                    <a:pt x="9203" y="78134"/>
                    <a:pt x="9491" y="77185"/>
                    <a:pt x="10159" y="76524"/>
                  </a:cubicBezTo>
                  <a:cubicBezTo>
                    <a:pt x="11055" y="75640"/>
                    <a:pt x="12344" y="75754"/>
                    <a:pt x="13500" y="75320"/>
                  </a:cubicBezTo>
                  <a:cubicBezTo>
                    <a:pt x="14627" y="74894"/>
                    <a:pt x="15656" y="74185"/>
                    <a:pt x="16277" y="73083"/>
                  </a:cubicBezTo>
                  <a:cubicBezTo>
                    <a:pt x="17120" y="71567"/>
                    <a:pt x="17525" y="69410"/>
                    <a:pt x="17821" y="67719"/>
                  </a:cubicBezTo>
                  <a:cubicBezTo>
                    <a:pt x="18121" y="66089"/>
                    <a:pt x="17618" y="64148"/>
                    <a:pt x="18174" y="62603"/>
                  </a:cubicBezTo>
                  <a:cubicBezTo>
                    <a:pt x="18648" y="61282"/>
                    <a:pt x="19650" y="60747"/>
                    <a:pt x="20339" y="59571"/>
                  </a:cubicBezTo>
                  <a:cubicBezTo>
                    <a:pt x="20545" y="59230"/>
                    <a:pt x="20740" y="58530"/>
                    <a:pt x="21061" y="58302"/>
                  </a:cubicBezTo>
                  <a:cubicBezTo>
                    <a:pt x="21401" y="58043"/>
                    <a:pt x="22208" y="58063"/>
                    <a:pt x="22642" y="57856"/>
                  </a:cubicBezTo>
                  <a:cubicBezTo>
                    <a:pt x="24019" y="57179"/>
                    <a:pt x="23002" y="55825"/>
                    <a:pt x="23906" y="54796"/>
                  </a:cubicBezTo>
                  <a:cubicBezTo>
                    <a:pt x="24384" y="54268"/>
                    <a:pt x="24765" y="54208"/>
                    <a:pt x="24867" y="53454"/>
                  </a:cubicBezTo>
                  <a:cubicBezTo>
                    <a:pt x="24981" y="52537"/>
                    <a:pt x="24494" y="51865"/>
                    <a:pt x="23950" y="51175"/>
                  </a:cubicBezTo>
                  <a:cubicBezTo>
                    <a:pt x="23497" y="50595"/>
                    <a:pt x="22937" y="49627"/>
                    <a:pt x="22382" y="49185"/>
                  </a:cubicBezTo>
                  <a:cubicBezTo>
                    <a:pt x="21826" y="48752"/>
                    <a:pt x="21474" y="48958"/>
                    <a:pt x="20784" y="48833"/>
                  </a:cubicBezTo>
                  <a:cubicBezTo>
                    <a:pt x="19175" y="48545"/>
                    <a:pt x="19577" y="47182"/>
                    <a:pt x="19577" y="45906"/>
                  </a:cubicBezTo>
                  <a:cubicBezTo>
                    <a:pt x="19577" y="45132"/>
                    <a:pt x="19516" y="44389"/>
                    <a:pt x="19411" y="43648"/>
                  </a:cubicBezTo>
                  <a:cubicBezTo>
                    <a:pt x="19183" y="42079"/>
                    <a:pt x="20732" y="40822"/>
                    <a:pt x="20825" y="39180"/>
                  </a:cubicBezTo>
                  <a:cubicBezTo>
                    <a:pt x="20853" y="38531"/>
                    <a:pt x="20740" y="37952"/>
                    <a:pt x="20988" y="37364"/>
                  </a:cubicBezTo>
                  <a:cubicBezTo>
                    <a:pt x="21267" y="36675"/>
                    <a:pt x="21940" y="36168"/>
                    <a:pt x="22414" y="35601"/>
                  </a:cubicBezTo>
                  <a:cubicBezTo>
                    <a:pt x="23144" y="34713"/>
                    <a:pt x="23683" y="33217"/>
                    <a:pt x="24567" y="32568"/>
                  </a:cubicBezTo>
                  <a:cubicBezTo>
                    <a:pt x="25682" y="31754"/>
                    <a:pt x="27157" y="31701"/>
                    <a:pt x="28187" y="30684"/>
                  </a:cubicBezTo>
                  <a:cubicBezTo>
                    <a:pt x="29054" y="29836"/>
                    <a:pt x="29756" y="28568"/>
                    <a:pt x="29817" y="27331"/>
                  </a:cubicBezTo>
                  <a:cubicBezTo>
                    <a:pt x="29902" y="25876"/>
                    <a:pt x="29541" y="24214"/>
                    <a:pt x="29963" y="22824"/>
                  </a:cubicBezTo>
                  <a:cubicBezTo>
                    <a:pt x="30396" y="21441"/>
                    <a:pt x="31799" y="21039"/>
                    <a:pt x="32521" y="19945"/>
                  </a:cubicBezTo>
                  <a:cubicBezTo>
                    <a:pt x="32983" y="19235"/>
                    <a:pt x="32736" y="18830"/>
                    <a:pt x="33542" y="18421"/>
                  </a:cubicBezTo>
                  <a:cubicBezTo>
                    <a:pt x="34203" y="18088"/>
                    <a:pt x="34944" y="18120"/>
                    <a:pt x="35606" y="17862"/>
                  </a:cubicBezTo>
                  <a:cubicBezTo>
                    <a:pt x="36007" y="17707"/>
                    <a:pt x="36201" y="17492"/>
                    <a:pt x="36262" y="17233"/>
                  </a:cubicBezTo>
                  <a:cubicBezTo>
                    <a:pt x="36428" y="16584"/>
                    <a:pt x="35739" y="15664"/>
                    <a:pt x="35606" y="14882"/>
                  </a:cubicBezTo>
                  <a:cubicBezTo>
                    <a:pt x="35354" y="13398"/>
                    <a:pt x="35707" y="12150"/>
                    <a:pt x="34450" y="11003"/>
                  </a:cubicBezTo>
                  <a:cubicBezTo>
                    <a:pt x="34860" y="9972"/>
                    <a:pt x="33943" y="8570"/>
                    <a:pt x="33623" y="7601"/>
                  </a:cubicBezTo>
                  <a:cubicBezTo>
                    <a:pt x="33335" y="6726"/>
                    <a:pt x="33428" y="5899"/>
                    <a:pt x="32841" y="5096"/>
                  </a:cubicBezTo>
                  <a:cubicBezTo>
                    <a:pt x="32261" y="4289"/>
                    <a:pt x="31612" y="3856"/>
                    <a:pt x="30777" y="3320"/>
                  </a:cubicBezTo>
                  <a:cubicBezTo>
                    <a:pt x="29963" y="2793"/>
                    <a:pt x="29508" y="1885"/>
                    <a:pt x="28734" y="1317"/>
                  </a:cubicBezTo>
                  <a:cubicBezTo>
                    <a:pt x="28333" y="1021"/>
                    <a:pt x="27818" y="969"/>
                    <a:pt x="27413" y="681"/>
                  </a:cubicBezTo>
                  <a:cubicBezTo>
                    <a:pt x="27279" y="587"/>
                    <a:pt x="27177" y="475"/>
                    <a:pt x="27084" y="369"/>
                  </a:cubicBezTo>
                  <a:cubicBezTo>
                    <a:pt x="26893" y="167"/>
                    <a:pt x="26731" y="1"/>
                    <a:pt x="264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5" name="Google Shape;595;p54"/>
            <p:cNvSpPr/>
            <p:nvPr/>
          </p:nvSpPr>
          <p:spPr>
            <a:xfrm>
              <a:off x="3289000" y="720225"/>
              <a:ext cx="904550" cy="1384175"/>
            </a:xfrm>
            <a:custGeom>
              <a:avLst/>
              <a:gdLst/>
              <a:ahLst/>
              <a:cxnLst/>
              <a:rect l="l" t="t" r="r" b="b"/>
              <a:pathLst>
                <a:path w="36182" h="55367" extrusionOk="0">
                  <a:moveTo>
                    <a:pt x="33304" y="0"/>
                  </a:moveTo>
                  <a:cubicBezTo>
                    <a:pt x="32273" y="1063"/>
                    <a:pt x="30798" y="1557"/>
                    <a:pt x="30303" y="2899"/>
                  </a:cubicBezTo>
                  <a:cubicBezTo>
                    <a:pt x="29942" y="3888"/>
                    <a:pt x="30243" y="5570"/>
                    <a:pt x="29610" y="6414"/>
                  </a:cubicBezTo>
                  <a:cubicBezTo>
                    <a:pt x="29055" y="7168"/>
                    <a:pt x="27734" y="7208"/>
                    <a:pt x="27117" y="7808"/>
                  </a:cubicBezTo>
                  <a:cubicBezTo>
                    <a:pt x="26123" y="8756"/>
                    <a:pt x="25588" y="10869"/>
                    <a:pt x="25220" y="12137"/>
                  </a:cubicBezTo>
                  <a:cubicBezTo>
                    <a:pt x="24786" y="13666"/>
                    <a:pt x="24993" y="13386"/>
                    <a:pt x="23679" y="13994"/>
                  </a:cubicBezTo>
                  <a:cubicBezTo>
                    <a:pt x="23031" y="14302"/>
                    <a:pt x="21462" y="14602"/>
                    <a:pt x="21012" y="15210"/>
                  </a:cubicBezTo>
                  <a:cubicBezTo>
                    <a:pt x="20124" y="16406"/>
                    <a:pt x="21535" y="16572"/>
                    <a:pt x="21827" y="17821"/>
                  </a:cubicBezTo>
                  <a:cubicBezTo>
                    <a:pt x="22277" y="19730"/>
                    <a:pt x="19472" y="20379"/>
                    <a:pt x="18142" y="21287"/>
                  </a:cubicBezTo>
                  <a:cubicBezTo>
                    <a:pt x="17307" y="21854"/>
                    <a:pt x="16710" y="22422"/>
                    <a:pt x="16330" y="23411"/>
                  </a:cubicBezTo>
                  <a:cubicBezTo>
                    <a:pt x="15742" y="24894"/>
                    <a:pt x="16545" y="24720"/>
                    <a:pt x="14769" y="25296"/>
                  </a:cubicBezTo>
                  <a:cubicBezTo>
                    <a:pt x="14557" y="25367"/>
                    <a:pt x="14390" y="25380"/>
                    <a:pt x="14245" y="25380"/>
                  </a:cubicBezTo>
                  <a:cubicBezTo>
                    <a:pt x="14159" y="25380"/>
                    <a:pt x="14080" y="25375"/>
                    <a:pt x="14004" y="25375"/>
                  </a:cubicBezTo>
                  <a:cubicBezTo>
                    <a:pt x="13774" y="25375"/>
                    <a:pt x="13568" y="25418"/>
                    <a:pt x="13245" y="25762"/>
                  </a:cubicBezTo>
                  <a:cubicBezTo>
                    <a:pt x="12864" y="26176"/>
                    <a:pt x="13091" y="26970"/>
                    <a:pt x="12799" y="27392"/>
                  </a:cubicBezTo>
                  <a:cubicBezTo>
                    <a:pt x="12183" y="28299"/>
                    <a:pt x="11035" y="28475"/>
                    <a:pt x="10006" y="28733"/>
                  </a:cubicBezTo>
                  <a:cubicBezTo>
                    <a:pt x="9110" y="28961"/>
                    <a:pt x="7140" y="28908"/>
                    <a:pt x="6560" y="29476"/>
                  </a:cubicBezTo>
                  <a:cubicBezTo>
                    <a:pt x="5965" y="30051"/>
                    <a:pt x="6446" y="31145"/>
                    <a:pt x="5705" y="31794"/>
                  </a:cubicBezTo>
                  <a:cubicBezTo>
                    <a:pt x="4829" y="32561"/>
                    <a:pt x="2887" y="31847"/>
                    <a:pt x="2219" y="32722"/>
                  </a:cubicBezTo>
                  <a:cubicBezTo>
                    <a:pt x="1776" y="33302"/>
                    <a:pt x="2024" y="34911"/>
                    <a:pt x="1776" y="35621"/>
                  </a:cubicBezTo>
                  <a:cubicBezTo>
                    <a:pt x="1217" y="37198"/>
                    <a:pt x="62" y="37972"/>
                    <a:pt x="34" y="39789"/>
                  </a:cubicBezTo>
                  <a:cubicBezTo>
                    <a:pt x="1" y="41491"/>
                    <a:pt x="507" y="43149"/>
                    <a:pt x="507" y="44912"/>
                  </a:cubicBezTo>
                  <a:cubicBezTo>
                    <a:pt x="507" y="46749"/>
                    <a:pt x="1237" y="47896"/>
                    <a:pt x="1444" y="49554"/>
                  </a:cubicBezTo>
                  <a:cubicBezTo>
                    <a:pt x="1643" y="51103"/>
                    <a:pt x="1124" y="52671"/>
                    <a:pt x="1890" y="54001"/>
                  </a:cubicBezTo>
                  <a:cubicBezTo>
                    <a:pt x="2445" y="54983"/>
                    <a:pt x="3359" y="55366"/>
                    <a:pt x="4437" y="55366"/>
                  </a:cubicBezTo>
                  <a:cubicBezTo>
                    <a:pt x="7341" y="55366"/>
                    <a:pt x="11440" y="52587"/>
                    <a:pt x="12945" y="51256"/>
                  </a:cubicBezTo>
                  <a:cubicBezTo>
                    <a:pt x="13671" y="50604"/>
                    <a:pt x="14794" y="48721"/>
                    <a:pt x="15891" y="48721"/>
                  </a:cubicBezTo>
                  <a:cubicBezTo>
                    <a:pt x="16178" y="48721"/>
                    <a:pt x="16464" y="48850"/>
                    <a:pt x="16740" y="49165"/>
                  </a:cubicBezTo>
                  <a:cubicBezTo>
                    <a:pt x="17554" y="50081"/>
                    <a:pt x="17213" y="51784"/>
                    <a:pt x="18381" y="52433"/>
                  </a:cubicBezTo>
                  <a:cubicBezTo>
                    <a:pt x="18462" y="51771"/>
                    <a:pt x="18742" y="51090"/>
                    <a:pt x="19090" y="50637"/>
                  </a:cubicBezTo>
                  <a:cubicBezTo>
                    <a:pt x="19681" y="50695"/>
                    <a:pt x="20172" y="51294"/>
                    <a:pt x="20576" y="51294"/>
                  </a:cubicBezTo>
                  <a:cubicBezTo>
                    <a:pt x="20759" y="51294"/>
                    <a:pt x="20925" y="51170"/>
                    <a:pt x="21073" y="50815"/>
                  </a:cubicBezTo>
                  <a:cubicBezTo>
                    <a:pt x="21380" y="50049"/>
                    <a:pt x="20948" y="49133"/>
                    <a:pt x="21073" y="48330"/>
                  </a:cubicBezTo>
                  <a:cubicBezTo>
                    <a:pt x="21215" y="47337"/>
                    <a:pt x="21640" y="46575"/>
                    <a:pt x="22475" y="46120"/>
                  </a:cubicBezTo>
                  <a:cubicBezTo>
                    <a:pt x="23290" y="45679"/>
                    <a:pt x="23906" y="45525"/>
                    <a:pt x="24044" y="44532"/>
                  </a:cubicBezTo>
                  <a:cubicBezTo>
                    <a:pt x="24158" y="43709"/>
                    <a:pt x="23672" y="42861"/>
                    <a:pt x="23545" y="42066"/>
                  </a:cubicBezTo>
                  <a:cubicBezTo>
                    <a:pt x="23485" y="41613"/>
                    <a:pt x="23343" y="40964"/>
                    <a:pt x="23464" y="40502"/>
                  </a:cubicBezTo>
                  <a:cubicBezTo>
                    <a:pt x="23618" y="39922"/>
                    <a:pt x="23704" y="40117"/>
                    <a:pt x="24065" y="39736"/>
                  </a:cubicBezTo>
                  <a:cubicBezTo>
                    <a:pt x="24579" y="39188"/>
                    <a:pt x="24815" y="38272"/>
                    <a:pt x="24291" y="37559"/>
                  </a:cubicBezTo>
                  <a:cubicBezTo>
                    <a:pt x="24032" y="37210"/>
                    <a:pt x="23432" y="37170"/>
                    <a:pt x="23229" y="36756"/>
                  </a:cubicBezTo>
                  <a:cubicBezTo>
                    <a:pt x="23092" y="36489"/>
                    <a:pt x="23229" y="35901"/>
                    <a:pt x="23217" y="35601"/>
                  </a:cubicBezTo>
                  <a:cubicBezTo>
                    <a:pt x="23124" y="33785"/>
                    <a:pt x="23298" y="31519"/>
                    <a:pt x="23298" y="29569"/>
                  </a:cubicBezTo>
                  <a:lnTo>
                    <a:pt x="23298" y="27927"/>
                  </a:lnTo>
                  <a:cubicBezTo>
                    <a:pt x="23290" y="25428"/>
                    <a:pt x="23709" y="23051"/>
                    <a:pt x="26680" y="23051"/>
                  </a:cubicBezTo>
                  <a:cubicBezTo>
                    <a:pt x="26688" y="23051"/>
                    <a:pt x="26695" y="23051"/>
                    <a:pt x="26703" y="23051"/>
                  </a:cubicBezTo>
                  <a:cubicBezTo>
                    <a:pt x="26948" y="23051"/>
                    <a:pt x="27183" y="23057"/>
                    <a:pt x="27402" y="23057"/>
                  </a:cubicBezTo>
                  <a:cubicBezTo>
                    <a:pt x="28339" y="23057"/>
                    <a:pt x="28988" y="22935"/>
                    <a:pt x="28840" y="21648"/>
                  </a:cubicBezTo>
                  <a:cubicBezTo>
                    <a:pt x="28682" y="20346"/>
                    <a:pt x="28094" y="19305"/>
                    <a:pt x="28714" y="18007"/>
                  </a:cubicBezTo>
                  <a:cubicBezTo>
                    <a:pt x="29315" y="16767"/>
                    <a:pt x="29744" y="15623"/>
                    <a:pt x="30198" y="14326"/>
                  </a:cubicBezTo>
                  <a:cubicBezTo>
                    <a:pt x="30559" y="13305"/>
                    <a:pt x="29971" y="11610"/>
                    <a:pt x="30583" y="10734"/>
                  </a:cubicBezTo>
                  <a:cubicBezTo>
                    <a:pt x="31199" y="9838"/>
                    <a:pt x="32488" y="10025"/>
                    <a:pt x="33137" y="8992"/>
                  </a:cubicBezTo>
                  <a:cubicBezTo>
                    <a:pt x="33717" y="8075"/>
                    <a:pt x="34264" y="7106"/>
                    <a:pt x="34831" y="6186"/>
                  </a:cubicBezTo>
                  <a:cubicBezTo>
                    <a:pt x="35533" y="5071"/>
                    <a:pt x="35687" y="4289"/>
                    <a:pt x="35780" y="3012"/>
                  </a:cubicBezTo>
                  <a:cubicBezTo>
                    <a:pt x="35821" y="2412"/>
                    <a:pt x="35914" y="1658"/>
                    <a:pt x="36181" y="1030"/>
                  </a:cubicBezTo>
                  <a:lnTo>
                    <a:pt x="3330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6" name="Google Shape;596;p54"/>
            <p:cNvSpPr/>
            <p:nvPr/>
          </p:nvSpPr>
          <p:spPr>
            <a:xfrm>
              <a:off x="3700275" y="2422250"/>
              <a:ext cx="148500" cy="217350"/>
            </a:xfrm>
            <a:custGeom>
              <a:avLst/>
              <a:gdLst/>
              <a:ahLst/>
              <a:cxnLst/>
              <a:rect l="l" t="t" r="r" b="b"/>
              <a:pathLst>
                <a:path w="5940" h="8694" extrusionOk="0">
                  <a:moveTo>
                    <a:pt x="4988" y="1"/>
                  </a:moveTo>
                  <a:cubicBezTo>
                    <a:pt x="4544" y="1"/>
                    <a:pt x="4261" y="215"/>
                    <a:pt x="4022" y="648"/>
                  </a:cubicBezTo>
                  <a:cubicBezTo>
                    <a:pt x="3869" y="925"/>
                    <a:pt x="3564" y="2245"/>
                    <a:pt x="3215" y="2245"/>
                  </a:cubicBezTo>
                  <a:cubicBezTo>
                    <a:pt x="3213" y="2245"/>
                    <a:pt x="3210" y="2245"/>
                    <a:pt x="3207" y="2245"/>
                  </a:cubicBezTo>
                  <a:cubicBezTo>
                    <a:pt x="2959" y="2237"/>
                    <a:pt x="2838" y="1130"/>
                    <a:pt x="2311" y="1028"/>
                  </a:cubicBezTo>
                  <a:cubicBezTo>
                    <a:pt x="2254" y="1018"/>
                    <a:pt x="2200" y="1013"/>
                    <a:pt x="2149" y="1013"/>
                  </a:cubicBezTo>
                  <a:cubicBezTo>
                    <a:pt x="1639" y="1013"/>
                    <a:pt x="1376" y="1481"/>
                    <a:pt x="916" y="1670"/>
                  </a:cubicBezTo>
                  <a:cubicBezTo>
                    <a:pt x="714" y="1750"/>
                    <a:pt x="536" y="1743"/>
                    <a:pt x="373" y="1884"/>
                  </a:cubicBezTo>
                  <a:cubicBezTo>
                    <a:pt x="134" y="2078"/>
                    <a:pt x="33" y="2577"/>
                    <a:pt x="74" y="2865"/>
                  </a:cubicBezTo>
                  <a:cubicBezTo>
                    <a:pt x="134" y="3287"/>
                    <a:pt x="454" y="3481"/>
                    <a:pt x="669" y="3834"/>
                  </a:cubicBezTo>
                  <a:cubicBezTo>
                    <a:pt x="783" y="4029"/>
                    <a:pt x="795" y="4321"/>
                    <a:pt x="929" y="4535"/>
                  </a:cubicBezTo>
                  <a:cubicBezTo>
                    <a:pt x="1310" y="5143"/>
                    <a:pt x="2259" y="4669"/>
                    <a:pt x="2599" y="5483"/>
                  </a:cubicBezTo>
                  <a:cubicBezTo>
                    <a:pt x="2838" y="6052"/>
                    <a:pt x="2599" y="6700"/>
                    <a:pt x="1971" y="6813"/>
                  </a:cubicBezTo>
                  <a:cubicBezTo>
                    <a:pt x="1937" y="6820"/>
                    <a:pt x="1903" y="6823"/>
                    <a:pt x="1869" y="6823"/>
                  </a:cubicBezTo>
                  <a:cubicBezTo>
                    <a:pt x="1413" y="6823"/>
                    <a:pt x="937" y="6266"/>
                    <a:pt x="508" y="6266"/>
                  </a:cubicBezTo>
                  <a:cubicBezTo>
                    <a:pt x="462" y="6266"/>
                    <a:pt x="418" y="6272"/>
                    <a:pt x="373" y="6286"/>
                  </a:cubicBezTo>
                  <a:cubicBezTo>
                    <a:pt x="126" y="6380"/>
                    <a:pt x="21" y="6619"/>
                    <a:pt x="12" y="6854"/>
                  </a:cubicBezTo>
                  <a:cubicBezTo>
                    <a:pt x="1" y="7021"/>
                    <a:pt x="41" y="7195"/>
                    <a:pt x="114" y="7341"/>
                  </a:cubicBezTo>
                  <a:cubicBezTo>
                    <a:pt x="268" y="7661"/>
                    <a:pt x="588" y="8155"/>
                    <a:pt x="795" y="8415"/>
                  </a:cubicBezTo>
                  <a:cubicBezTo>
                    <a:pt x="962" y="8608"/>
                    <a:pt x="1118" y="8693"/>
                    <a:pt x="1269" y="8693"/>
                  </a:cubicBezTo>
                  <a:cubicBezTo>
                    <a:pt x="1455" y="8693"/>
                    <a:pt x="1633" y="8563"/>
                    <a:pt x="1816" y="8342"/>
                  </a:cubicBezTo>
                  <a:cubicBezTo>
                    <a:pt x="2137" y="7949"/>
                    <a:pt x="2186" y="7835"/>
                    <a:pt x="2704" y="7782"/>
                  </a:cubicBezTo>
                  <a:cubicBezTo>
                    <a:pt x="3385" y="7713"/>
                    <a:pt x="3560" y="7588"/>
                    <a:pt x="3921" y="7021"/>
                  </a:cubicBezTo>
                  <a:cubicBezTo>
                    <a:pt x="4200" y="6607"/>
                    <a:pt x="4589" y="6587"/>
                    <a:pt x="4703" y="6132"/>
                  </a:cubicBezTo>
                  <a:cubicBezTo>
                    <a:pt x="4817" y="5670"/>
                    <a:pt x="4549" y="5143"/>
                    <a:pt x="4662" y="4701"/>
                  </a:cubicBezTo>
                  <a:cubicBezTo>
                    <a:pt x="4715" y="4442"/>
                    <a:pt x="4910" y="4389"/>
                    <a:pt x="5002" y="4162"/>
                  </a:cubicBezTo>
                  <a:cubicBezTo>
                    <a:pt x="5056" y="4009"/>
                    <a:pt x="4970" y="3753"/>
                    <a:pt x="4991" y="3586"/>
                  </a:cubicBezTo>
                  <a:cubicBezTo>
                    <a:pt x="5064" y="3080"/>
                    <a:pt x="5303" y="2959"/>
                    <a:pt x="5578" y="2618"/>
                  </a:cubicBezTo>
                  <a:cubicBezTo>
                    <a:pt x="5939" y="2164"/>
                    <a:pt x="5911" y="1637"/>
                    <a:pt x="5911" y="1069"/>
                  </a:cubicBezTo>
                  <a:cubicBezTo>
                    <a:pt x="5911" y="843"/>
                    <a:pt x="5898" y="656"/>
                    <a:pt x="5859" y="502"/>
                  </a:cubicBezTo>
                  <a:cubicBezTo>
                    <a:pt x="5786" y="246"/>
                    <a:pt x="5623" y="80"/>
                    <a:pt x="5230" y="20"/>
                  </a:cubicBezTo>
                  <a:cubicBezTo>
                    <a:pt x="5144" y="7"/>
                    <a:pt x="5064" y="1"/>
                    <a:pt x="49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7" name="Google Shape;597;p54"/>
            <p:cNvSpPr/>
            <p:nvPr/>
          </p:nvSpPr>
          <p:spPr>
            <a:xfrm>
              <a:off x="3633500" y="5003900"/>
              <a:ext cx="413300" cy="237575"/>
            </a:xfrm>
            <a:custGeom>
              <a:avLst/>
              <a:gdLst/>
              <a:ahLst/>
              <a:cxnLst/>
              <a:rect l="l" t="t" r="r" b="b"/>
              <a:pathLst>
                <a:path w="16532" h="9503" extrusionOk="0">
                  <a:moveTo>
                    <a:pt x="15851" y="1"/>
                  </a:moveTo>
                  <a:cubicBezTo>
                    <a:pt x="14692" y="1"/>
                    <a:pt x="14051" y="800"/>
                    <a:pt x="13195" y="800"/>
                  </a:cubicBezTo>
                  <a:cubicBezTo>
                    <a:pt x="13068" y="800"/>
                    <a:pt x="12936" y="782"/>
                    <a:pt x="12798" y="742"/>
                  </a:cubicBezTo>
                  <a:cubicBezTo>
                    <a:pt x="12421" y="636"/>
                    <a:pt x="12151" y="524"/>
                    <a:pt x="11859" y="524"/>
                  </a:cubicBezTo>
                  <a:cubicBezTo>
                    <a:pt x="11673" y="524"/>
                    <a:pt x="11478" y="569"/>
                    <a:pt x="11241" y="689"/>
                  </a:cubicBezTo>
                  <a:cubicBezTo>
                    <a:pt x="10711" y="950"/>
                    <a:pt x="10308" y="1237"/>
                    <a:pt x="9736" y="1237"/>
                  </a:cubicBezTo>
                  <a:cubicBezTo>
                    <a:pt x="9651" y="1237"/>
                    <a:pt x="9563" y="1230"/>
                    <a:pt x="9469" y="1217"/>
                  </a:cubicBezTo>
                  <a:cubicBezTo>
                    <a:pt x="8953" y="1146"/>
                    <a:pt x="8574" y="944"/>
                    <a:pt x="8097" y="944"/>
                  </a:cubicBezTo>
                  <a:cubicBezTo>
                    <a:pt x="8021" y="944"/>
                    <a:pt x="7942" y="949"/>
                    <a:pt x="7860" y="961"/>
                  </a:cubicBezTo>
                  <a:cubicBezTo>
                    <a:pt x="7578" y="1001"/>
                    <a:pt x="7337" y="1028"/>
                    <a:pt x="7104" y="1028"/>
                  </a:cubicBezTo>
                  <a:cubicBezTo>
                    <a:pt x="6746" y="1028"/>
                    <a:pt x="6407" y="964"/>
                    <a:pt x="5971" y="783"/>
                  </a:cubicBezTo>
                  <a:cubicBezTo>
                    <a:pt x="5430" y="566"/>
                    <a:pt x="4949" y="239"/>
                    <a:pt x="4364" y="239"/>
                  </a:cubicBezTo>
                  <a:cubicBezTo>
                    <a:pt x="4283" y="239"/>
                    <a:pt x="4200" y="246"/>
                    <a:pt x="4115" y="259"/>
                  </a:cubicBezTo>
                  <a:cubicBezTo>
                    <a:pt x="3687" y="321"/>
                    <a:pt x="3387" y="646"/>
                    <a:pt x="3001" y="646"/>
                  </a:cubicBezTo>
                  <a:cubicBezTo>
                    <a:pt x="2951" y="646"/>
                    <a:pt x="2899" y="640"/>
                    <a:pt x="2846" y="628"/>
                  </a:cubicBezTo>
                  <a:cubicBezTo>
                    <a:pt x="2414" y="535"/>
                    <a:pt x="2140" y="77"/>
                    <a:pt x="1745" y="77"/>
                  </a:cubicBezTo>
                  <a:cubicBezTo>
                    <a:pt x="1662" y="77"/>
                    <a:pt x="1573" y="98"/>
                    <a:pt x="1476" y="147"/>
                  </a:cubicBezTo>
                  <a:cubicBezTo>
                    <a:pt x="1063" y="350"/>
                    <a:pt x="1035" y="651"/>
                    <a:pt x="481" y="651"/>
                  </a:cubicBezTo>
                  <a:cubicBezTo>
                    <a:pt x="453" y="651"/>
                    <a:pt x="424" y="650"/>
                    <a:pt x="393" y="649"/>
                  </a:cubicBezTo>
                  <a:lnTo>
                    <a:pt x="393" y="649"/>
                  </a:lnTo>
                  <a:cubicBezTo>
                    <a:pt x="308" y="1095"/>
                    <a:pt x="454" y="1528"/>
                    <a:pt x="320" y="1958"/>
                  </a:cubicBezTo>
                  <a:cubicBezTo>
                    <a:pt x="174" y="2424"/>
                    <a:pt x="0" y="2704"/>
                    <a:pt x="260" y="3199"/>
                  </a:cubicBezTo>
                  <a:cubicBezTo>
                    <a:pt x="713" y="4095"/>
                    <a:pt x="1877" y="3754"/>
                    <a:pt x="2659" y="4220"/>
                  </a:cubicBezTo>
                  <a:cubicBezTo>
                    <a:pt x="3052" y="4447"/>
                    <a:pt x="3385" y="4744"/>
                    <a:pt x="3766" y="4970"/>
                  </a:cubicBezTo>
                  <a:cubicBezTo>
                    <a:pt x="4127" y="5197"/>
                    <a:pt x="4487" y="5238"/>
                    <a:pt x="4857" y="5395"/>
                  </a:cubicBezTo>
                  <a:cubicBezTo>
                    <a:pt x="5282" y="5558"/>
                    <a:pt x="5765" y="5797"/>
                    <a:pt x="6117" y="6097"/>
                  </a:cubicBezTo>
                  <a:cubicBezTo>
                    <a:pt x="6466" y="6405"/>
                    <a:pt x="6705" y="6940"/>
                    <a:pt x="7187" y="7094"/>
                  </a:cubicBezTo>
                  <a:cubicBezTo>
                    <a:pt x="7410" y="7158"/>
                    <a:pt x="7628" y="7171"/>
                    <a:pt x="7843" y="7171"/>
                  </a:cubicBezTo>
                  <a:cubicBezTo>
                    <a:pt x="8005" y="7171"/>
                    <a:pt x="8165" y="7164"/>
                    <a:pt x="8325" y="7164"/>
                  </a:cubicBezTo>
                  <a:cubicBezTo>
                    <a:pt x="8683" y="7164"/>
                    <a:pt x="9037" y="7203"/>
                    <a:pt x="9396" y="7455"/>
                  </a:cubicBezTo>
                  <a:cubicBezTo>
                    <a:pt x="9664" y="7654"/>
                    <a:pt x="9810" y="7954"/>
                    <a:pt x="10078" y="8181"/>
                  </a:cubicBezTo>
                  <a:cubicBezTo>
                    <a:pt x="10293" y="8363"/>
                    <a:pt x="10592" y="8469"/>
                    <a:pt x="10820" y="8643"/>
                  </a:cubicBezTo>
                  <a:cubicBezTo>
                    <a:pt x="11387" y="9105"/>
                    <a:pt x="11829" y="9470"/>
                    <a:pt x="12616" y="9498"/>
                  </a:cubicBezTo>
                  <a:cubicBezTo>
                    <a:pt x="12670" y="9501"/>
                    <a:pt x="12720" y="9502"/>
                    <a:pt x="12766" y="9502"/>
                  </a:cubicBezTo>
                  <a:cubicBezTo>
                    <a:pt x="13615" y="9502"/>
                    <a:pt x="13166" y="9051"/>
                    <a:pt x="13451" y="8436"/>
                  </a:cubicBezTo>
                  <a:cubicBezTo>
                    <a:pt x="13572" y="8157"/>
                    <a:pt x="14038" y="8136"/>
                    <a:pt x="14201" y="7840"/>
                  </a:cubicBezTo>
                  <a:cubicBezTo>
                    <a:pt x="14358" y="7549"/>
                    <a:pt x="14212" y="7240"/>
                    <a:pt x="14139" y="6961"/>
                  </a:cubicBezTo>
                  <a:cubicBezTo>
                    <a:pt x="13973" y="6332"/>
                    <a:pt x="13973" y="5964"/>
                    <a:pt x="13337" y="5663"/>
                  </a:cubicBezTo>
                  <a:cubicBezTo>
                    <a:pt x="13511" y="5096"/>
                    <a:pt x="13666" y="4723"/>
                    <a:pt x="13666" y="4115"/>
                  </a:cubicBezTo>
                  <a:cubicBezTo>
                    <a:pt x="13666" y="3393"/>
                    <a:pt x="13718" y="3085"/>
                    <a:pt x="14294" y="2631"/>
                  </a:cubicBezTo>
                  <a:cubicBezTo>
                    <a:pt x="14902" y="2136"/>
                    <a:pt x="16532" y="929"/>
                    <a:pt x="158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8" name="Google Shape;598;p54"/>
            <p:cNvSpPr/>
            <p:nvPr/>
          </p:nvSpPr>
          <p:spPr>
            <a:xfrm>
              <a:off x="3444800" y="2178975"/>
              <a:ext cx="264025" cy="416975"/>
            </a:xfrm>
            <a:custGeom>
              <a:avLst/>
              <a:gdLst/>
              <a:ahLst/>
              <a:cxnLst/>
              <a:rect l="l" t="t" r="r" b="b"/>
              <a:pathLst>
                <a:path w="10561" h="16679" extrusionOk="0">
                  <a:moveTo>
                    <a:pt x="10300" y="1"/>
                  </a:moveTo>
                  <a:lnTo>
                    <a:pt x="10300" y="1"/>
                  </a:lnTo>
                  <a:cubicBezTo>
                    <a:pt x="9457" y="33"/>
                    <a:pt x="8229" y="414"/>
                    <a:pt x="7528" y="860"/>
                  </a:cubicBezTo>
                  <a:cubicBezTo>
                    <a:pt x="6806" y="1314"/>
                    <a:pt x="6433" y="2003"/>
                    <a:pt x="5845" y="2579"/>
                  </a:cubicBezTo>
                  <a:cubicBezTo>
                    <a:pt x="5651" y="2778"/>
                    <a:pt x="5269" y="3146"/>
                    <a:pt x="4990" y="3260"/>
                  </a:cubicBezTo>
                  <a:cubicBezTo>
                    <a:pt x="4894" y="3300"/>
                    <a:pt x="4794" y="3315"/>
                    <a:pt x="4691" y="3315"/>
                  </a:cubicBezTo>
                  <a:cubicBezTo>
                    <a:pt x="4385" y="3315"/>
                    <a:pt x="4059" y="3180"/>
                    <a:pt x="3774" y="3146"/>
                  </a:cubicBezTo>
                  <a:cubicBezTo>
                    <a:pt x="3676" y="3136"/>
                    <a:pt x="3571" y="3130"/>
                    <a:pt x="3463" y="3130"/>
                  </a:cubicBezTo>
                  <a:cubicBezTo>
                    <a:pt x="2746" y="3130"/>
                    <a:pt x="1906" y="3390"/>
                    <a:pt x="2051" y="4254"/>
                  </a:cubicBezTo>
                  <a:cubicBezTo>
                    <a:pt x="2156" y="4869"/>
                    <a:pt x="3052" y="5296"/>
                    <a:pt x="2919" y="5972"/>
                  </a:cubicBezTo>
                  <a:cubicBezTo>
                    <a:pt x="2876" y="5981"/>
                    <a:pt x="2834" y="5985"/>
                    <a:pt x="2792" y="5985"/>
                  </a:cubicBezTo>
                  <a:cubicBezTo>
                    <a:pt x="2299" y="5985"/>
                    <a:pt x="1916" y="5398"/>
                    <a:pt x="1413" y="5398"/>
                  </a:cubicBezTo>
                  <a:cubicBezTo>
                    <a:pt x="1362" y="5398"/>
                    <a:pt x="1310" y="5404"/>
                    <a:pt x="1256" y="5417"/>
                  </a:cubicBezTo>
                  <a:cubicBezTo>
                    <a:pt x="547" y="5583"/>
                    <a:pt x="1256" y="6272"/>
                    <a:pt x="1090" y="6759"/>
                  </a:cubicBezTo>
                  <a:cubicBezTo>
                    <a:pt x="968" y="7139"/>
                    <a:pt x="421" y="7172"/>
                    <a:pt x="320" y="7674"/>
                  </a:cubicBezTo>
                  <a:cubicBezTo>
                    <a:pt x="227" y="8129"/>
                    <a:pt x="442" y="8574"/>
                    <a:pt x="669" y="8935"/>
                  </a:cubicBezTo>
                  <a:cubicBezTo>
                    <a:pt x="949" y="9397"/>
                    <a:pt x="1050" y="9730"/>
                    <a:pt x="762" y="10265"/>
                  </a:cubicBezTo>
                  <a:cubicBezTo>
                    <a:pt x="515" y="10707"/>
                    <a:pt x="0" y="10995"/>
                    <a:pt x="206" y="11607"/>
                  </a:cubicBezTo>
                  <a:cubicBezTo>
                    <a:pt x="381" y="12142"/>
                    <a:pt x="908" y="12223"/>
                    <a:pt x="1309" y="12490"/>
                  </a:cubicBezTo>
                  <a:cubicBezTo>
                    <a:pt x="1771" y="12811"/>
                    <a:pt x="1503" y="13265"/>
                    <a:pt x="1402" y="13772"/>
                  </a:cubicBezTo>
                  <a:cubicBezTo>
                    <a:pt x="1236" y="14567"/>
                    <a:pt x="1317" y="15401"/>
                    <a:pt x="1816" y="15998"/>
                  </a:cubicBezTo>
                  <a:cubicBezTo>
                    <a:pt x="1908" y="15672"/>
                    <a:pt x="2189" y="15509"/>
                    <a:pt x="2606" y="15509"/>
                  </a:cubicBezTo>
                  <a:cubicBezTo>
                    <a:pt x="2703" y="15509"/>
                    <a:pt x="2808" y="15518"/>
                    <a:pt x="2919" y="15536"/>
                  </a:cubicBezTo>
                  <a:cubicBezTo>
                    <a:pt x="3681" y="15657"/>
                    <a:pt x="4208" y="16277"/>
                    <a:pt x="4981" y="16370"/>
                  </a:cubicBezTo>
                  <a:cubicBezTo>
                    <a:pt x="5144" y="16391"/>
                    <a:pt x="5290" y="16402"/>
                    <a:pt x="5412" y="16423"/>
                  </a:cubicBezTo>
                  <a:cubicBezTo>
                    <a:pt x="5424" y="16131"/>
                    <a:pt x="5342" y="15835"/>
                    <a:pt x="5249" y="15515"/>
                  </a:cubicBezTo>
                  <a:cubicBezTo>
                    <a:pt x="5063" y="14907"/>
                    <a:pt x="5249" y="14842"/>
                    <a:pt x="5477" y="14359"/>
                  </a:cubicBezTo>
                  <a:cubicBezTo>
                    <a:pt x="5609" y="14075"/>
                    <a:pt x="5594" y="13444"/>
                    <a:pt x="5816" y="13444"/>
                  </a:cubicBezTo>
                  <a:cubicBezTo>
                    <a:pt x="5886" y="13444"/>
                    <a:pt x="5978" y="13506"/>
                    <a:pt x="6105" y="13658"/>
                  </a:cubicBezTo>
                  <a:cubicBezTo>
                    <a:pt x="6454" y="14071"/>
                    <a:pt x="6271" y="14688"/>
                    <a:pt x="6672" y="15049"/>
                  </a:cubicBezTo>
                  <a:cubicBezTo>
                    <a:pt x="6960" y="15308"/>
                    <a:pt x="7394" y="15381"/>
                    <a:pt x="7735" y="15543"/>
                  </a:cubicBezTo>
                  <a:cubicBezTo>
                    <a:pt x="8055" y="15710"/>
                    <a:pt x="8168" y="15884"/>
                    <a:pt x="8416" y="16131"/>
                  </a:cubicBezTo>
                  <a:cubicBezTo>
                    <a:pt x="8639" y="16357"/>
                    <a:pt x="8981" y="16679"/>
                    <a:pt x="9263" y="16679"/>
                  </a:cubicBezTo>
                  <a:cubicBezTo>
                    <a:pt x="9371" y="16679"/>
                    <a:pt x="9470" y="16632"/>
                    <a:pt x="9550" y="16516"/>
                  </a:cubicBezTo>
                  <a:cubicBezTo>
                    <a:pt x="9579" y="16471"/>
                    <a:pt x="9599" y="16431"/>
                    <a:pt x="9619" y="16370"/>
                  </a:cubicBezTo>
                  <a:cubicBezTo>
                    <a:pt x="9797" y="15936"/>
                    <a:pt x="9619" y="15142"/>
                    <a:pt x="9619" y="14660"/>
                  </a:cubicBezTo>
                  <a:cubicBezTo>
                    <a:pt x="9619" y="14112"/>
                    <a:pt x="9599" y="13719"/>
                    <a:pt x="9331" y="13225"/>
                  </a:cubicBezTo>
                  <a:cubicBezTo>
                    <a:pt x="8663" y="12017"/>
                    <a:pt x="7560" y="12069"/>
                    <a:pt x="6373" y="12009"/>
                  </a:cubicBezTo>
                  <a:cubicBezTo>
                    <a:pt x="6145" y="11388"/>
                    <a:pt x="6786" y="11287"/>
                    <a:pt x="7179" y="11080"/>
                  </a:cubicBezTo>
                  <a:cubicBezTo>
                    <a:pt x="7722" y="10800"/>
                    <a:pt x="8229" y="10366"/>
                    <a:pt x="8362" y="9758"/>
                  </a:cubicBezTo>
                  <a:cubicBezTo>
                    <a:pt x="8517" y="9029"/>
                    <a:pt x="8549" y="9057"/>
                    <a:pt x="9292" y="8976"/>
                  </a:cubicBezTo>
                  <a:cubicBezTo>
                    <a:pt x="9879" y="8924"/>
                    <a:pt x="10560" y="8643"/>
                    <a:pt x="10540" y="7955"/>
                  </a:cubicBezTo>
                  <a:cubicBezTo>
                    <a:pt x="10519" y="7375"/>
                    <a:pt x="10012" y="6993"/>
                    <a:pt x="9530" y="6787"/>
                  </a:cubicBezTo>
                  <a:cubicBezTo>
                    <a:pt x="8897" y="6531"/>
                    <a:pt x="8622" y="6552"/>
                    <a:pt x="8508" y="5838"/>
                  </a:cubicBezTo>
                  <a:cubicBezTo>
                    <a:pt x="8444" y="5478"/>
                    <a:pt x="8302" y="4501"/>
                    <a:pt x="8537" y="4181"/>
                  </a:cubicBezTo>
                  <a:cubicBezTo>
                    <a:pt x="8756" y="3893"/>
                    <a:pt x="9170" y="4035"/>
                    <a:pt x="9466" y="3726"/>
                  </a:cubicBezTo>
                  <a:cubicBezTo>
                    <a:pt x="9960" y="3199"/>
                    <a:pt x="10005" y="2445"/>
                    <a:pt x="10158" y="1788"/>
                  </a:cubicBezTo>
                  <a:cubicBezTo>
                    <a:pt x="10280" y="1249"/>
                    <a:pt x="10487" y="540"/>
                    <a:pt x="103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9" name="Google Shape;599;p54"/>
            <p:cNvSpPr/>
            <p:nvPr/>
          </p:nvSpPr>
          <p:spPr>
            <a:xfrm>
              <a:off x="3442450" y="3445800"/>
              <a:ext cx="789300" cy="391425"/>
            </a:xfrm>
            <a:custGeom>
              <a:avLst/>
              <a:gdLst/>
              <a:ahLst/>
              <a:cxnLst/>
              <a:rect l="l" t="t" r="r" b="b"/>
              <a:pathLst>
                <a:path w="31572" h="15657" extrusionOk="0">
                  <a:moveTo>
                    <a:pt x="16739" y="0"/>
                  </a:moveTo>
                  <a:cubicBezTo>
                    <a:pt x="16864" y="195"/>
                    <a:pt x="16986" y="390"/>
                    <a:pt x="17120" y="588"/>
                  </a:cubicBezTo>
                  <a:cubicBezTo>
                    <a:pt x="17359" y="929"/>
                    <a:pt x="17566" y="1363"/>
                    <a:pt x="17874" y="1651"/>
                  </a:cubicBezTo>
                  <a:cubicBezTo>
                    <a:pt x="18080" y="1858"/>
                    <a:pt x="18255" y="1858"/>
                    <a:pt x="18267" y="2178"/>
                  </a:cubicBezTo>
                  <a:cubicBezTo>
                    <a:pt x="18275" y="2879"/>
                    <a:pt x="17059" y="2981"/>
                    <a:pt x="16658" y="3394"/>
                  </a:cubicBezTo>
                  <a:cubicBezTo>
                    <a:pt x="16439" y="3628"/>
                    <a:pt x="16430" y="3920"/>
                    <a:pt x="16252" y="4176"/>
                  </a:cubicBezTo>
                  <a:cubicBezTo>
                    <a:pt x="16005" y="4558"/>
                    <a:pt x="15811" y="4569"/>
                    <a:pt x="15388" y="4711"/>
                  </a:cubicBezTo>
                  <a:cubicBezTo>
                    <a:pt x="15150" y="4796"/>
                    <a:pt x="14533" y="4951"/>
                    <a:pt x="14387" y="5198"/>
                  </a:cubicBezTo>
                  <a:cubicBezTo>
                    <a:pt x="14221" y="5486"/>
                    <a:pt x="14522" y="6033"/>
                    <a:pt x="14623" y="6321"/>
                  </a:cubicBezTo>
                  <a:cubicBezTo>
                    <a:pt x="14737" y="6620"/>
                    <a:pt x="14849" y="6921"/>
                    <a:pt x="14882" y="7249"/>
                  </a:cubicBezTo>
                  <a:cubicBezTo>
                    <a:pt x="14922" y="7642"/>
                    <a:pt x="14780" y="7776"/>
                    <a:pt x="14707" y="8096"/>
                  </a:cubicBezTo>
                  <a:cubicBezTo>
                    <a:pt x="14635" y="8442"/>
                    <a:pt x="14870" y="8912"/>
                    <a:pt x="14368" y="8912"/>
                  </a:cubicBezTo>
                  <a:cubicBezTo>
                    <a:pt x="14364" y="8912"/>
                    <a:pt x="14359" y="8911"/>
                    <a:pt x="14355" y="8911"/>
                  </a:cubicBezTo>
                  <a:cubicBezTo>
                    <a:pt x="14067" y="8899"/>
                    <a:pt x="13812" y="8489"/>
                    <a:pt x="13625" y="8332"/>
                  </a:cubicBezTo>
                  <a:cubicBezTo>
                    <a:pt x="13086" y="7881"/>
                    <a:pt x="12490" y="8096"/>
                    <a:pt x="11931" y="7756"/>
                  </a:cubicBezTo>
                  <a:cubicBezTo>
                    <a:pt x="11687" y="7608"/>
                    <a:pt x="11610" y="7542"/>
                    <a:pt x="11475" y="7542"/>
                  </a:cubicBezTo>
                  <a:cubicBezTo>
                    <a:pt x="11383" y="7542"/>
                    <a:pt x="11264" y="7573"/>
                    <a:pt x="11047" y="7630"/>
                  </a:cubicBezTo>
                  <a:cubicBezTo>
                    <a:pt x="10642" y="7744"/>
                    <a:pt x="10281" y="7836"/>
                    <a:pt x="9859" y="7836"/>
                  </a:cubicBezTo>
                  <a:cubicBezTo>
                    <a:pt x="9004" y="7849"/>
                    <a:pt x="8404" y="8210"/>
                    <a:pt x="7569" y="8356"/>
                  </a:cubicBezTo>
                  <a:cubicBezTo>
                    <a:pt x="7274" y="8404"/>
                    <a:pt x="6979" y="8443"/>
                    <a:pt x="6693" y="8443"/>
                  </a:cubicBezTo>
                  <a:cubicBezTo>
                    <a:pt x="6258" y="8443"/>
                    <a:pt x="5844" y="8354"/>
                    <a:pt x="5477" y="8076"/>
                  </a:cubicBezTo>
                  <a:cubicBezTo>
                    <a:pt x="5132" y="7820"/>
                    <a:pt x="4810" y="7430"/>
                    <a:pt x="4478" y="7430"/>
                  </a:cubicBezTo>
                  <a:cubicBezTo>
                    <a:pt x="4342" y="7430"/>
                    <a:pt x="4204" y="7495"/>
                    <a:pt x="4063" y="7662"/>
                  </a:cubicBezTo>
                  <a:cubicBezTo>
                    <a:pt x="3744" y="8049"/>
                    <a:pt x="3408" y="8776"/>
                    <a:pt x="2818" y="8776"/>
                  </a:cubicBezTo>
                  <a:cubicBezTo>
                    <a:pt x="2777" y="8776"/>
                    <a:pt x="2735" y="8773"/>
                    <a:pt x="2692" y="8765"/>
                  </a:cubicBezTo>
                  <a:cubicBezTo>
                    <a:pt x="2011" y="8644"/>
                    <a:pt x="1898" y="7529"/>
                    <a:pt x="1030" y="7363"/>
                  </a:cubicBezTo>
                  <a:cubicBezTo>
                    <a:pt x="945" y="7347"/>
                    <a:pt x="868" y="7339"/>
                    <a:pt x="790" y="7339"/>
                  </a:cubicBezTo>
                  <a:cubicBezTo>
                    <a:pt x="764" y="7339"/>
                    <a:pt x="737" y="7340"/>
                    <a:pt x="710" y="7342"/>
                  </a:cubicBezTo>
                  <a:cubicBezTo>
                    <a:pt x="848" y="7602"/>
                    <a:pt x="848" y="7909"/>
                    <a:pt x="690" y="8303"/>
                  </a:cubicBezTo>
                  <a:cubicBezTo>
                    <a:pt x="556" y="8663"/>
                    <a:pt x="187" y="9004"/>
                    <a:pt x="102" y="9374"/>
                  </a:cubicBezTo>
                  <a:cubicBezTo>
                    <a:pt x="1" y="9819"/>
                    <a:pt x="536" y="10006"/>
                    <a:pt x="929" y="10147"/>
                  </a:cubicBezTo>
                  <a:cubicBezTo>
                    <a:pt x="1298" y="10274"/>
                    <a:pt x="1505" y="10395"/>
                    <a:pt x="1703" y="10727"/>
                  </a:cubicBezTo>
                  <a:cubicBezTo>
                    <a:pt x="1874" y="11016"/>
                    <a:pt x="1926" y="11313"/>
                    <a:pt x="2265" y="11313"/>
                  </a:cubicBezTo>
                  <a:cubicBezTo>
                    <a:pt x="2312" y="11313"/>
                    <a:pt x="2365" y="11307"/>
                    <a:pt x="2424" y="11295"/>
                  </a:cubicBezTo>
                  <a:cubicBezTo>
                    <a:pt x="2700" y="11242"/>
                    <a:pt x="2938" y="10994"/>
                    <a:pt x="3184" y="10994"/>
                  </a:cubicBezTo>
                  <a:cubicBezTo>
                    <a:pt x="3279" y="10994"/>
                    <a:pt x="3375" y="11031"/>
                    <a:pt x="3475" y="11129"/>
                  </a:cubicBezTo>
                  <a:cubicBezTo>
                    <a:pt x="3567" y="11222"/>
                    <a:pt x="3608" y="11303"/>
                    <a:pt x="3629" y="11396"/>
                  </a:cubicBezTo>
                  <a:cubicBezTo>
                    <a:pt x="3941" y="11477"/>
                    <a:pt x="4261" y="11704"/>
                    <a:pt x="4508" y="11870"/>
                  </a:cubicBezTo>
                  <a:cubicBezTo>
                    <a:pt x="4778" y="12056"/>
                    <a:pt x="5006" y="12137"/>
                    <a:pt x="5215" y="12137"/>
                  </a:cubicBezTo>
                  <a:cubicBezTo>
                    <a:pt x="5540" y="12137"/>
                    <a:pt x="5820" y="11941"/>
                    <a:pt x="6146" y="11636"/>
                  </a:cubicBezTo>
                  <a:cubicBezTo>
                    <a:pt x="6373" y="11420"/>
                    <a:pt x="6622" y="11355"/>
                    <a:pt x="6885" y="11355"/>
                  </a:cubicBezTo>
                  <a:cubicBezTo>
                    <a:pt x="7256" y="11355"/>
                    <a:pt x="7651" y="11486"/>
                    <a:pt x="8043" y="11509"/>
                  </a:cubicBezTo>
                  <a:cubicBezTo>
                    <a:pt x="8082" y="11512"/>
                    <a:pt x="8119" y="11513"/>
                    <a:pt x="8156" y="11513"/>
                  </a:cubicBezTo>
                  <a:cubicBezTo>
                    <a:pt x="8901" y="11513"/>
                    <a:pt x="9224" y="11016"/>
                    <a:pt x="9900" y="10882"/>
                  </a:cubicBezTo>
                  <a:cubicBezTo>
                    <a:pt x="9963" y="10869"/>
                    <a:pt x="10022" y="10864"/>
                    <a:pt x="10076" y="10864"/>
                  </a:cubicBezTo>
                  <a:cubicBezTo>
                    <a:pt x="10710" y="10864"/>
                    <a:pt x="10811" y="11643"/>
                    <a:pt x="11169" y="12109"/>
                  </a:cubicBezTo>
                  <a:cubicBezTo>
                    <a:pt x="11643" y="12725"/>
                    <a:pt x="12316" y="13119"/>
                    <a:pt x="13066" y="13293"/>
                  </a:cubicBezTo>
                  <a:cubicBezTo>
                    <a:pt x="13532" y="13399"/>
                    <a:pt x="14080" y="13419"/>
                    <a:pt x="14513" y="13634"/>
                  </a:cubicBezTo>
                  <a:cubicBezTo>
                    <a:pt x="14821" y="13788"/>
                    <a:pt x="15036" y="14068"/>
                    <a:pt x="15388" y="14169"/>
                  </a:cubicBezTo>
                  <a:cubicBezTo>
                    <a:pt x="15697" y="14262"/>
                    <a:pt x="17294" y="14181"/>
                    <a:pt x="17367" y="14574"/>
                  </a:cubicBezTo>
                  <a:cubicBezTo>
                    <a:pt x="17420" y="14830"/>
                    <a:pt x="17173" y="14976"/>
                    <a:pt x="16872" y="15109"/>
                  </a:cubicBezTo>
                  <a:cubicBezTo>
                    <a:pt x="17461" y="15211"/>
                    <a:pt x="18020" y="15376"/>
                    <a:pt x="18656" y="15552"/>
                  </a:cubicBezTo>
                  <a:cubicBezTo>
                    <a:pt x="18930" y="15625"/>
                    <a:pt x="19191" y="15656"/>
                    <a:pt x="19443" y="15656"/>
                  </a:cubicBezTo>
                  <a:cubicBezTo>
                    <a:pt x="20397" y="15656"/>
                    <a:pt x="21226" y="15211"/>
                    <a:pt x="22163" y="14935"/>
                  </a:cubicBezTo>
                  <a:cubicBezTo>
                    <a:pt x="23691" y="14489"/>
                    <a:pt x="25495" y="14368"/>
                    <a:pt x="26885" y="13520"/>
                  </a:cubicBezTo>
                  <a:cubicBezTo>
                    <a:pt x="27205" y="13326"/>
                    <a:pt x="28105" y="13013"/>
                    <a:pt x="28446" y="12725"/>
                  </a:cubicBezTo>
                  <a:cubicBezTo>
                    <a:pt x="28495" y="12685"/>
                    <a:pt x="28539" y="12633"/>
                    <a:pt x="28560" y="12592"/>
                  </a:cubicBezTo>
                  <a:cubicBezTo>
                    <a:pt x="28868" y="11963"/>
                    <a:pt x="28021" y="11116"/>
                    <a:pt x="28653" y="10354"/>
                  </a:cubicBezTo>
                  <a:cubicBezTo>
                    <a:pt x="28990" y="9941"/>
                    <a:pt x="29828" y="9827"/>
                    <a:pt x="29804" y="9146"/>
                  </a:cubicBezTo>
                  <a:cubicBezTo>
                    <a:pt x="29796" y="8538"/>
                    <a:pt x="29014" y="8590"/>
                    <a:pt x="29196" y="7902"/>
                  </a:cubicBezTo>
                  <a:cubicBezTo>
                    <a:pt x="29233" y="7896"/>
                    <a:pt x="29270" y="7894"/>
                    <a:pt x="29307" y="7894"/>
                  </a:cubicBezTo>
                  <a:cubicBezTo>
                    <a:pt x="29696" y="7894"/>
                    <a:pt x="30123" y="8153"/>
                    <a:pt x="30528" y="8153"/>
                  </a:cubicBezTo>
                  <a:cubicBezTo>
                    <a:pt x="30709" y="8153"/>
                    <a:pt x="30886" y="8101"/>
                    <a:pt x="31052" y="7950"/>
                  </a:cubicBezTo>
                  <a:cubicBezTo>
                    <a:pt x="31572" y="7476"/>
                    <a:pt x="31187" y="6487"/>
                    <a:pt x="31106" y="5952"/>
                  </a:cubicBezTo>
                  <a:cubicBezTo>
                    <a:pt x="31093" y="5899"/>
                    <a:pt x="31093" y="5858"/>
                    <a:pt x="31093" y="5806"/>
                  </a:cubicBezTo>
                  <a:cubicBezTo>
                    <a:pt x="30972" y="4825"/>
                    <a:pt x="31106" y="3807"/>
                    <a:pt x="31125" y="2806"/>
                  </a:cubicBezTo>
                  <a:cubicBezTo>
                    <a:pt x="31125" y="2587"/>
                    <a:pt x="31125" y="2372"/>
                    <a:pt x="31118" y="2165"/>
                  </a:cubicBezTo>
                  <a:cubicBezTo>
                    <a:pt x="30003" y="1999"/>
                    <a:pt x="29042" y="1610"/>
                    <a:pt x="27879" y="1610"/>
                  </a:cubicBezTo>
                  <a:cubicBezTo>
                    <a:pt x="27534" y="1610"/>
                    <a:pt x="27173" y="1632"/>
                    <a:pt x="26818" y="1632"/>
                  </a:cubicBezTo>
                  <a:cubicBezTo>
                    <a:pt x="26501" y="1632"/>
                    <a:pt x="26189" y="1614"/>
                    <a:pt x="25896" y="1545"/>
                  </a:cubicBezTo>
                  <a:cubicBezTo>
                    <a:pt x="25248" y="1391"/>
                    <a:pt x="24713" y="977"/>
                    <a:pt x="24060" y="844"/>
                  </a:cubicBezTo>
                  <a:cubicBezTo>
                    <a:pt x="23900" y="808"/>
                    <a:pt x="23554" y="714"/>
                    <a:pt x="23296" y="714"/>
                  </a:cubicBezTo>
                  <a:cubicBezTo>
                    <a:pt x="23206" y="714"/>
                    <a:pt x="23127" y="725"/>
                    <a:pt x="23071" y="754"/>
                  </a:cubicBezTo>
                  <a:cubicBezTo>
                    <a:pt x="22856" y="864"/>
                    <a:pt x="22937" y="1123"/>
                    <a:pt x="22763" y="1298"/>
                  </a:cubicBezTo>
                  <a:cubicBezTo>
                    <a:pt x="22451" y="1610"/>
                    <a:pt x="22049" y="2247"/>
                    <a:pt x="21708" y="2506"/>
                  </a:cubicBezTo>
                  <a:cubicBezTo>
                    <a:pt x="21492" y="2663"/>
                    <a:pt x="21216" y="2727"/>
                    <a:pt x="20916" y="2727"/>
                  </a:cubicBezTo>
                  <a:cubicBezTo>
                    <a:pt x="20118" y="2727"/>
                    <a:pt x="19151" y="2272"/>
                    <a:pt x="18677" y="1898"/>
                  </a:cubicBezTo>
                  <a:cubicBezTo>
                    <a:pt x="17914" y="1298"/>
                    <a:pt x="17614" y="309"/>
                    <a:pt x="167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0" name="Google Shape;600;p54"/>
            <p:cNvSpPr/>
            <p:nvPr/>
          </p:nvSpPr>
          <p:spPr>
            <a:xfrm>
              <a:off x="3248075" y="4277350"/>
              <a:ext cx="131775" cy="244050"/>
            </a:xfrm>
            <a:custGeom>
              <a:avLst/>
              <a:gdLst/>
              <a:ahLst/>
              <a:cxnLst/>
              <a:rect l="l" t="t" r="r" b="b"/>
              <a:pathLst>
                <a:path w="5271" h="9762" extrusionOk="0">
                  <a:moveTo>
                    <a:pt x="4178" y="1"/>
                  </a:moveTo>
                  <a:cubicBezTo>
                    <a:pt x="3602" y="1"/>
                    <a:pt x="3963" y="1341"/>
                    <a:pt x="3815" y="1638"/>
                  </a:cubicBezTo>
                  <a:cubicBezTo>
                    <a:pt x="3582" y="1844"/>
                    <a:pt x="3312" y="1898"/>
                    <a:pt x="3047" y="1898"/>
                  </a:cubicBezTo>
                  <a:cubicBezTo>
                    <a:pt x="2832" y="1898"/>
                    <a:pt x="2621" y="1863"/>
                    <a:pt x="2432" y="1845"/>
                  </a:cubicBezTo>
                  <a:cubicBezTo>
                    <a:pt x="2322" y="1834"/>
                    <a:pt x="2228" y="1829"/>
                    <a:pt x="2146" y="1829"/>
                  </a:cubicBezTo>
                  <a:cubicBezTo>
                    <a:pt x="1680" y="1829"/>
                    <a:pt x="1610" y="2004"/>
                    <a:pt x="1102" y="2332"/>
                  </a:cubicBezTo>
                  <a:cubicBezTo>
                    <a:pt x="616" y="2660"/>
                    <a:pt x="101" y="2445"/>
                    <a:pt x="236" y="3215"/>
                  </a:cubicBezTo>
                  <a:cubicBezTo>
                    <a:pt x="276" y="3475"/>
                    <a:pt x="556" y="3827"/>
                    <a:pt x="494" y="4102"/>
                  </a:cubicBezTo>
                  <a:cubicBezTo>
                    <a:pt x="430" y="4390"/>
                    <a:pt x="49" y="4390"/>
                    <a:pt x="28" y="4710"/>
                  </a:cubicBezTo>
                  <a:cubicBezTo>
                    <a:pt x="0" y="5165"/>
                    <a:pt x="629" y="5137"/>
                    <a:pt x="702" y="5599"/>
                  </a:cubicBezTo>
                  <a:cubicBezTo>
                    <a:pt x="750" y="5951"/>
                    <a:pt x="389" y="6312"/>
                    <a:pt x="341" y="6673"/>
                  </a:cubicBezTo>
                  <a:cubicBezTo>
                    <a:pt x="309" y="6880"/>
                    <a:pt x="296" y="7196"/>
                    <a:pt x="442" y="7342"/>
                  </a:cubicBezTo>
                  <a:cubicBezTo>
                    <a:pt x="636" y="7556"/>
                    <a:pt x="997" y="7354"/>
                    <a:pt x="1156" y="7589"/>
                  </a:cubicBezTo>
                  <a:cubicBezTo>
                    <a:pt x="1269" y="7743"/>
                    <a:pt x="1070" y="8084"/>
                    <a:pt x="1111" y="8282"/>
                  </a:cubicBezTo>
                  <a:cubicBezTo>
                    <a:pt x="1156" y="8538"/>
                    <a:pt x="1196" y="8518"/>
                    <a:pt x="1330" y="8712"/>
                  </a:cubicBezTo>
                  <a:cubicBezTo>
                    <a:pt x="1497" y="8959"/>
                    <a:pt x="1845" y="9478"/>
                    <a:pt x="2112" y="9632"/>
                  </a:cubicBezTo>
                  <a:cubicBezTo>
                    <a:pt x="2269" y="9724"/>
                    <a:pt x="2374" y="9761"/>
                    <a:pt x="2449" y="9761"/>
                  </a:cubicBezTo>
                  <a:cubicBezTo>
                    <a:pt x="2636" y="9761"/>
                    <a:pt x="2630" y="9526"/>
                    <a:pt x="2741" y="9312"/>
                  </a:cubicBezTo>
                  <a:cubicBezTo>
                    <a:pt x="3114" y="8590"/>
                    <a:pt x="3308" y="8035"/>
                    <a:pt x="3588" y="7221"/>
                  </a:cubicBezTo>
                  <a:cubicBezTo>
                    <a:pt x="3888" y="6312"/>
                    <a:pt x="4702" y="5567"/>
                    <a:pt x="4844" y="4609"/>
                  </a:cubicBezTo>
                  <a:cubicBezTo>
                    <a:pt x="4958" y="3815"/>
                    <a:pt x="4556" y="2980"/>
                    <a:pt x="4723" y="2205"/>
                  </a:cubicBezTo>
                  <a:cubicBezTo>
                    <a:pt x="4844" y="1658"/>
                    <a:pt x="5270" y="523"/>
                    <a:pt x="4569" y="134"/>
                  </a:cubicBezTo>
                  <a:cubicBezTo>
                    <a:pt x="4406" y="41"/>
                    <a:pt x="4278" y="1"/>
                    <a:pt x="41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1" name="Google Shape;601;p54"/>
            <p:cNvSpPr/>
            <p:nvPr/>
          </p:nvSpPr>
          <p:spPr>
            <a:xfrm>
              <a:off x="3143575" y="4537525"/>
              <a:ext cx="220750" cy="322125"/>
            </a:xfrm>
            <a:custGeom>
              <a:avLst/>
              <a:gdLst/>
              <a:ahLst/>
              <a:cxnLst/>
              <a:rect l="l" t="t" r="r" b="b"/>
              <a:pathLst>
                <a:path w="8830" h="12885" extrusionOk="0">
                  <a:moveTo>
                    <a:pt x="7057" y="1"/>
                  </a:moveTo>
                  <a:cubicBezTo>
                    <a:pt x="6622" y="1"/>
                    <a:pt x="6189" y="296"/>
                    <a:pt x="5851" y="515"/>
                  </a:cubicBezTo>
                  <a:cubicBezTo>
                    <a:pt x="5097" y="997"/>
                    <a:pt x="4148" y="1544"/>
                    <a:pt x="3293" y="1669"/>
                  </a:cubicBezTo>
                  <a:cubicBezTo>
                    <a:pt x="3141" y="1692"/>
                    <a:pt x="2955" y="1703"/>
                    <a:pt x="2767" y="1703"/>
                  </a:cubicBezTo>
                  <a:cubicBezTo>
                    <a:pt x="2518" y="1703"/>
                    <a:pt x="2264" y="1684"/>
                    <a:pt x="2077" y="1649"/>
                  </a:cubicBezTo>
                  <a:cubicBezTo>
                    <a:pt x="2004" y="1155"/>
                    <a:pt x="2417" y="782"/>
                    <a:pt x="2291" y="287"/>
                  </a:cubicBezTo>
                  <a:cubicBezTo>
                    <a:pt x="2417" y="214"/>
                    <a:pt x="2539" y="214"/>
                    <a:pt x="2425" y="28"/>
                  </a:cubicBezTo>
                  <a:cubicBezTo>
                    <a:pt x="2388" y="23"/>
                    <a:pt x="2353" y="20"/>
                    <a:pt x="2318" y="20"/>
                  </a:cubicBezTo>
                  <a:cubicBezTo>
                    <a:pt x="1821" y="20"/>
                    <a:pt x="1563" y="550"/>
                    <a:pt x="1469" y="949"/>
                  </a:cubicBezTo>
                  <a:cubicBezTo>
                    <a:pt x="1355" y="1402"/>
                    <a:pt x="962" y="1990"/>
                    <a:pt x="941" y="2444"/>
                  </a:cubicBezTo>
                  <a:cubicBezTo>
                    <a:pt x="889" y="3214"/>
                    <a:pt x="1509" y="2947"/>
                    <a:pt x="1870" y="3327"/>
                  </a:cubicBezTo>
                  <a:cubicBezTo>
                    <a:pt x="2218" y="3701"/>
                    <a:pt x="2012" y="4762"/>
                    <a:pt x="2012" y="5217"/>
                  </a:cubicBezTo>
                  <a:cubicBezTo>
                    <a:pt x="2012" y="5703"/>
                    <a:pt x="1950" y="6246"/>
                    <a:pt x="2044" y="6700"/>
                  </a:cubicBezTo>
                  <a:cubicBezTo>
                    <a:pt x="2198" y="7487"/>
                    <a:pt x="2190" y="7763"/>
                    <a:pt x="1804" y="8557"/>
                  </a:cubicBezTo>
                  <a:cubicBezTo>
                    <a:pt x="1557" y="9052"/>
                    <a:pt x="1217" y="9465"/>
                    <a:pt x="990" y="9980"/>
                  </a:cubicBezTo>
                  <a:cubicBezTo>
                    <a:pt x="868" y="10259"/>
                    <a:pt x="921" y="10426"/>
                    <a:pt x="836" y="10726"/>
                  </a:cubicBezTo>
                  <a:cubicBezTo>
                    <a:pt x="743" y="11075"/>
                    <a:pt x="528" y="11002"/>
                    <a:pt x="374" y="11261"/>
                  </a:cubicBezTo>
                  <a:cubicBezTo>
                    <a:pt x="1" y="11902"/>
                    <a:pt x="467" y="12169"/>
                    <a:pt x="962" y="12250"/>
                  </a:cubicBezTo>
                  <a:cubicBezTo>
                    <a:pt x="1659" y="12365"/>
                    <a:pt x="1997" y="12885"/>
                    <a:pt x="2675" y="12885"/>
                  </a:cubicBezTo>
                  <a:cubicBezTo>
                    <a:pt x="2737" y="12885"/>
                    <a:pt x="2802" y="12880"/>
                    <a:pt x="2871" y="12871"/>
                  </a:cubicBezTo>
                  <a:cubicBezTo>
                    <a:pt x="3179" y="12830"/>
                    <a:pt x="3673" y="12663"/>
                    <a:pt x="3933" y="12489"/>
                  </a:cubicBezTo>
                  <a:cubicBezTo>
                    <a:pt x="4249" y="12263"/>
                    <a:pt x="4229" y="11950"/>
                    <a:pt x="4456" y="11675"/>
                  </a:cubicBezTo>
                  <a:cubicBezTo>
                    <a:pt x="4581" y="11524"/>
                    <a:pt x="4720" y="11466"/>
                    <a:pt x="4866" y="11466"/>
                  </a:cubicBezTo>
                  <a:cubicBezTo>
                    <a:pt x="5264" y="11466"/>
                    <a:pt x="5718" y="11897"/>
                    <a:pt x="6118" y="12084"/>
                  </a:cubicBezTo>
                  <a:cubicBezTo>
                    <a:pt x="6300" y="12168"/>
                    <a:pt x="6460" y="12207"/>
                    <a:pt x="6599" y="12207"/>
                  </a:cubicBezTo>
                  <a:cubicBezTo>
                    <a:pt x="7073" y="12207"/>
                    <a:pt x="7300" y="11760"/>
                    <a:pt x="7294" y="11180"/>
                  </a:cubicBezTo>
                  <a:cubicBezTo>
                    <a:pt x="7282" y="10766"/>
                    <a:pt x="7233" y="10313"/>
                    <a:pt x="7334" y="9911"/>
                  </a:cubicBezTo>
                  <a:cubicBezTo>
                    <a:pt x="7468" y="9404"/>
                    <a:pt x="7841" y="8991"/>
                    <a:pt x="8068" y="8529"/>
                  </a:cubicBezTo>
                  <a:cubicBezTo>
                    <a:pt x="8396" y="7836"/>
                    <a:pt x="8315" y="7082"/>
                    <a:pt x="8201" y="6352"/>
                  </a:cubicBezTo>
                  <a:cubicBezTo>
                    <a:pt x="8149" y="6032"/>
                    <a:pt x="8117" y="5744"/>
                    <a:pt x="8222" y="5424"/>
                  </a:cubicBezTo>
                  <a:cubicBezTo>
                    <a:pt x="8336" y="5103"/>
                    <a:pt x="8644" y="4835"/>
                    <a:pt x="8717" y="4483"/>
                  </a:cubicBezTo>
                  <a:cubicBezTo>
                    <a:pt x="8830" y="3916"/>
                    <a:pt x="8623" y="3113"/>
                    <a:pt x="8510" y="2565"/>
                  </a:cubicBezTo>
                  <a:cubicBezTo>
                    <a:pt x="8416" y="2152"/>
                    <a:pt x="8255" y="2030"/>
                    <a:pt x="7982" y="1722"/>
                  </a:cubicBezTo>
                  <a:cubicBezTo>
                    <a:pt x="7687" y="1370"/>
                    <a:pt x="7695" y="1276"/>
                    <a:pt x="7695" y="769"/>
                  </a:cubicBezTo>
                  <a:cubicBezTo>
                    <a:pt x="7695" y="360"/>
                    <a:pt x="7756" y="206"/>
                    <a:pt x="7346" y="49"/>
                  </a:cubicBezTo>
                  <a:cubicBezTo>
                    <a:pt x="7250" y="15"/>
                    <a:pt x="7154" y="1"/>
                    <a:pt x="70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2" name="Google Shape;602;p54"/>
            <p:cNvSpPr/>
            <p:nvPr/>
          </p:nvSpPr>
          <p:spPr>
            <a:xfrm>
              <a:off x="3101325" y="3717375"/>
              <a:ext cx="1297750" cy="1347175"/>
            </a:xfrm>
            <a:custGeom>
              <a:avLst/>
              <a:gdLst/>
              <a:ahLst/>
              <a:cxnLst/>
              <a:rect l="l" t="t" r="r" b="b"/>
              <a:pathLst>
                <a:path w="51910" h="53887" extrusionOk="0">
                  <a:moveTo>
                    <a:pt x="23721" y="1"/>
                  </a:moveTo>
                  <a:cubicBezTo>
                    <a:pt x="23667" y="1"/>
                    <a:pt x="23608" y="6"/>
                    <a:pt x="23545" y="19"/>
                  </a:cubicBezTo>
                  <a:cubicBezTo>
                    <a:pt x="22869" y="153"/>
                    <a:pt x="22546" y="650"/>
                    <a:pt x="21801" y="650"/>
                  </a:cubicBezTo>
                  <a:cubicBezTo>
                    <a:pt x="21764" y="650"/>
                    <a:pt x="21727" y="649"/>
                    <a:pt x="21688" y="646"/>
                  </a:cubicBezTo>
                  <a:cubicBezTo>
                    <a:pt x="21296" y="623"/>
                    <a:pt x="20901" y="492"/>
                    <a:pt x="20530" y="492"/>
                  </a:cubicBezTo>
                  <a:cubicBezTo>
                    <a:pt x="20267" y="492"/>
                    <a:pt x="20018" y="557"/>
                    <a:pt x="19791" y="773"/>
                  </a:cubicBezTo>
                  <a:cubicBezTo>
                    <a:pt x="19465" y="1078"/>
                    <a:pt x="19185" y="1274"/>
                    <a:pt x="18860" y="1274"/>
                  </a:cubicBezTo>
                  <a:cubicBezTo>
                    <a:pt x="18651" y="1274"/>
                    <a:pt x="18423" y="1193"/>
                    <a:pt x="18153" y="1007"/>
                  </a:cubicBezTo>
                  <a:cubicBezTo>
                    <a:pt x="17906" y="841"/>
                    <a:pt x="17586" y="614"/>
                    <a:pt x="17274" y="533"/>
                  </a:cubicBezTo>
                  <a:lnTo>
                    <a:pt x="17274" y="533"/>
                  </a:lnTo>
                  <a:cubicBezTo>
                    <a:pt x="17358" y="792"/>
                    <a:pt x="17246" y="1060"/>
                    <a:pt x="17205" y="1327"/>
                  </a:cubicBezTo>
                  <a:cubicBezTo>
                    <a:pt x="17139" y="1729"/>
                    <a:pt x="17626" y="2288"/>
                    <a:pt x="17184" y="2543"/>
                  </a:cubicBezTo>
                  <a:cubicBezTo>
                    <a:pt x="17085" y="2601"/>
                    <a:pt x="16988" y="2624"/>
                    <a:pt x="16893" y="2624"/>
                  </a:cubicBezTo>
                  <a:cubicBezTo>
                    <a:pt x="16525" y="2624"/>
                    <a:pt x="16189" y="2273"/>
                    <a:pt x="15850" y="2215"/>
                  </a:cubicBezTo>
                  <a:lnTo>
                    <a:pt x="15850" y="2215"/>
                  </a:lnTo>
                  <a:cubicBezTo>
                    <a:pt x="15482" y="2743"/>
                    <a:pt x="15985" y="3585"/>
                    <a:pt x="15790" y="4153"/>
                  </a:cubicBezTo>
                  <a:cubicBezTo>
                    <a:pt x="15739" y="4319"/>
                    <a:pt x="15605" y="4428"/>
                    <a:pt x="15438" y="4428"/>
                  </a:cubicBezTo>
                  <a:cubicBezTo>
                    <a:pt x="15364" y="4428"/>
                    <a:pt x="15284" y="4407"/>
                    <a:pt x="15202" y="4360"/>
                  </a:cubicBezTo>
                  <a:cubicBezTo>
                    <a:pt x="14902" y="4193"/>
                    <a:pt x="15028" y="3793"/>
                    <a:pt x="14740" y="3598"/>
                  </a:cubicBezTo>
                  <a:cubicBezTo>
                    <a:pt x="14636" y="3532"/>
                    <a:pt x="14559" y="3505"/>
                    <a:pt x="14500" y="3505"/>
                  </a:cubicBezTo>
                  <a:cubicBezTo>
                    <a:pt x="14292" y="3505"/>
                    <a:pt x="14305" y="3844"/>
                    <a:pt x="14087" y="3987"/>
                  </a:cubicBezTo>
                  <a:cubicBezTo>
                    <a:pt x="14013" y="4035"/>
                    <a:pt x="13931" y="4056"/>
                    <a:pt x="13847" y="4056"/>
                  </a:cubicBezTo>
                  <a:cubicBezTo>
                    <a:pt x="13610" y="4056"/>
                    <a:pt x="13361" y="3890"/>
                    <a:pt x="13232" y="3731"/>
                  </a:cubicBezTo>
                  <a:cubicBezTo>
                    <a:pt x="13085" y="3535"/>
                    <a:pt x="12895" y="2510"/>
                    <a:pt x="12623" y="2510"/>
                  </a:cubicBezTo>
                  <a:cubicBezTo>
                    <a:pt x="12537" y="2510"/>
                    <a:pt x="12441" y="2614"/>
                    <a:pt x="12336" y="2884"/>
                  </a:cubicBezTo>
                  <a:cubicBezTo>
                    <a:pt x="12202" y="3217"/>
                    <a:pt x="12263" y="3565"/>
                    <a:pt x="11996" y="3825"/>
                  </a:cubicBezTo>
                  <a:cubicBezTo>
                    <a:pt x="11643" y="4145"/>
                    <a:pt x="11408" y="4051"/>
                    <a:pt x="11210" y="4534"/>
                  </a:cubicBezTo>
                  <a:cubicBezTo>
                    <a:pt x="11075" y="4854"/>
                    <a:pt x="10922" y="5183"/>
                    <a:pt x="10893" y="5535"/>
                  </a:cubicBezTo>
                  <a:cubicBezTo>
                    <a:pt x="10873" y="5701"/>
                    <a:pt x="10954" y="5978"/>
                    <a:pt x="10840" y="6135"/>
                  </a:cubicBezTo>
                  <a:cubicBezTo>
                    <a:pt x="10754" y="6250"/>
                    <a:pt x="10652" y="6295"/>
                    <a:pt x="10546" y="6295"/>
                  </a:cubicBezTo>
                  <a:cubicBezTo>
                    <a:pt x="10349" y="6295"/>
                    <a:pt x="10140" y="6136"/>
                    <a:pt x="10005" y="5969"/>
                  </a:cubicBezTo>
                  <a:cubicBezTo>
                    <a:pt x="9665" y="5548"/>
                    <a:pt x="9539" y="5102"/>
                    <a:pt x="9377" y="4620"/>
                  </a:cubicBezTo>
                  <a:cubicBezTo>
                    <a:pt x="9251" y="4246"/>
                    <a:pt x="8890" y="4092"/>
                    <a:pt x="8744" y="3711"/>
                  </a:cubicBezTo>
                  <a:cubicBezTo>
                    <a:pt x="8602" y="3330"/>
                    <a:pt x="8911" y="2904"/>
                    <a:pt x="8789" y="2564"/>
                  </a:cubicBezTo>
                  <a:cubicBezTo>
                    <a:pt x="8733" y="2421"/>
                    <a:pt x="8646" y="2370"/>
                    <a:pt x="8544" y="2370"/>
                  </a:cubicBezTo>
                  <a:cubicBezTo>
                    <a:pt x="8360" y="2370"/>
                    <a:pt x="8127" y="2538"/>
                    <a:pt x="7942" y="2637"/>
                  </a:cubicBezTo>
                  <a:cubicBezTo>
                    <a:pt x="7148" y="3071"/>
                    <a:pt x="7066" y="3472"/>
                    <a:pt x="6693" y="4173"/>
                  </a:cubicBezTo>
                  <a:cubicBezTo>
                    <a:pt x="6420" y="4687"/>
                    <a:pt x="6071" y="4842"/>
                    <a:pt x="5607" y="4842"/>
                  </a:cubicBezTo>
                  <a:cubicBezTo>
                    <a:pt x="5445" y="4842"/>
                    <a:pt x="5268" y="4823"/>
                    <a:pt x="5075" y="4794"/>
                  </a:cubicBezTo>
                  <a:cubicBezTo>
                    <a:pt x="4697" y="4734"/>
                    <a:pt x="4350" y="4666"/>
                    <a:pt x="3992" y="4666"/>
                  </a:cubicBezTo>
                  <a:cubicBezTo>
                    <a:pt x="3841" y="4666"/>
                    <a:pt x="3687" y="4678"/>
                    <a:pt x="3527" y="4708"/>
                  </a:cubicBezTo>
                  <a:cubicBezTo>
                    <a:pt x="3126" y="4781"/>
                    <a:pt x="2672" y="4968"/>
                    <a:pt x="2218" y="5102"/>
                  </a:cubicBezTo>
                  <a:cubicBezTo>
                    <a:pt x="2205" y="5162"/>
                    <a:pt x="2186" y="5228"/>
                    <a:pt x="2165" y="5288"/>
                  </a:cubicBezTo>
                  <a:cubicBezTo>
                    <a:pt x="2031" y="5637"/>
                    <a:pt x="1889" y="5949"/>
                    <a:pt x="2023" y="6318"/>
                  </a:cubicBezTo>
                  <a:cubicBezTo>
                    <a:pt x="2218" y="6857"/>
                    <a:pt x="2692" y="7011"/>
                    <a:pt x="2652" y="7639"/>
                  </a:cubicBezTo>
                  <a:cubicBezTo>
                    <a:pt x="2619" y="8113"/>
                    <a:pt x="2506" y="8434"/>
                    <a:pt x="2051" y="8641"/>
                  </a:cubicBezTo>
                  <a:cubicBezTo>
                    <a:pt x="1578" y="8867"/>
                    <a:pt x="641" y="8981"/>
                    <a:pt x="341" y="9423"/>
                  </a:cubicBezTo>
                  <a:cubicBezTo>
                    <a:pt x="1" y="9898"/>
                    <a:pt x="661" y="10270"/>
                    <a:pt x="1062" y="10433"/>
                  </a:cubicBezTo>
                  <a:cubicBezTo>
                    <a:pt x="1724" y="10712"/>
                    <a:pt x="1731" y="12001"/>
                    <a:pt x="1845" y="12703"/>
                  </a:cubicBezTo>
                  <a:cubicBezTo>
                    <a:pt x="1889" y="13011"/>
                    <a:pt x="1930" y="13457"/>
                    <a:pt x="1816" y="13756"/>
                  </a:cubicBezTo>
                  <a:cubicBezTo>
                    <a:pt x="1724" y="14012"/>
                    <a:pt x="1383" y="14280"/>
                    <a:pt x="1484" y="14600"/>
                  </a:cubicBezTo>
                  <a:cubicBezTo>
                    <a:pt x="1578" y="14888"/>
                    <a:pt x="2092" y="15045"/>
                    <a:pt x="2351" y="15114"/>
                  </a:cubicBezTo>
                  <a:cubicBezTo>
                    <a:pt x="2579" y="15187"/>
                    <a:pt x="3134" y="15180"/>
                    <a:pt x="3312" y="15366"/>
                  </a:cubicBezTo>
                  <a:cubicBezTo>
                    <a:pt x="3475" y="15528"/>
                    <a:pt x="3393" y="15982"/>
                    <a:pt x="3361" y="16222"/>
                  </a:cubicBezTo>
                  <a:cubicBezTo>
                    <a:pt x="3320" y="16476"/>
                    <a:pt x="3247" y="16684"/>
                    <a:pt x="3126" y="16858"/>
                  </a:cubicBezTo>
                  <a:cubicBezTo>
                    <a:pt x="3341" y="16890"/>
                    <a:pt x="3560" y="16910"/>
                    <a:pt x="3775" y="16910"/>
                  </a:cubicBezTo>
                  <a:cubicBezTo>
                    <a:pt x="4435" y="16910"/>
                    <a:pt x="4783" y="16724"/>
                    <a:pt x="5331" y="16416"/>
                  </a:cubicBezTo>
                  <a:cubicBezTo>
                    <a:pt x="5891" y="16096"/>
                    <a:pt x="6252" y="15861"/>
                    <a:pt x="6632" y="15333"/>
                  </a:cubicBezTo>
                  <a:cubicBezTo>
                    <a:pt x="6961" y="14888"/>
                    <a:pt x="7313" y="14324"/>
                    <a:pt x="7909" y="14291"/>
                  </a:cubicBezTo>
                  <a:cubicBezTo>
                    <a:pt x="7918" y="14291"/>
                    <a:pt x="7926" y="14291"/>
                    <a:pt x="7934" y="14291"/>
                  </a:cubicBezTo>
                  <a:cubicBezTo>
                    <a:pt x="8380" y="14291"/>
                    <a:pt x="8825" y="14602"/>
                    <a:pt x="9272" y="14705"/>
                  </a:cubicBezTo>
                  <a:cubicBezTo>
                    <a:pt x="9644" y="14786"/>
                    <a:pt x="10005" y="14778"/>
                    <a:pt x="10366" y="14888"/>
                  </a:cubicBezTo>
                  <a:cubicBezTo>
                    <a:pt x="10800" y="15013"/>
                    <a:pt x="11347" y="15200"/>
                    <a:pt x="11687" y="15507"/>
                  </a:cubicBezTo>
                  <a:cubicBezTo>
                    <a:pt x="12037" y="15848"/>
                    <a:pt x="12089" y="16250"/>
                    <a:pt x="12510" y="16542"/>
                  </a:cubicBezTo>
                  <a:cubicBezTo>
                    <a:pt x="12883" y="16797"/>
                    <a:pt x="13366" y="16870"/>
                    <a:pt x="13726" y="17097"/>
                  </a:cubicBezTo>
                  <a:cubicBezTo>
                    <a:pt x="14172" y="17385"/>
                    <a:pt x="14221" y="17758"/>
                    <a:pt x="14367" y="18240"/>
                  </a:cubicBezTo>
                  <a:cubicBezTo>
                    <a:pt x="14615" y="19067"/>
                    <a:pt x="15202" y="19675"/>
                    <a:pt x="15502" y="20458"/>
                  </a:cubicBezTo>
                  <a:cubicBezTo>
                    <a:pt x="15790" y="21204"/>
                    <a:pt x="15644" y="21994"/>
                    <a:pt x="15263" y="22654"/>
                  </a:cubicBezTo>
                  <a:cubicBezTo>
                    <a:pt x="15089" y="22942"/>
                    <a:pt x="14696" y="23328"/>
                    <a:pt x="15028" y="23575"/>
                  </a:cubicBezTo>
                  <a:cubicBezTo>
                    <a:pt x="15121" y="23644"/>
                    <a:pt x="15238" y="23668"/>
                    <a:pt x="15368" y="23668"/>
                  </a:cubicBezTo>
                  <a:cubicBezTo>
                    <a:pt x="15635" y="23668"/>
                    <a:pt x="15954" y="23569"/>
                    <a:pt x="16216" y="23569"/>
                  </a:cubicBezTo>
                  <a:cubicBezTo>
                    <a:pt x="16297" y="23569"/>
                    <a:pt x="16372" y="23579"/>
                    <a:pt x="16439" y="23603"/>
                  </a:cubicBezTo>
                  <a:cubicBezTo>
                    <a:pt x="16905" y="23782"/>
                    <a:pt x="17193" y="24731"/>
                    <a:pt x="17388" y="25172"/>
                  </a:cubicBezTo>
                  <a:cubicBezTo>
                    <a:pt x="17626" y="25728"/>
                    <a:pt x="17679" y="26174"/>
                    <a:pt x="17821" y="26749"/>
                  </a:cubicBezTo>
                  <a:cubicBezTo>
                    <a:pt x="17871" y="26752"/>
                    <a:pt x="17923" y="26753"/>
                    <a:pt x="17975" y="26753"/>
                  </a:cubicBezTo>
                  <a:cubicBezTo>
                    <a:pt x="18188" y="26753"/>
                    <a:pt x="18411" y="26736"/>
                    <a:pt x="18626" y="26736"/>
                  </a:cubicBezTo>
                  <a:cubicBezTo>
                    <a:pt x="18753" y="26736"/>
                    <a:pt x="18878" y="26742"/>
                    <a:pt x="18997" y="26761"/>
                  </a:cubicBezTo>
                  <a:cubicBezTo>
                    <a:pt x="19431" y="26834"/>
                    <a:pt x="19463" y="26976"/>
                    <a:pt x="19718" y="27328"/>
                  </a:cubicBezTo>
                  <a:cubicBezTo>
                    <a:pt x="20152" y="27904"/>
                    <a:pt x="20578" y="28492"/>
                    <a:pt x="21194" y="28905"/>
                  </a:cubicBezTo>
                  <a:cubicBezTo>
                    <a:pt x="21822" y="29328"/>
                    <a:pt x="22568" y="29360"/>
                    <a:pt x="23042" y="30009"/>
                  </a:cubicBezTo>
                  <a:cubicBezTo>
                    <a:pt x="23618" y="30795"/>
                    <a:pt x="23484" y="31813"/>
                    <a:pt x="24339" y="32352"/>
                  </a:cubicBezTo>
                  <a:cubicBezTo>
                    <a:pt x="24599" y="32505"/>
                    <a:pt x="24834" y="32640"/>
                    <a:pt x="25001" y="32874"/>
                  </a:cubicBezTo>
                  <a:cubicBezTo>
                    <a:pt x="25186" y="33126"/>
                    <a:pt x="25341" y="34002"/>
                    <a:pt x="25600" y="34002"/>
                  </a:cubicBezTo>
                  <a:cubicBezTo>
                    <a:pt x="25720" y="34197"/>
                    <a:pt x="25863" y="34264"/>
                    <a:pt x="26017" y="34264"/>
                  </a:cubicBezTo>
                  <a:cubicBezTo>
                    <a:pt x="26337" y="34264"/>
                    <a:pt x="26708" y="33977"/>
                    <a:pt x="27028" y="33977"/>
                  </a:cubicBezTo>
                  <a:cubicBezTo>
                    <a:pt x="27079" y="33977"/>
                    <a:pt x="27129" y="33985"/>
                    <a:pt x="27177" y="34002"/>
                  </a:cubicBezTo>
                  <a:cubicBezTo>
                    <a:pt x="27351" y="34062"/>
                    <a:pt x="27424" y="34402"/>
                    <a:pt x="27631" y="34496"/>
                  </a:cubicBezTo>
                  <a:cubicBezTo>
                    <a:pt x="27681" y="34515"/>
                    <a:pt x="27745" y="34523"/>
                    <a:pt x="27816" y="34523"/>
                  </a:cubicBezTo>
                  <a:cubicBezTo>
                    <a:pt x="28009" y="34523"/>
                    <a:pt x="28251" y="34467"/>
                    <a:pt x="28393" y="34443"/>
                  </a:cubicBezTo>
                  <a:cubicBezTo>
                    <a:pt x="28605" y="34412"/>
                    <a:pt x="28615" y="34347"/>
                    <a:pt x="28750" y="34347"/>
                  </a:cubicBezTo>
                  <a:cubicBezTo>
                    <a:pt x="28793" y="34347"/>
                    <a:pt x="28849" y="34354"/>
                    <a:pt x="28928" y="34370"/>
                  </a:cubicBezTo>
                  <a:cubicBezTo>
                    <a:pt x="29127" y="34423"/>
                    <a:pt x="29374" y="34617"/>
                    <a:pt x="29496" y="34763"/>
                  </a:cubicBezTo>
                  <a:cubicBezTo>
                    <a:pt x="29950" y="35291"/>
                    <a:pt x="29828" y="36434"/>
                    <a:pt x="30590" y="36701"/>
                  </a:cubicBezTo>
                  <a:cubicBezTo>
                    <a:pt x="30659" y="36726"/>
                    <a:pt x="30729" y="36736"/>
                    <a:pt x="30801" y="36736"/>
                  </a:cubicBezTo>
                  <a:cubicBezTo>
                    <a:pt x="31076" y="36736"/>
                    <a:pt x="31362" y="36589"/>
                    <a:pt x="31599" y="36589"/>
                  </a:cubicBezTo>
                  <a:cubicBezTo>
                    <a:pt x="31713" y="36589"/>
                    <a:pt x="31815" y="36623"/>
                    <a:pt x="31900" y="36722"/>
                  </a:cubicBezTo>
                  <a:cubicBezTo>
                    <a:pt x="32200" y="37082"/>
                    <a:pt x="31940" y="37763"/>
                    <a:pt x="32293" y="38103"/>
                  </a:cubicBezTo>
                  <a:cubicBezTo>
                    <a:pt x="32468" y="38271"/>
                    <a:pt x="32658" y="38321"/>
                    <a:pt x="32856" y="38321"/>
                  </a:cubicBezTo>
                  <a:cubicBezTo>
                    <a:pt x="33145" y="38321"/>
                    <a:pt x="33450" y="38214"/>
                    <a:pt x="33750" y="38214"/>
                  </a:cubicBezTo>
                  <a:cubicBezTo>
                    <a:pt x="33964" y="38214"/>
                    <a:pt x="34176" y="38269"/>
                    <a:pt x="34377" y="38457"/>
                  </a:cubicBezTo>
                  <a:cubicBezTo>
                    <a:pt x="35065" y="39117"/>
                    <a:pt x="34665" y="39961"/>
                    <a:pt x="34778" y="40788"/>
                  </a:cubicBezTo>
                  <a:cubicBezTo>
                    <a:pt x="35065" y="40868"/>
                    <a:pt x="35508" y="40982"/>
                    <a:pt x="35714" y="41168"/>
                  </a:cubicBezTo>
                  <a:cubicBezTo>
                    <a:pt x="35922" y="41355"/>
                    <a:pt x="35901" y="41675"/>
                    <a:pt x="36120" y="41838"/>
                  </a:cubicBezTo>
                  <a:cubicBezTo>
                    <a:pt x="36272" y="41961"/>
                    <a:pt x="36409" y="42006"/>
                    <a:pt x="36539" y="42006"/>
                  </a:cubicBezTo>
                  <a:cubicBezTo>
                    <a:pt x="36758" y="42006"/>
                    <a:pt x="36956" y="41878"/>
                    <a:pt x="37170" y="41789"/>
                  </a:cubicBezTo>
                  <a:cubicBezTo>
                    <a:pt x="37333" y="41719"/>
                    <a:pt x="37717" y="41535"/>
                    <a:pt x="38001" y="41535"/>
                  </a:cubicBezTo>
                  <a:cubicBezTo>
                    <a:pt x="38098" y="41535"/>
                    <a:pt x="38183" y="41556"/>
                    <a:pt x="38244" y="41611"/>
                  </a:cubicBezTo>
                  <a:cubicBezTo>
                    <a:pt x="38398" y="41768"/>
                    <a:pt x="38285" y="42129"/>
                    <a:pt x="38313" y="42324"/>
                  </a:cubicBezTo>
                  <a:cubicBezTo>
                    <a:pt x="38418" y="43211"/>
                    <a:pt x="39367" y="43634"/>
                    <a:pt x="39541" y="44468"/>
                  </a:cubicBezTo>
                  <a:cubicBezTo>
                    <a:pt x="39716" y="45295"/>
                    <a:pt x="39181" y="46118"/>
                    <a:pt x="39667" y="46872"/>
                  </a:cubicBezTo>
                  <a:cubicBezTo>
                    <a:pt x="40016" y="47419"/>
                    <a:pt x="41078" y="48530"/>
                    <a:pt x="40377" y="49224"/>
                  </a:cubicBezTo>
                  <a:cubicBezTo>
                    <a:pt x="40190" y="49411"/>
                    <a:pt x="39959" y="49446"/>
                    <a:pt x="39728" y="49446"/>
                  </a:cubicBezTo>
                  <a:cubicBezTo>
                    <a:pt x="39585" y="49446"/>
                    <a:pt x="39442" y="49432"/>
                    <a:pt x="39311" y="49432"/>
                  </a:cubicBezTo>
                  <a:cubicBezTo>
                    <a:pt x="39009" y="49432"/>
                    <a:pt x="38765" y="49504"/>
                    <a:pt x="38706" y="49978"/>
                  </a:cubicBezTo>
                  <a:cubicBezTo>
                    <a:pt x="38625" y="50566"/>
                    <a:pt x="38913" y="51389"/>
                    <a:pt x="38512" y="51814"/>
                  </a:cubicBezTo>
                  <a:cubicBezTo>
                    <a:pt x="38038" y="52296"/>
                    <a:pt x="37303" y="52289"/>
                    <a:pt x="37376" y="53152"/>
                  </a:cubicBezTo>
                  <a:cubicBezTo>
                    <a:pt x="37420" y="53679"/>
                    <a:pt x="37964" y="53886"/>
                    <a:pt x="38582" y="53886"/>
                  </a:cubicBezTo>
                  <a:cubicBezTo>
                    <a:pt x="39293" y="53886"/>
                    <a:pt x="40102" y="53612"/>
                    <a:pt x="40356" y="53237"/>
                  </a:cubicBezTo>
                  <a:cubicBezTo>
                    <a:pt x="40717" y="52710"/>
                    <a:pt x="40916" y="52143"/>
                    <a:pt x="41410" y="51709"/>
                  </a:cubicBezTo>
                  <a:cubicBezTo>
                    <a:pt x="41872" y="51316"/>
                    <a:pt x="42079" y="51295"/>
                    <a:pt x="42246" y="50708"/>
                  </a:cubicBezTo>
                  <a:cubicBezTo>
                    <a:pt x="42472" y="49933"/>
                    <a:pt x="42387" y="49511"/>
                    <a:pt x="43101" y="49078"/>
                  </a:cubicBezTo>
                  <a:cubicBezTo>
                    <a:pt x="43729" y="48689"/>
                    <a:pt x="44297" y="48603"/>
                    <a:pt x="45010" y="48441"/>
                  </a:cubicBezTo>
                  <a:cubicBezTo>
                    <a:pt x="45326" y="48356"/>
                    <a:pt x="45432" y="48502"/>
                    <a:pt x="45451" y="48089"/>
                  </a:cubicBezTo>
                  <a:cubicBezTo>
                    <a:pt x="45472" y="47789"/>
                    <a:pt x="45172" y="47448"/>
                    <a:pt x="45164" y="47127"/>
                  </a:cubicBezTo>
                  <a:cubicBezTo>
                    <a:pt x="45131" y="46625"/>
                    <a:pt x="45350" y="46139"/>
                    <a:pt x="45204" y="45624"/>
                  </a:cubicBezTo>
                  <a:cubicBezTo>
                    <a:pt x="45051" y="45056"/>
                    <a:pt x="44556" y="44788"/>
                    <a:pt x="44016" y="44642"/>
                  </a:cubicBezTo>
                  <a:cubicBezTo>
                    <a:pt x="43514" y="44521"/>
                    <a:pt x="42411" y="44549"/>
                    <a:pt x="42205" y="44027"/>
                  </a:cubicBezTo>
                  <a:cubicBezTo>
                    <a:pt x="41960" y="43423"/>
                    <a:pt x="42544" y="41294"/>
                    <a:pt x="43219" y="41294"/>
                  </a:cubicBezTo>
                  <a:cubicBezTo>
                    <a:pt x="43224" y="41294"/>
                    <a:pt x="43229" y="41294"/>
                    <a:pt x="43234" y="41295"/>
                  </a:cubicBezTo>
                  <a:cubicBezTo>
                    <a:pt x="43360" y="40889"/>
                    <a:pt x="43575" y="40500"/>
                    <a:pt x="43721" y="40094"/>
                  </a:cubicBezTo>
                  <a:cubicBezTo>
                    <a:pt x="43915" y="39572"/>
                    <a:pt x="44070" y="39364"/>
                    <a:pt x="44710" y="39280"/>
                  </a:cubicBezTo>
                  <a:cubicBezTo>
                    <a:pt x="44848" y="39260"/>
                    <a:pt x="44986" y="39246"/>
                    <a:pt x="45121" y="39246"/>
                  </a:cubicBezTo>
                  <a:cubicBezTo>
                    <a:pt x="45399" y="39246"/>
                    <a:pt x="45665" y="39303"/>
                    <a:pt x="45894" y="39478"/>
                  </a:cubicBezTo>
                  <a:cubicBezTo>
                    <a:pt x="46308" y="39798"/>
                    <a:pt x="46433" y="40365"/>
                    <a:pt x="46907" y="40653"/>
                  </a:cubicBezTo>
                  <a:cubicBezTo>
                    <a:pt x="47182" y="40823"/>
                    <a:pt x="47468" y="40843"/>
                    <a:pt x="47765" y="40843"/>
                  </a:cubicBezTo>
                  <a:cubicBezTo>
                    <a:pt x="47856" y="40843"/>
                    <a:pt x="47948" y="40841"/>
                    <a:pt x="48041" y="40841"/>
                  </a:cubicBezTo>
                  <a:cubicBezTo>
                    <a:pt x="48123" y="40841"/>
                    <a:pt x="48206" y="40843"/>
                    <a:pt x="48289" y="40848"/>
                  </a:cubicBezTo>
                  <a:cubicBezTo>
                    <a:pt x="49238" y="40909"/>
                    <a:pt x="49465" y="41477"/>
                    <a:pt x="49794" y="42263"/>
                  </a:cubicBezTo>
                  <a:cubicBezTo>
                    <a:pt x="49971" y="42707"/>
                    <a:pt x="50349" y="43180"/>
                    <a:pt x="50836" y="43180"/>
                  </a:cubicBezTo>
                  <a:cubicBezTo>
                    <a:pt x="50973" y="43180"/>
                    <a:pt x="51118" y="43143"/>
                    <a:pt x="51269" y="43058"/>
                  </a:cubicBezTo>
                  <a:cubicBezTo>
                    <a:pt x="51610" y="42859"/>
                    <a:pt x="51496" y="42664"/>
                    <a:pt x="51610" y="42377"/>
                  </a:cubicBezTo>
                  <a:cubicBezTo>
                    <a:pt x="51732" y="42056"/>
                    <a:pt x="51910" y="41882"/>
                    <a:pt x="51910" y="41509"/>
                  </a:cubicBezTo>
                  <a:cubicBezTo>
                    <a:pt x="51910" y="41003"/>
                    <a:pt x="51483" y="39993"/>
                    <a:pt x="51216" y="39572"/>
                  </a:cubicBezTo>
                  <a:cubicBezTo>
                    <a:pt x="50734" y="38797"/>
                    <a:pt x="49567" y="38878"/>
                    <a:pt x="48877" y="38395"/>
                  </a:cubicBezTo>
                  <a:cubicBezTo>
                    <a:pt x="48338" y="38002"/>
                    <a:pt x="48196" y="37310"/>
                    <a:pt x="47616" y="36949"/>
                  </a:cubicBezTo>
                  <a:cubicBezTo>
                    <a:pt x="46834" y="36446"/>
                    <a:pt x="45752" y="36734"/>
                    <a:pt x="44957" y="36206"/>
                  </a:cubicBezTo>
                  <a:cubicBezTo>
                    <a:pt x="44224" y="35712"/>
                    <a:pt x="43834" y="35136"/>
                    <a:pt x="42987" y="34825"/>
                  </a:cubicBezTo>
                  <a:cubicBezTo>
                    <a:pt x="42586" y="34690"/>
                    <a:pt x="42265" y="34455"/>
                    <a:pt x="41885" y="34342"/>
                  </a:cubicBezTo>
                  <a:cubicBezTo>
                    <a:pt x="41378" y="34196"/>
                    <a:pt x="40944" y="34082"/>
                    <a:pt x="40543" y="33755"/>
                  </a:cubicBezTo>
                  <a:cubicBezTo>
                    <a:pt x="40089" y="33394"/>
                    <a:pt x="39821" y="32967"/>
                    <a:pt x="40109" y="32400"/>
                  </a:cubicBezTo>
                  <a:cubicBezTo>
                    <a:pt x="40295" y="32052"/>
                    <a:pt x="41090" y="31517"/>
                    <a:pt x="40781" y="31042"/>
                  </a:cubicBezTo>
                  <a:cubicBezTo>
                    <a:pt x="40640" y="30831"/>
                    <a:pt x="40447" y="30758"/>
                    <a:pt x="40237" y="30758"/>
                  </a:cubicBezTo>
                  <a:cubicBezTo>
                    <a:pt x="39817" y="30758"/>
                    <a:pt x="39328" y="31054"/>
                    <a:pt x="39047" y="31143"/>
                  </a:cubicBezTo>
                  <a:cubicBezTo>
                    <a:pt x="38929" y="31184"/>
                    <a:pt x="38814" y="31200"/>
                    <a:pt x="38700" y="31200"/>
                  </a:cubicBezTo>
                  <a:cubicBezTo>
                    <a:pt x="38292" y="31200"/>
                    <a:pt x="37897" y="30997"/>
                    <a:pt x="37470" y="30997"/>
                  </a:cubicBezTo>
                  <a:cubicBezTo>
                    <a:pt x="37200" y="30997"/>
                    <a:pt x="36898" y="31023"/>
                    <a:pt x="36597" y="31023"/>
                  </a:cubicBezTo>
                  <a:cubicBezTo>
                    <a:pt x="36185" y="31023"/>
                    <a:pt x="35776" y="30974"/>
                    <a:pt x="35460" y="30742"/>
                  </a:cubicBezTo>
                  <a:cubicBezTo>
                    <a:pt x="34932" y="30349"/>
                    <a:pt x="34818" y="29708"/>
                    <a:pt x="34311" y="29319"/>
                  </a:cubicBezTo>
                  <a:cubicBezTo>
                    <a:pt x="33716" y="28866"/>
                    <a:pt x="32962" y="28793"/>
                    <a:pt x="32374" y="28359"/>
                  </a:cubicBezTo>
                  <a:cubicBezTo>
                    <a:pt x="31819" y="27957"/>
                    <a:pt x="31519" y="27296"/>
                    <a:pt x="31344" y="26636"/>
                  </a:cubicBezTo>
                  <a:cubicBezTo>
                    <a:pt x="31259" y="26316"/>
                    <a:pt x="31271" y="26007"/>
                    <a:pt x="31219" y="25679"/>
                  </a:cubicBezTo>
                  <a:cubicBezTo>
                    <a:pt x="31117" y="25026"/>
                    <a:pt x="30571" y="24284"/>
                    <a:pt x="30623" y="23603"/>
                  </a:cubicBezTo>
                  <a:cubicBezTo>
                    <a:pt x="29695" y="22306"/>
                    <a:pt x="29970" y="20551"/>
                    <a:pt x="28300" y="19801"/>
                  </a:cubicBezTo>
                  <a:cubicBezTo>
                    <a:pt x="27117" y="19274"/>
                    <a:pt x="25755" y="18467"/>
                    <a:pt x="24960" y="17445"/>
                  </a:cubicBezTo>
                  <a:cubicBezTo>
                    <a:pt x="24505" y="16870"/>
                    <a:pt x="22885" y="15541"/>
                    <a:pt x="23338" y="14685"/>
                  </a:cubicBezTo>
                  <a:cubicBezTo>
                    <a:pt x="23525" y="14332"/>
                    <a:pt x="24125" y="14145"/>
                    <a:pt x="24412" y="13858"/>
                  </a:cubicBezTo>
                  <a:cubicBezTo>
                    <a:pt x="24720" y="13550"/>
                    <a:pt x="25166" y="13011"/>
                    <a:pt x="25259" y="12581"/>
                  </a:cubicBezTo>
                  <a:cubicBezTo>
                    <a:pt x="25308" y="12382"/>
                    <a:pt x="25288" y="11961"/>
                    <a:pt x="25207" y="11767"/>
                  </a:cubicBezTo>
                  <a:cubicBezTo>
                    <a:pt x="25061" y="11406"/>
                    <a:pt x="24587" y="11320"/>
                    <a:pt x="24514" y="10951"/>
                  </a:cubicBezTo>
                  <a:cubicBezTo>
                    <a:pt x="24453" y="10631"/>
                    <a:pt x="24700" y="10145"/>
                    <a:pt x="24919" y="9950"/>
                  </a:cubicBezTo>
                  <a:cubicBezTo>
                    <a:pt x="25114" y="9782"/>
                    <a:pt x="25258" y="9772"/>
                    <a:pt x="25446" y="9772"/>
                  </a:cubicBezTo>
                  <a:cubicBezTo>
                    <a:pt x="25474" y="9772"/>
                    <a:pt x="25503" y="9772"/>
                    <a:pt x="25533" y="9772"/>
                  </a:cubicBezTo>
                  <a:cubicBezTo>
                    <a:pt x="25600" y="9772"/>
                    <a:pt x="25672" y="9771"/>
                    <a:pt x="25755" y="9763"/>
                  </a:cubicBezTo>
                  <a:cubicBezTo>
                    <a:pt x="26269" y="9723"/>
                    <a:pt x="26711" y="9496"/>
                    <a:pt x="27136" y="9269"/>
                  </a:cubicBezTo>
                  <a:cubicBezTo>
                    <a:pt x="27692" y="8981"/>
                    <a:pt x="28219" y="8721"/>
                    <a:pt x="28859" y="8629"/>
                  </a:cubicBezTo>
                  <a:cubicBezTo>
                    <a:pt x="29362" y="8556"/>
                    <a:pt x="29942" y="8629"/>
                    <a:pt x="30425" y="8474"/>
                  </a:cubicBezTo>
                  <a:cubicBezTo>
                    <a:pt x="30444" y="8308"/>
                    <a:pt x="30404" y="8146"/>
                    <a:pt x="30352" y="7980"/>
                  </a:cubicBezTo>
                  <a:cubicBezTo>
                    <a:pt x="30303" y="7753"/>
                    <a:pt x="30217" y="7514"/>
                    <a:pt x="30238" y="7278"/>
                  </a:cubicBezTo>
                  <a:cubicBezTo>
                    <a:pt x="30270" y="6991"/>
                    <a:pt x="30395" y="6805"/>
                    <a:pt x="30425" y="6504"/>
                  </a:cubicBezTo>
                  <a:cubicBezTo>
                    <a:pt x="30509" y="5896"/>
                    <a:pt x="30157" y="5836"/>
                    <a:pt x="29856" y="5422"/>
                  </a:cubicBezTo>
                  <a:cubicBezTo>
                    <a:pt x="29321" y="4680"/>
                    <a:pt x="29982" y="4481"/>
                    <a:pt x="30509" y="4246"/>
                  </a:cubicBezTo>
                  <a:lnTo>
                    <a:pt x="30517" y="4246"/>
                  </a:lnTo>
                  <a:cubicBezTo>
                    <a:pt x="30818" y="4113"/>
                    <a:pt x="31065" y="3967"/>
                    <a:pt x="31012" y="3711"/>
                  </a:cubicBezTo>
                  <a:cubicBezTo>
                    <a:pt x="30939" y="3318"/>
                    <a:pt x="29342" y="3399"/>
                    <a:pt x="29033" y="3306"/>
                  </a:cubicBezTo>
                  <a:cubicBezTo>
                    <a:pt x="28681" y="3205"/>
                    <a:pt x="28466" y="2925"/>
                    <a:pt x="28158" y="2771"/>
                  </a:cubicBezTo>
                  <a:cubicBezTo>
                    <a:pt x="27725" y="2556"/>
                    <a:pt x="27177" y="2536"/>
                    <a:pt x="26711" y="2430"/>
                  </a:cubicBezTo>
                  <a:cubicBezTo>
                    <a:pt x="25961" y="2256"/>
                    <a:pt x="25288" y="1862"/>
                    <a:pt x="24814" y="1246"/>
                  </a:cubicBezTo>
                  <a:cubicBezTo>
                    <a:pt x="24456" y="780"/>
                    <a:pt x="24355" y="1"/>
                    <a:pt x="237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3" name="Google Shape;603;p54"/>
            <p:cNvSpPr/>
            <p:nvPr/>
          </p:nvSpPr>
          <p:spPr>
            <a:xfrm>
              <a:off x="3105675" y="2566700"/>
              <a:ext cx="937575" cy="1101900"/>
            </a:xfrm>
            <a:custGeom>
              <a:avLst/>
              <a:gdLst/>
              <a:ahLst/>
              <a:cxnLst/>
              <a:rect l="l" t="t" r="r" b="b"/>
              <a:pathLst>
                <a:path w="37503" h="44076" extrusionOk="0">
                  <a:moveTo>
                    <a:pt x="16171" y="0"/>
                  </a:moveTo>
                  <a:cubicBezTo>
                    <a:pt x="15754" y="0"/>
                    <a:pt x="15473" y="163"/>
                    <a:pt x="15381" y="489"/>
                  </a:cubicBezTo>
                  <a:cubicBezTo>
                    <a:pt x="15328" y="646"/>
                    <a:pt x="15328" y="841"/>
                    <a:pt x="15381" y="1068"/>
                  </a:cubicBezTo>
                  <a:cubicBezTo>
                    <a:pt x="15462" y="1490"/>
                    <a:pt x="15822" y="1729"/>
                    <a:pt x="16030" y="2098"/>
                  </a:cubicBezTo>
                  <a:cubicBezTo>
                    <a:pt x="16143" y="2325"/>
                    <a:pt x="16350" y="2811"/>
                    <a:pt x="16123" y="3018"/>
                  </a:cubicBezTo>
                  <a:cubicBezTo>
                    <a:pt x="16072" y="3065"/>
                    <a:pt x="15995" y="3079"/>
                    <a:pt x="15909" y="3079"/>
                  </a:cubicBezTo>
                  <a:cubicBezTo>
                    <a:pt x="15785" y="3079"/>
                    <a:pt x="15642" y="3050"/>
                    <a:pt x="15529" y="3050"/>
                  </a:cubicBezTo>
                  <a:cubicBezTo>
                    <a:pt x="15497" y="3050"/>
                    <a:pt x="15468" y="3053"/>
                    <a:pt x="15442" y="3058"/>
                  </a:cubicBezTo>
                  <a:cubicBezTo>
                    <a:pt x="14587" y="3265"/>
                    <a:pt x="15195" y="3655"/>
                    <a:pt x="15523" y="3986"/>
                  </a:cubicBezTo>
                  <a:cubicBezTo>
                    <a:pt x="15924" y="4400"/>
                    <a:pt x="15895" y="4502"/>
                    <a:pt x="15904" y="5069"/>
                  </a:cubicBezTo>
                  <a:cubicBezTo>
                    <a:pt x="15904" y="5378"/>
                    <a:pt x="16357" y="5965"/>
                    <a:pt x="16183" y="6233"/>
                  </a:cubicBezTo>
                  <a:cubicBezTo>
                    <a:pt x="16058" y="6433"/>
                    <a:pt x="15831" y="6488"/>
                    <a:pt x="15558" y="6488"/>
                  </a:cubicBezTo>
                  <a:cubicBezTo>
                    <a:pt x="15223" y="6488"/>
                    <a:pt x="14819" y="6405"/>
                    <a:pt x="14452" y="6405"/>
                  </a:cubicBezTo>
                  <a:cubicBezTo>
                    <a:pt x="14085" y="6405"/>
                    <a:pt x="13755" y="6488"/>
                    <a:pt x="13565" y="6820"/>
                  </a:cubicBezTo>
                  <a:cubicBezTo>
                    <a:pt x="13305" y="7254"/>
                    <a:pt x="13492" y="7988"/>
                    <a:pt x="12937" y="8134"/>
                  </a:cubicBezTo>
                  <a:cubicBezTo>
                    <a:pt x="12867" y="8153"/>
                    <a:pt x="12799" y="8161"/>
                    <a:pt x="12734" y="8161"/>
                  </a:cubicBezTo>
                  <a:cubicBezTo>
                    <a:pt x="12378" y="8161"/>
                    <a:pt x="12103" y="7897"/>
                    <a:pt x="11955" y="7574"/>
                  </a:cubicBezTo>
                  <a:cubicBezTo>
                    <a:pt x="11809" y="7234"/>
                    <a:pt x="11850" y="6492"/>
                    <a:pt x="11489" y="6285"/>
                  </a:cubicBezTo>
                  <a:cubicBezTo>
                    <a:pt x="11369" y="6220"/>
                    <a:pt x="11189" y="6199"/>
                    <a:pt x="10987" y="6199"/>
                  </a:cubicBezTo>
                  <a:cubicBezTo>
                    <a:pt x="10584" y="6199"/>
                    <a:pt x="10092" y="6285"/>
                    <a:pt x="9811" y="6285"/>
                  </a:cubicBezTo>
                  <a:cubicBezTo>
                    <a:pt x="9628" y="6285"/>
                    <a:pt x="9384" y="6256"/>
                    <a:pt x="9163" y="6256"/>
                  </a:cubicBezTo>
                  <a:cubicBezTo>
                    <a:pt x="8899" y="6256"/>
                    <a:pt x="8669" y="6298"/>
                    <a:pt x="8623" y="6484"/>
                  </a:cubicBezTo>
                  <a:cubicBezTo>
                    <a:pt x="8583" y="6686"/>
                    <a:pt x="8842" y="6820"/>
                    <a:pt x="8777" y="7060"/>
                  </a:cubicBezTo>
                  <a:cubicBezTo>
                    <a:pt x="8729" y="7286"/>
                    <a:pt x="8416" y="7348"/>
                    <a:pt x="8396" y="7595"/>
                  </a:cubicBezTo>
                  <a:cubicBezTo>
                    <a:pt x="8343" y="8069"/>
                    <a:pt x="8996" y="8401"/>
                    <a:pt x="8830" y="8916"/>
                  </a:cubicBezTo>
                  <a:cubicBezTo>
                    <a:pt x="8777" y="9082"/>
                    <a:pt x="8684" y="9143"/>
                    <a:pt x="8562" y="9163"/>
                  </a:cubicBezTo>
                  <a:lnTo>
                    <a:pt x="8562" y="9176"/>
                  </a:lnTo>
                  <a:cubicBezTo>
                    <a:pt x="8603" y="9277"/>
                    <a:pt x="8635" y="9370"/>
                    <a:pt x="8664" y="9464"/>
                  </a:cubicBezTo>
                  <a:cubicBezTo>
                    <a:pt x="8882" y="10059"/>
                    <a:pt x="8810" y="10626"/>
                    <a:pt x="8416" y="11142"/>
                  </a:cubicBezTo>
                  <a:cubicBezTo>
                    <a:pt x="8161" y="11483"/>
                    <a:pt x="7913" y="11782"/>
                    <a:pt x="7528" y="11969"/>
                  </a:cubicBezTo>
                  <a:cubicBezTo>
                    <a:pt x="7346" y="12070"/>
                    <a:pt x="6985" y="12115"/>
                    <a:pt x="6852" y="12269"/>
                  </a:cubicBezTo>
                  <a:cubicBezTo>
                    <a:pt x="6499" y="12710"/>
                    <a:pt x="7086" y="13197"/>
                    <a:pt x="7193" y="13610"/>
                  </a:cubicBezTo>
                  <a:cubicBezTo>
                    <a:pt x="7326" y="14207"/>
                    <a:pt x="6974" y="15042"/>
                    <a:pt x="6560" y="15463"/>
                  </a:cubicBezTo>
                  <a:cubicBezTo>
                    <a:pt x="5879" y="16157"/>
                    <a:pt x="5149" y="16157"/>
                    <a:pt x="4282" y="16217"/>
                  </a:cubicBezTo>
                  <a:cubicBezTo>
                    <a:pt x="4236" y="16220"/>
                    <a:pt x="4196" y="16221"/>
                    <a:pt x="4160" y="16221"/>
                  </a:cubicBezTo>
                  <a:cubicBezTo>
                    <a:pt x="4131" y="16221"/>
                    <a:pt x="4105" y="16220"/>
                    <a:pt x="4081" y="16220"/>
                  </a:cubicBezTo>
                  <a:cubicBezTo>
                    <a:pt x="3942" y="16220"/>
                    <a:pt x="3871" y="16235"/>
                    <a:pt x="3775" y="16436"/>
                  </a:cubicBezTo>
                  <a:cubicBezTo>
                    <a:pt x="3633" y="16724"/>
                    <a:pt x="3827" y="17279"/>
                    <a:pt x="3860" y="17592"/>
                  </a:cubicBezTo>
                  <a:cubicBezTo>
                    <a:pt x="3941" y="18548"/>
                    <a:pt x="3746" y="19363"/>
                    <a:pt x="3199" y="20149"/>
                  </a:cubicBezTo>
                  <a:cubicBezTo>
                    <a:pt x="2972" y="20477"/>
                    <a:pt x="2693" y="20765"/>
                    <a:pt x="2405" y="21045"/>
                  </a:cubicBezTo>
                  <a:cubicBezTo>
                    <a:pt x="2486" y="21479"/>
                    <a:pt x="2478" y="21828"/>
                    <a:pt x="2745" y="22273"/>
                  </a:cubicBezTo>
                  <a:cubicBezTo>
                    <a:pt x="3033" y="22735"/>
                    <a:pt x="3292" y="23201"/>
                    <a:pt x="3406" y="23790"/>
                  </a:cubicBezTo>
                  <a:cubicBezTo>
                    <a:pt x="3612" y="24880"/>
                    <a:pt x="2931" y="25760"/>
                    <a:pt x="1877" y="25955"/>
                  </a:cubicBezTo>
                  <a:cubicBezTo>
                    <a:pt x="1" y="26295"/>
                    <a:pt x="2664" y="27345"/>
                    <a:pt x="2003" y="28212"/>
                  </a:cubicBezTo>
                  <a:cubicBezTo>
                    <a:pt x="1651" y="28666"/>
                    <a:pt x="921" y="28480"/>
                    <a:pt x="588" y="29100"/>
                  </a:cubicBezTo>
                  <a:cubicBezTo>
                    <a:pt x="548" y="29181"/>
                    <a:pt x="508" y="29274"/>
                    <a:pt x="475" y="29368"/>
                  </a:cubicBezTo>
                  <a:cubicBezTo>
                    <a:pt x="548" y="29400"/>
                    <a:pt x="620" y="29428"/>
                    <a:pt x="702" y="29449"/>
                  </a:cubicBezTo>
                  <a:cubicBezTo>
                    <a:pt x="916" y="29517"/>
                    <a:pt x="1123" y="29604"/>
                    <a:pt x="1353" y="29604"/>
                  </a:cubicBezTo>
                  <a:cubicBezTo>
                    <a:pt x="1367" y="29604"/>
                    <a:pt x="1381" y="29604"/>
                    <a:pt x="1395" y="29603"/>
                  </a:cubicBezTo>
                  <a:cubicBezTo>
                    <a:pt x="1630" y="29595"/>
                    <a:pt x="1817" y="29409"/>
                    <a:pt x="2031" y="29409"/>
                  </a:cubicBezTo>
                  <a:cubicBezTo>
                    <a:pt x="2591" y="29409"/>
                    <a:pt x="2879" y="30276"/>
                    <a:pt x="3025" y="30677"/>
                  </a:cubicBezTo>
                  <a:cubicBezTo>
                    <a:pt x="3280" y="31358"/>
                    <a:pt x="3447" y="31666"/>
                    <a:pt x="4188" y="31666"/>
                  </a:cubicBezTo>
                  <a:cubicBezTo>
                    <a:pt x="4675" y="31666"/>
                    <a:pt x="4910" y="31780"/>
                    <a:pt x="5344" y="31966"/>
                  </a:cubicBezTo>
                  <a:cubicBezTo>
                    <a:pt x="5859" y="32173"/>
                    <a:pt x="6418" y="32092"/>
                    <a:pt x="6933" y="32307"/>
                  </a:cubicBezTo>
                  <a:cubicBezTo>
                    <a:pt x="7193" y="32420"/>
                    <a:pt x="7395" y="32614"/>
                    <a:pt x="7642" y="32760"/>
                  </a:cubicBezTo>
                  <a:cubicBezTo>
                    <a:pt x="7962" y="32936"/>
                    <a:pt x="8315" y="33041"/>
                    <a:pt x="8643" y="33194"/>
                  </a:cubicBezTo>
                  <a:cubicBezTo>
                    <a:pt x="8817" y="33288"/>
                    <a:pt x="8976" y="33389"/>
                    <a:pt x="9182" y="33441"/>
                  </a:cubicBezTo>
                  <a:cubicBezTo>
                    <a:pt x="9337" y="33482"/>
                    <a:pt x="9625" y="33441"/>
                    <a:pt x="9726" y="33596"/>
                  </a:cubicBezTo>
                  <a:cubicBezTo>
                    <a:pt x="9872" y="33823"/>
                    <a:pt x="9571" y="34350"/>
                    <a:pt x="9470" y="34556"/>
                  </a:cubicBezTo>
                  <a:cubicBezTo>
                    <a:pt x="9045" y="35420"/>
                    <a:pt x="8368" y="36053"/>
                    <a:pt x="7881" y="36855"/>
                  </a:cubicBezTo>
                  <a:cubicBezTo>
                    <a:pt x="7674" y="37196"/>
                    <a:pt x="7642" y="37690"/>
                    <a:pt x="7395" y="37999"/>
                  </a:cubicBezTo>
                  <a:cubicBezTo>
                    <a:pt x="7200" y="38238"/>
                    <a:pt x="6263" y="38424"/>
                    <a:pt x="6284" y="38680"/>
                  </a:cubicBezTo>
                  <a:cubicBezTo>
                    <a:pt x="6325" y="39153"/>
                    <a:pt x="5870" y="39494"/>
                    <a:pt x="5810" y="39989"/>
                  </a:cubicBezTo>
                  <a:cubicBezTo>
                    <a:pt x="5745" y="40403"/>
                    <a:pt x="5737" y="40783"/>
                    <a:pt x="5644" y="41189"/>
                  </a:cubicBezTo>
                  <a:cubicBezTo>
                    <a:pt x="5644" y="41197"/>
                    <a:pt x="5631" y="41217"/>
                    <a:pt x="5631" y="41230"/>
                  </a:cubicBezTo>
                  <a:cubicBezTo>
                    <a:pt x="5909" y="41392"/>
                    <a:pt x="6212" y="41419"/>
                    <a:pt x="6563" y="41419"/>
                  </a:cubicBezTo>
                  <a:cubicBezTo>
                    <a:pt x="6658" y="41419"/>
                    <a:pt x="6757" y="41417"/>
                    <a:pt x="6860" y="41415"/>
                  </a:cubicBezTo>
                  <a:cubicBezTo>
                    <a:pt x="6873" y="41415"/>
                    <a:pt x="6887" y="41415"/>
                    <a:pt x="6900" y="41415"/>
                  </a:cubicBezTo>
                  <a:cubicBezTo>
                    <a:pt x="7640" y="41415"/>
                    <a:pt x="8357" y="41724"/>
                    <a:pt x="9098" y="41744"/>
                  </a:cubicBezTo>
                  <a:cubicBezTo>
                    <a:pt x="9186" y="41747"/>
                    <a:pt x="9286" y="41758"/>
                    <a:pt x="9381" y="41758"/>
                  </a:cubicBezTo>
                  <a:cubicBezTo>
                    <a:pt x="9546" y="41758"/>
                    <a:pt x="9699" y="41726"/>
                    <a:pt x="9758" y="41570"/>
                  </a:cubicBezTo>
                  <a:cubicBezTo>
                    <a:pt x="9872" y="41249"/>
                    <a:pt x="9365" y="41063"/>
                    <a:pt x="9644" y="40775"/>
                  </a:cubicBezTo>
                  <a:cubicBezTo>
                    <a:pt x="9746" y="40668"/>
                    <a:pt x="9859" y="40626"/>
                    <a:pt x="9978" y="40626"/>
                  </a:cubicBezTo>
                  <a:cubicBezTo>
                    <a:pt x="10374" y="40626"/>
                    <a:pt x="10831" y="41096"/>
                    <a:pt x="11141" y="41164"/>
                  </a:cubicBezTo>
                  <a:cubicBezTo>
                    <a:pt x="11213" y="41180"/>
                    <a:pt x="11287" y="41184"/>
                    <a:pt x="11361" y="41184"/>
                  </a:cubicBezTo>
                  <a:cubicBezTo>
                    <a:pt x="11476" y="41184"/>
                    <a:pt x="11592" y="41173"/>
                    <a:pt x="11706" y="41173"/>
                  </a:cubicBezTo>
                  <a:cubicBezTo>
                    <a:pt x="11773" y="41173"/>
                    <a:pt x="11838" y="41177"/>
                    <a:pt x="11902" y="41189"/>
                  </a:cubicBezTo>
                  <a:cubicBezTo>
                    <a:pt x="12417" y="41270"/>
                    <a:pt x="12997" y="41598"/>
                    <a:pt x="13459" y="41845"/>
                  </a:cubicBezTo>
                  <a:cubicBezTo>
                    <a:pt x="13812" y="42032"/>
                    <a:pt x="14059" y="42239"/>
                    <a:pt x="14181" y="42506"/>
                  </a:cubicBezTo>
                  <a:cubicBezTo>
                    <a:pt x="14208" y="42504"/>
                    <a:pt x="14235" y="42503"/>
                    <a:pt x="14261" y="42503"/>
                  </a:cubicBezTo>
                  <a:cubicBezTo>
                    <a:pt x="14339" y="42503"/>
                    <a:pt x="14416" y="42511"/>
                    <a:pt x="14501" y="42527"/>
                  </a:cubicBezTo>
                  <a:cubicBezTo>
                    <a:pt x="15369" y="42693"/>
                    <a:pt x="15482" y="43808"/>
                    <a:pt x="16163" y="43929"/>
                  </a:cubicBezTo>
                  <a:cubicBezTo>
                    <a:pt x="16206" y="43937"/>
                    <a:pt x="16248" y="43940"/>
                    <a:pt x="16289" y="43940"/>
                  </a:cubicBezTo>
                  <a:cubicBezTo>
                    <a:pt x="16879" y="43940"/>
                    <a:pt x="17215" y="43213"/>
                    <a:pt x="17534" y="42826"/>
                  </a:cubicBezTo>
                  <a:cubicBezTo>
                    <a:pt x="17675" y="42659"/>
                    <a:pt x="17813" y="42594"/>
                    <a:pt x="17949" y="42594"/>
                  </a:cubicBezTo>
                  <a:cubicBezTo>
                    <a:pt x="18281" y="42594"/>
                    <a:pt x="18603" y="42984"/>
                    <a:pt x="18948" y="43240"/>
                  </a:cubicBezTo>
                  <a:cubicBezTo>
                    <a:pt x="19315" y="43518"/>
                    <a:pt x="19729" y="43607"/>
                    <a:pt x="20164" y="43607"/>
                  </a:cubicBezTo>
                  <a:cubicBezTo>
                    <a:pt x="20450" y="43607"/>
                    <a:pt x="20745" y="43568"/>
                    <a:pt x="21040" y="43520"/>
                  </a:cubicBezTo>
                  <a:cubicBezTo>
                    <a:pt x="21875" y="43374"/>
                    <a:pt x="22475" y="43013"/>
                    <a:pt x="23330" y="43000"/>
                  </a:cubicBezTo>
                  <a:cubicBezTo>
                    <a:pt x="23752" y="43000"/>
                    <a:pt x="24113" y="42908"/>
                    <a:pt x="24518" y="42794"/>
                  </a:cubicBezTo>
                  <a:cubicBezTo>
                    <a:pt x="24735" y="42737"/>
                    <a:pt x="24854" y="42706"/>
                    <a:pt x="24946" y="42706"/>
                  </a:cubicBezTo>
                  <a:cubicBezTo>
                    <a:pt x="25081" y="42706"/>
                    <a:pt x="25158" y="42772"/>
                    <a:pt x="25402" y="42920"/>
                  </a:cubicBezTo>
                  <a:cubicBezTo>
                    <a:pt x="25961" y="43260"/>
                    <a:pt x="26557" y="43045"/>
                    <a:pt x="27096" y="43496"/>
                  </a:cubicBezTo>
                  <a:cubicBezTo>
                    <a:pt x="27283" y="43653"/>
                    <a:pt x="27538" y="44063"/>
                    <a:pt x="27826" y="44075"/>
                  </a:cubicBezTo>
                  <a:cubicBezTo>
                    <a:pt x="27830" y="44075"/>
                    <a:pt x="27835" y="44076"/>
                    <a:pt x="27839" y="44076"/>
                  </a:cubicBezTo>
                  <a:cubicBezTo>
                    <a:pt x="28341" y="44076"/>
                    <a:pt x="28106" y="43606"/>
                    <a:pt x="28178" y="43260"/>
                  </a:cubicBezTo>
                  <a:cubicBezTo>
                    <a:pt x="28251" y="42940"/>
                    <a:pt x="28393" y="42806"/>
                    <a:pt x="28353" y="42413"/>
                  </a:cubicBezTo>
                  <a:cubicBezTo>
                    <a:pt x="28320" y="42085"/>
                    <a:pt x="28208" y="41784"/>
                    <a:pt x="28094" y="41485"/>
                  </a:cubicBezTo>
                  <a:cubicBezTo>
                    <a:pt x="27993" y="41197"/>
                    <a:pt x="27692" y="40650"/>
                    <a:pt x="27858" y="40362"/>
                  </a:cubicBezTo>
                  <a:cubicBezTo>
                    <a:pt x="28004" y="40115"/>
                    <a:pt x="28621" y="39960"/>
                    <a:pt x="28859" y="39875"/>
                  </a:cubicBezTo>
                  <a:cubicBezTo>
                    <a:pt x="29282" y="39733"/>
                    <a:pt x="29476" y="39722"/>
                    <a:pt x="29723" y="39340"/>
                  </a:cubicBezTo>
                  <a:cubicBezTo>
                    <a:pt x="29901" y="39084"/>
                    <a:pt x="29910" y="38792"/>
                    <a:pt x="30129" y="38558"/>
                  </a:cubicBezTo>
                  <a:cubicBezTo>
                    <a:pt x="30530" y="38145"/>
                    <a:pt x="31746" y="38043"/>
                    <a:pt x="31738" y="37342"/>
                  </a:cubicBezTo>
                  <a:cubicBezTo>
                    <a:pt x="31726" y="37022"/>
                    <a:pt x="31551" y="37022"/>
                    <a:pt x="31345" y="36815"/>
                  </a:cubicBezTo>
                  <a:cubicBezTo>
                    <a:pt x="31037" y="36527"/>
                    <a:pt x="30830" y="36093"/>
                    <a:pt x="30591" y="35752"/>
                  </a:cubicBezTo>
                  <a:cubicBezTo>
                    <a:pt x="30457" y="35554"/>
                    <a:pt x="30335" y="35359"/>
                    <a:pt x="30210" y="35164"/>
                  </a:cubicBezTo>
                  <a:lnTo>
                    <a:pt x="30197" y="35164"/>
                  </a:lnTo>
                  <a:cubicBezTo>
                    <a:pt x="29974" y="34804"/>
                    <a:pt x="29755" y="34431"/>
                    <a:pt x="29521" y="34070"/>
                  </a:cubicBezTo>
                  <a:cubicBezTo>
                    <a:pt x="28820" y="32988"/>
                    <a:pt x="26991" y="33482"/>
                    <a:pt x="27003" y="31792"/>
                  </a:cubicBezTo>
                  <a:cubicBezTo>
                    <a:pt x="27003" y="30936"/>
                    <a:pt x="26898" y="30523"/>
                    <a:pt x="26488" y="29781"/>
                  </a:cubicBezTo>
                  <a:cubicBezTo>
                    <a:pt x="26208" y="29295"/>
                    <a:pt x="25629" y="28492"/>
                    <a:pt x="26095" y="27965"/>
                  </a:cubicBezTo>
                  <a:cubicBezTo>
                    <a:pt x="26290" y="27738"/>
                    <a:pt x="26683" y="27726"/>
                    <a:pt x="26951" y="27645"/>
                  </a:cubicBezTo>
                  <a:cubicBezTo>
                    <a:pt x="27291" y="27531"/>
                    <a:pt x="27303" y="27478"/>
                    <a:pt x="27559" y="27224"/>
                  </a:cubicBezTo>
                  <a:cubicBezTo>
                    <a:pt x="27967" y="26815"/>
                    <a:pt x="28667" y="26348"/>
                    <a:pt x="29269" y="26348"/>
                  </a:cubicBezTo>
                  <a:cubicBezTo>
                    <a:pt x="29277" y="26348"/>
                    <a:pt x="29285" y="26348"/>
                    <a:pt x="29293" y="26348"/>
                  </a:cubicBezTo>
                  <a:cubicBezTo>
                    <a:pt x="29386" y="26462"/>
                    <a:pt x="29473" y="26505"/>
                    <a:pt x="29557" y="26505"/>
                  </a:cubicBezTo>
                  <a:cubicBezTo>
                    <a:pt x="29788" y="26505"/>
                    <a:pt x="29993" y="26177"/>
                    <a:pt x="30221" y="26109"/>
                  </a:cubicBezTo>
                  <a:cubicBezTo>
                    <a:pt x="30333" y="26076"/>
                    <a:pt x="30446" y="26065"/>
                    <a:pt x="30562" y="26065"/>
                  </a:cubicBezTo>
                  <a:cubicBezTo>
                    <a:pt x="30798" y="26065"/>
                    <a:pt x="31042" y="26111"/>
                    <a:pt x="31290" y="26111"/>
                  </a:cubicBezTo>
                  <a:cubicBezTo>
                    <a:pt x="31467" y="26111"/>
                    <a:pt x="31647" y="26088"/>
                    <a:pt x="31827" y="26007"/>
                  </a:cubicBezTo>
                  <a:cubicBezTo>
                    <a:pt x="32167" y="25849"/>
                    <a:pt x="32415" y="25553"/>
                    <a:pt x="32768" y="25395"/>
                  </a:cubicBezTo>
                  <a:cubicBezTo>
                    <a:pt x="33067" y="25261"/>
                    <a:pt x="33449" y="25201"/>
                    <a:pt x="33769" y="25119"/>
                  </a:cubicBezTo>
                  <a:cubicBezTo>
                    <a:pt x="34677" y="24880"/>
                    <a:pt x="34592" y="24921"/>
                    <a:pt x="34726" y="24058"/>
                  </a:cubicBezTo>
                  <a:cubicBezTo>
                    <a:pt x="35159" y="24191"/>
                    <a:pt x="35585" y="24305"/>
                    <a:pt x="35812" y="24718"/>
                  </a:cubicBezTo>
                  <a:cubicBezTo>
                    <a:pt x="36006" y="25087"/>
                    <a:pt x="35881" y="25261"/>
                    <a:pt x="36400" y="25326"/>
                  </a:cubicBezTo>
                  <a:cubicBezTo>
                    <a:pt x="36487" y="25337"/>
                    <a:pt x="36565" y="25342"/>
                    <a:pt x="36634" y="25342"/>
                  </a:cubicBezTo>
                  <a:cubicBezTo>
                    <a:pt x="37422" y="25342"/>
                    <a:pt x="37053" y="24675"/>
                    <a:pt x="37101" y="24086"/>
                  </a:cubicBezTo>
                  <a:lnTo>
                    <a:pt x="37101" y="24058"/>
                  </a:lnTo>
                  <a:cubicBezTo>
                    <a:pt x="37150" y="23591"/>
                    <a:pt x="37503" y="23344"/>
                    <a:pt x="37438" y="22849"/>
                  </a:cubicBezTo>
                  <a:cubicBezTo>
                    <a:pt x="37397" y="22501"/>
                    <a:pt x="37183" y="22075"/>
                    <a:pt x="37016" y="21775"/>
                  </a:cubicBezTo>
                  <a:cubicBezTo>
                    <a:pt x="36582" y="21005"/>
                    <a:pt x="35901" y="20324"/>
                    <a:pt x="36128" y="19403"/>
                  </a:cubicBezTo>
                  <a:cubicBezTo>
                    <a:pt x="36254" y="18941"/>
                    <a:pt x="36408" y="18601"/>
                    <a:pt x="36335" y="18094"/>
                  </a:cubicBezTo>
                  <a:cubicBezTo>
                    <a:pt x="36262" y="17519"/>
                    <a:pt x="35718" y="16991"/>
                    <a:pt x="35686" y="16477"/>
                  </a:cubicBezTo>
                  <a:cubicBezTo>
                    <a:pt x="35666" y="16116"/>
                    <a:pt x="36035" y="15755"/>
                    <a:pt x="36035" y="15374"/>
                  </a:cubicBezTo>
                  <a:cubicBezTo>
                    <a:pt x="36027" y="14827"/>
                    <a:pt x="35512" y="14445"/>
                    <a:pt x="35192" y="14061"/>
                  </a:cubicBezTo>
                  <a:cubicBezTo>
                    <a:pt x="34397" y="13092"/>
                    <a:pt x="34498" y="12991"/>
                    <a:pt x="35213" y="12143"/>
                  </a:cubicBezTo>
                  <a:cubicBezTo>
                    <a:pt x="35666" y="11620"/>
                    <a:pt x="35780" y="10534"/>
                    <a:pt x="35645" y="9678"/>
                  </a:cubicBezTo>
                  <a:cubicBezTo>
                    <a:pt x="35613" y="9403"/>
                    <a:pt x="35540" y="9143"/>
                    <a:pt x="35447" y="8948"/>
                  </a:cubicBezTo>
                  <a:cubicBezTo>
                    <a:pt x="35192" y="8389"/>
                    <a:pt x="34418" y="8194"/>
                    <a:pt x="34191" y="7595"/>
                  </a:cubicBezTo>
                  <a:cubicBezTo>
                    <a:pt x="34069" y="7299"/>
                    <a:pt x="34272" y="6813"/>
                    <a:pt x="34137" y="6573"/>
                  </a:cubicBezTo>
                  <a:cubicBezTo>
                    <a:pt x="33943" y="6265"/>
                    <a:pt x="32026" y="5924"/>
                    <a:pt x="32508" y="5202"/>
                  </a:cubicBezTo>
                  <a:cubicBezTo>
                    <a:pt x="32562" y="5125"/>
                    <a:pt x="32634" y="5106"/>
                    <a:pt x="32713" y="5106"/>
                  </a:cubicBezTo>
                  <a:cubicBezTo>
                    <a:pt x="32793" y="5106"/>
                    <a:pt x="32881" y="5126"/>
                    <a:pt x="32967" y="5126"/>
                  </a:cubicBezTo>
                  <a:cubicBezTo>
                    <a:pt x="33023" y="5126"/>
                    <a:pt x="33077" y="5117"/>
                    <a:pt x="33129" y="5090"/>
                  </a:cubicBezTo>
                  <a:cubicBezTo>
                    <a:pt x="33428" y="4923"/>
                    <a:pt x="33510" y="4380"/>
                    <a:pt x="33295" y="4128"/>
                  </a:cubicBezTo>
                  <a:cubicBezTo>
                    <a:pt x="33096" y="3881"/>
                    <a:pt x="32756" y="3986"/>
                    <a:pt x="32614" y="3634"/>
                  </a:cubicBezTo>
                  <a:cubicBezTo>
                    <a:pt x="32468" y="3294"/>
                    <a:pt x="32715" y="3180"/>
                    <a:pt x="32354" y="2945"/>
                  </a:cubicBezTo>
                  <a:cubicBezTo>
                    <a:pt x="32232" y="2865"/>
                    <a:pt x="31981" y="2817"/>
                    <a:pt x="31733" y="2817"/>
                  </a:cubicBezTo>
                  <a:cubicBezTo>
                    <a:pt x="31464" y="2817"/>
                    <a:pt x="31198" y="2873"/>
                    <a:pt x="31097" y="3006"/>
                  </a:cubicBezTo>
                  <a:cubicBezTo>
                    <a:pt x="30964" y="3180"/>
                    <a:pt x="31078" y="3593"/>
                    <a:pt x="31057" y="3812"/>
                  </a:cubicBezTo>
                  <a:cubicBezTo>
                    <a:pt x="31003" y="4329"/>
                    <a:pt x="30862" y="4467"/>
                    <a:pt x="30653" y="4467"/>
                  </a:cubicBezTo>
                  <a:cubicBezTo>
                    <a:pt x="30424" y="4467"/>
                    <a:pt x="30114" y="4302"/>
                    <a:pt x="29748" y="4287"/>
                  </a:cubicBezTo>
                  <a:cubicBezTo>
                    <a:pt x="29732" y="4286"/>
                    <a:pt x="29717" y="4286"/>
                    <a:pt x="29701" y="4286"/>
                  </a:cubicBezTo>
                  <a:cubicBezTo>
                    <a:pt x="28954" y="4286"/>
                    <a:pt x="28492" y="5059"/>
                    <a:pt x="27757" y="5163"/>
                  </a:cubicBezTo>
                  <a:cubicBezTo>
                    <a:pt x="27643" y="5177"/>
                    <a:pt x="27534" y="5182"/>
                    <a:pt x="27431" y="5182"/>
                  </a:cubicBezTo>
                  <a:cubicBezTo>
                    <a:pt x="27072" y="5182"/>
                    <a:pt x="26774" y="5116"/>
                    <a:pt x="26496" y="5116"/>
                  </a:cubicBezTo>
                  <a:cubicBezTo>
                    <a:pt x="26159" y="5116"/>
                    <a:pt x="25850" y="5212"/>
                    <a:pt x="25495" y="5636"/>
                  </a:cubicBezTo>
                  <a:cubicBezTo>
                    <a:pt x="25179" y="6005"/>
                    <a:pt x="25017" y="6318"/>
                    <a:pt x="24519" y="6318"/>
                  </a:cubicBezTo>
                  <a:cubicBezTo>
                    <a:pt x="24512" y="6318"/>
                    <a:pt x="24505" y="6318"/>
                    <a:pt x="24498" y="6317"/>
                  </a:cubicBezTo>
                  <a:cubicBezTo>
                    <a:pt x="24288" y="6317"/>
                    <a:pt x="24119" y="6183"/>
                    <a:pt x="23895" y="6183"/>
                  </a:cubicBezTo>
                  <a:cubicBezTo>
                    <a:pt x="23885" y="6183"/>
                    <a:pt x="23875" y="6184"/>
                    <a:pt x="23865" y="6184"/>
                  </a:cubicBezTo>
                  <a:cubicBezTo>
                    <a:pt x="23604" y="6196"/>
                    <a:pt x="23222" y="6378"/>
                    <a:pt x="22955" y="6378"/>
                  </a:cubicBezTo>
                  <a:cubicBezTo>
                    <a:pt x="22757" y="6378"/>
                    <a:pt x="22624" y="6278"/>
                    <a:pt x="22649" y="5937"/>
                  </a:cubicBezTo>
                  <a:cubicBezTo>
                    <a:pt x="22702" y="5296"/>
                    <a:pt x="23959" y="5183"/>
                    <a:pt x="23959" y="4482"/>
                  </a:cubicBezTo>
                  <a:cubicBezTo>
                    <a:pt x="23951" y="4201"/>
                    <a:pt x="23115" y="3801"/>
                    <a:pt x="22795" y="3739"/>
                  </a:cubicBezTo>
                  <a:cubicBezTo>
                    <a:pt x="22735" y="3727"/>
                    <a:pt x="22674" y="3723"/>
                    <a:pt x="22613" y="3723"/>
                  </a:cubicBezTo>
                  <a:cubicBezTo>
                    <a:pt x="22329" y="3723"/>
                    <a:pt x="22033" y="3827"/>
                    <a:pt x="21761" y="3827"/>
                  </a:cubicBezTo>
                  <a:cubicBezTo>
                    <a:pt x="21627" y="3827"/>
                    <a:pt x="21499" y="3802"/>
                    <a:pt x="21381" y="3728"/>
                  </a:cubicBezTo>
                  <a:cubicBezTo>
                    <a:pt x="21227" y="3626"/>
                    <a:pt x="21173" y="3378"/>
                    <a:pt x="21020" y="3265"/>
                  </a:cubicBezTo>
                  <a:cubicBezTo>
                    <a:pt x="20773" y="3079"/>
                    <a:pt x="20432" y="3079"/>
                    <a:pt x="20132" y="2998"/>
                  </a:cubicBezTo>
                  <a:cubicBezTo>
                    <a:pt x="19370" y="2791"/>
                    <a:pt x="19403" y="2491"/>
                    <a:pt x="19524" y="1870"/>
                  </a:cubicBezTo>
                  <a:cubicBezTo>
                    <a:pt x="19678" y="1161"/>
                    <a:pt x="19463" y="995"/>
                    <a:pt x="18977" y="914"/>
                  </a:cubicBezTo>
                  <a:cubicBezTo>
                    <a:pt x="18855" y="893"/>
                    <a:pt x="18709" y="882"/>
                    <a:pt x="18546" y="861"/>
                  </a:cubicBezTo>
                  <a:cubicBezTo>
                    <a:pt x="17773" y="768"/>
                    <a:pt x="17246" y="148"/>
                    <a:pt x="16484" y="27"/>
                  </a:cubicBezTo>
                  <a:cubicBezTo>
                    <a:pt x="16373" y="9"/>
                    <a:pt x="16268" y="0"/>
                    <a:pt x="16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4" name="Google Shape;604;p54"/>
            <p:cNvSpPr/>
            <p:nvPr/>
          </p:nvSpPr>
          <p:spPr>
            <a:xfrm>
              <a:off x="3056225" y="2727800"/>
              <a:ext cx="205425" cy="146150"/>
            </a:xfrm>
            <a:custGeom>
              <a:avLst/>
              <a:gdLst/>
              <a:ahLst/>
              <a:cxnLst/>
              <a:rect l="l" t="t" r="r" b="b"/>
              <a:pathLst>
                <a:path w="8217" h="5846" extrusionOk="0">
                  <a:moveTo>
                    <a:pt x="6311" y="0"/>
                  </a:moveTo>
                  <a:cubicBezTo>
                    <a:pt x="6098" y="0"/>
                    <a:pt x="5921" y="12"/>
                    <a:pt x="5826" y="28"/>
                  </a:cubicBezTo>
                  <a:cubicBezTo>
                    <a:pt x="5392" y="101"/>
                    <a:pt x="4982" y="242"/>
                    <a:pt x="4537" y="275"/>
                  </a:cubicBezTo>
                  <a:cubicBezTo>
                    <a:pt x="4477" y="281"/>
                    <a:pt x="4418" y="283"/>
                    <a:pt x="4358" y="283"/>
                  </a:cubicBezTo>
                  <a:cubicBezTo>
                    <a:pt x="4225" y="283"/>
                    <a:pt x="4091" y="273"/>
                    <a:pt x="3958" y="273"/>
                  </a:cubicBezTo>
                  <a:cubicBezTo>
                    <a:pt x="3819" y="273"/>
                    <a:pt x="3681" y="284"/>
                    <a:pt x="3547" y="328"/>
                  </a:cubicBezTo>
                  <a:cubicBezTo>
                    <a:pt x="3105" y="482"/>
                    <a:pt x="3021" y="802"/>
                    <a:pt x="2785" y="1142"/>
                  </a:cubicBezTo>
                  <a:cubicBezTo>
                    <a:pt x="2473" y="1564"/>
                    <a:pt x="2177" y="1463"/>
                    <a:pt x="1732" y="1617"/>
                  </a:cubicBezTo>
                  <a:cubicBezTo>
                    <a:pt x="1249" y="1779"/>
                    <a:pt x="1537" y="1978"/>
                    <a:pt x="1476" y="2440"/>
                  </a:cubicBezTo>
                  <a:cubicBezTo>
                    <a:pt x="1431" y="2760"/>
                    <a:pt x="1524" y="2679"/>
                    <a:pt x="1257" y="2820"/>
                  </a:cubicBezTo>
                  <a:cubicBezTo>
                    <a:pt x="1062" y="2934"/>
                    <a:pt x="843" y="2853"/>
                    <a:pt x="722" y="3060"/>
                  </a:cubicBezTo>
                  <a:cubicBezTo>
                    <a:pt x="596" y="3254"/>
                    <a:pt x="690" y="3761"/>
                    <a:pt x="661" y="3988"/>
                  </a:cubicBezTo>
                  <a:cubicBezTo>
                    <a:pt x="628" y="4154"/>
                    <a:pt x="588" y="4369"/>
                    <a:pt x="503" y="4504"/>
                  </a:cubicBezTo>
                  <a:cubicBezTo>
                    <a:pt x="422" y="4657"/>
                    <a:pt x="227" y="4669"/>
                    <a:pt x="175" y="4856"/>
                  </a:cubicBezTo>
                  <a:cubicBezTo>
                    <a:pt x="1" y="5525"/>
                    <a:pt x="1792" y="5845"/>
                    <a:pt x="2299" y="5845"/>
                  </a:cubicBezTo>
                  <a:cubicBezTo>
                    <a:pt x="2493" y="5793"/>
                    <a:pt x="2413" y="5585"/>
                    <a:pt x="2546" y="5423"/>
                  </a:cubicBezTo>
                  <a:cubicBezTo>
                    <a:pt x="2660" y="5297"/>
                    <a:pt x="2920" y="5370"/>
                    <a:pt x="3061" y="5224"/>
                  </a:cubicBezTo>
                  <a:cubicBezTo>
                    <a:pt x="3333" y="4949"/>
                    <a:pt x="3154" y="4751"/>
                    <a:pt x="3061" y="4515"/>
                  </a:cubicBezTo>
                  <a:cubicBezTo>
                    <a:pt x="2993" y="4328"/>
                    <a:pt x="2980" y="4021"/>
                    <a:pt x="2899" y="3855"/>
                  </a:cubicBezTo>
                  <a:cubicBezTo>
                    <a:pt x="2660" y="3348"/>
                    <a:pt x="1679" y="3595"/>
                    <a:pt x="2020" y="2679"/>
                  </a:cubicBezTo>
                  <a:cubicBezTo>
                    <a:pt x="2258" y="2038"/>
                    <a:pt x="2879" y="2412"/>
                    <a:pt x="3288" y="2038"/>
                  </a:cubicBezTo>
                  <a:cubicBezTo>
                    <a:pt x="3601" y="1759"/>
                    <a:pt x="3487" y="1443"/>
                    <a:pt x="3941" y="1183"/>
                  </a:cubicBezTo>
                  <a:cubicBezTo>
                    <a:pt x="4415" y="915"/>
                    <a:pt x="4950" y="689"/>
                    <a:pt x="5498" y="668"/>
                  </a:cubicBezTo>
                  <a:cubicBezTo>
                    <a:pt x="5575" y="665"/>
                    <a:pt x="5650" y="663"/>
                    <a:pt x="5723" y="663"/>
                  </a:cubicBezTo>
                  <a:cubicBezTo>
                    <a:pt x="6108" y="663"/>
                    <a:pt x="6449" y="710"/>
                    <a:pt x="6847" y="822"/>
                  </a:cubicBezTo>
                  <a:cubicBezTo>
                    <a:pt x="7012" y="866"/>
                    <a:pt x="7289" y="937"/>
                    <a:pt x="7531" y="937"/>
                  </a:cubicBezTo>
                  <a:cubicBezTo>
                    <a:pt x="7743" y="937"/>
                    <a:pt x="7928" y="883"/>
                    <a:pt x="7990" y="709"/>
                  </a:cubicBezTo>
                  <a:cubicBezTo>
                    <a:pt x="8217" y="140"/>
                    <a:pt x="7047" y="0"/>
                    <a:pt x="63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5" name="Google Shape;605;p54"/>
            <p:cNvSpPr/>
            <p:nvPr/>
          </p:nvSpPr>
          <p:spPr>
            <a:xfrm>
              <a:off x="3059275" y="3582325"/>
              <a:ext cx="482700" cy="292450"/>
            </a:xfrm>
            <a:custGeom>
              <a:avLst/>
              <a:gdLst/>
              <a:ahLst/>
              <a:cxnLst/>
              <a:rect l="l" t="t" r="r" b="b"/>
              <a:pathLst>
                <a:path w="19308" h="11698" extrusionOk="0">
                  <a:moveTo>
                    <a:pt x="11834" y="1"/>
                  </a:moveTo>
                  <a:cubicBezTo>
                    <a:pt x="11715" y="1"/>
                    <a:pt x="11602" y="43"/>
                    <a:pt x="11500" y="150"/>
                  </a:cubicBezTo>
                  <a:cubicBezTo>
                    <a:pt x="11221" y="438"/>
                    <a:pt x="11728" y="624"/>
                    <a:pt x="11614" y="945"/>
                  </a:cubicBezTo>
                  <a:cubicBezTo>
                    <a:pt x="11555" y="1101"/>
                    <a:pt x="11402" y="1133"/>
                    <a:pt x="11237" y="1133"/>
                  </a:cubicBezTo>
                  <a:cubicBezTo>
                    <a:pt x="11142" y="1133"/>
                    <a:pt x="11042" y="1122"/>
                    <a:pt x="10954" y="1119"/>
                  </a:cubicBezTo>
                  <a:cubicBezTo>
                    <a:pt x="10213" y="1099"/>
                    <a:pt x="9496" y="790"/>
                    <a:pt x="8756" y="790"/>
                  </a:cubicBezTo>
                  <a:cubicBezTo>
                    <a:pt x="8743" y="790"/>
                    <a:pt x="8729" y="790"/>
                    <a:pt x="8716" y="790"/>
                  </a:cubicBezTo>
                  <a:cubicBezTo>
                    <a:pt x="8613" y="792"/>
                    <a:pt x="8514" y="794"/>
                    <a:pt x="8419" y="794"/>
                  </a:cubicBezTo>
                  <a:cubicBezTo>
                    <a:pt x="8068" y="794"/>
                    <a:pt x="7765" y="767"/>
                    <a:pt x="7487" y="605"/>
                  </a:cubicBezTo>
                  <a:cubicBezTo>
                    <a:pt x="7325" y="1214"/>
                    <a:pt x="6980" y="1366"/>
                    <a:pt x="6538" y="1366"/>
                  </a:cubicBezTo>
                  <a:cubicBezTo>
                    <a:pt x="6307" y="1366"/>
                    <a:pt x="6049" y="1324"/>
                    <a:pt x="5777" y="1286"/>
                  </a:cubicBezTo>
                  <a:cubicBezTo>
                    <a:pt x="5724" y="1278"/>
                    <a:pt x="5679" y="1275"/>
                    <a:pt x="5638" y="1275"/>
                  </a:cubicBezTo>
                  <a:cubicBezTo>
                    <a:pt x="5324" y="1275"/>
                    <a:pt x="5323" y="1491"/>
                    <a:pt x="5169" y="1829"/>
                  </a:cubicBezTo>
                  <a:cubicBezTo>
                    <a:pt x="4994" y="2214"/>
                    <a:pt x="4768" y="2554"/>
                    <a:pt x="4407" y="2789"/>
                  </a:cubicBezTo>
                  <a:cubicBezTo>
                    <a:pt x="3458" y="3430"/>
                    <a:pt x="2311" y="3864"/>
                    <a:pt x="1557" y="4740"/>
                  </a:cubicBezTo>
                  <a:cubicBezTo>
                    <a:pt x="1135" y="5234"/>
                    <a:pt x="1034" y="5926"/>
                    <a:pt x="815" y="6523"/>
                  </a:cubicBezTo>
                  <a:cubicBezTo>
                    <a:pt x="661" y="6916"/>
                    <a:pt x="0" y="7483"/>
                    <a:pt x="113" y="7893"/>
                  </a:cubicBezTo>
                  <a:cubicBezTo>
                    <a:pt x="148" y="7897"/>
                    <a:pt x="181" y="7899"/>
                    <a:pt x="213" y="7899"/>
                  </a:cubicBezTo>
                  <a:cubicBezTo>
                    <a:pt x="548" y="7899"/>
                    <a:pt x="770" y="7697"/>
                    <a:pt x="1062" y="7552"/>
                  </a:cubicBezTo>
                  <a:cubicBezTo>
                    <a:pt x="1396" y="7387"/>
                    <a:pt x="1940" y="7223"/>
                    <a:pt x="2321" y="7223"/>
                  </a:cubicBezTo>
                  <a:cubicBezTo>
                    <a:pt x="2342" y="7223"/>
                    <a:pt x="2363" y="7223"/>
                    <a:pt x="2384" y="7224"/>
                  </a:cubicBezTo>
                  <a:cubicBezTo>
                    <a:pt x="3385" y="7256"/>
                    <a:pt x="3693" y="8647"/>
                    <a:pt x="3746" y="9434"/>
                  </a:cubicBezTo>
                  <a:cubicBezTo>
                    <a:pt x="3774" y="9855"/>
                    <a:pt x="3960" y="10134"/>
                    <a:pt x="3900" y="10504"/>
                  </a:cubicBezTo>
                  <a:cubicBezTo>
                    <a:pt x="4354" y="10370"/>
                    <a:pt x="4808" y="10183"/>
                    <a:pt x="5209" y="10110"/>
                  </a:cubicBezTo>
                  <a:cubicBezTo>
                    <a:pt x="5369" y="10080"/>
                    <a:pt x="5523" y="10068"/>
                    <a:pt x="5674" y="10068"/>
                  </a:cubicBezTo>
                  <a:cubicBezTo>
                    <a:pt x="6032" y="10068"/>
                    <a:pt x="6379" y="10136"/>
                    <a:pt x="6757" y="10196"/>
                  </a:cubicBezTo>
                  <a:cubicBezTo>
                    <a:pt x="6950" y="10225"/>
                    <a:pt x="7127" y="10244"/>
                    <a:pt x="7289" y="10244"/>
                  </a:cubicBezTo>
                  <a:cubicBezTo>
                    <a:pt x="7753" y="10244"/>
                    <a:pt x="8102" y="10089"/>
                    <a:pt x="8375" y="9575"/>
                  </a:cubicBezTo>
                  <a:cubicBezTo>
                    <a:pt x="8748" y="8874"/>
                    <a:pt x="8830" y="8473"/>
                    <a:pt x="9624" y="8039"/>
                  </a:cubicBezTo>
                  <a:cubicBezTo>
                    <a:pt x="9809" y="7940"/>
                    <a:pt x="10042" y="7772"/>
                    <a:pt x="10226" y="7772"/>
                  </a:cubicBezTo>
                  <a:cubicBezTo>
                    <a:pt x="10328" y="7772"/>
                    <a:pt x="10415" y="7823"/>
                    <a:pt x="10471" y="7966"/>
                  </a:cubicBezTo>
                  <a:cubicBezTo>
                    <a:pt x="10593" y="8306"/>
                    <a:pt x="10284" y="8732"/>
                    <a:pt x="10426" y="9113"/>
                  </a:cubicBezTo>
                  <a:cubicBezTo>
                    <a:pt x="10572" y="9494"/>
                    <a:pt x="10933" y="9648"/>
                    <a:pt x="11059" y="10022"/>
                  </a:cubicBezTo>
                  <a:cubicBezTo>
                    <a:pt x="11221" y="10504"/>
                    <a:pt x="11347" y="10950"/>
                    <a:pt x="11687" y="11371"/>
                  </a:cubicBezTo>
                  <a:cubicBezTo>
                    <a:pt x="11822" y="11538"/>
                    <a:pt x="12031" y="11697"/>
                    <a:pt x="12228" y="11697"/>
                  </a:cubicBezTo>
                  <a:cubicBezTo>
                    <a:pt x="12334" y="11697"/>
                    <a:pt x="12436" y="11652"/>
                    <a:pt x="12522" y="11537"/>
                  </a:cubicBezTo>
                  <a:cubicBezTo>
                    <a:pt x="12636" y="11380"/>
                    <a:pt x="12555" y="11103"/>
                    <a:pt x="12575" y="10937"/>
                  </a:cubicBezTo>
                  <a:cubicBezTo>
                    <a:pt x="12604" y="10585"/>
                    <a:pt x="12757" y="10256"/>
                    <a:pt x="12892" y="9936"/>
                  </a:cubicBezTo>
                  <a:cubicBezTo>
                    <a:pt x="13090" y="9453"/>
                    <a:pt x="13325" y="9547"/>
                    <a:pt x="13678" y="9227"/>
                  </a:cubicBezTo>
                  <a:cubicBezTo>
                    <a:pt x="13945" y="8967"/>
                    <a:pt x="13884" y="8619"/>
                    <a:pt x="14018" y="8286"/>
                  </a:cubicBezTo>
                  <a:cubicBezTo>
                    <a:pt x="14123" y="8016"/>
                    <a:pt x="14219" y="7912"/>
                    <a:pt x="14305" y="7912"/>
                  </a:cubicBezTo>
                  <a:cubicBezTo>
                    <a:pt x="14577" y="7912"/>
                    <a:pt x="14767" y="8937"/>
                    <a:pt x="14914" y="9133"/>
                  </a:cubicBezTo>
                  <a:cubicBezTo>
                    <a:pt x="15043" y="9292"/>
                    <a:pt x="15292" y="9458"/>
                    <a:pt x="15529" y="9458"/>
                  </a:cubicBezTo>
                  <a:cubicBezTo>
                    <a:pt x="15613" y="9458"/>
                    <a:pt x="15695" y="9437"/>
                    <a:pt x="15769" y="9389"/>
                  </a:cubicBezTo>
                  <a:cubicBezTo>
                    <a:pt x="15987" y="9246"/>
                    <a:pt x="15974" y="8907"/>
                    <a:pt x="16182" y="8907"/>
                  </a:cubicBezTo>
                  <a:cubicBezTo>
                    <a:pt x="16241" y="8907"/>
                    <a:pt x="16318" y="8934"/>
                    <a:pt x="16422" y="9000"/>
                  </a:cubicBezTo>
                  <a:cubicBezTo>
                    <a:pt x="16710" y="9195"/>
                    <a:pt x="16584" y="9595"/>
                    <a:pt x="16884" y="9762"/>
                  </a:cubicBezTo>
                  <a:cubicBezTo>
                    <a:pt x="16966" y="9809"/>
                    <a:pt x="17046" y="9830"/>
                    <a:pt x="17120" y="9830"/>
                  </a:cubicBezTo>
                  <a:cubicBezTo>
                    <a:pt x="17287" y="9830"/>
                    <a:pt x="17421" y="9721"/>
                    <a:pt x="17472" y="9555"/>
                  </a:cubicBezTo>
                  <a:cubicBezTo>
                    <a:pt x="17667" y="8987"/>
                    <a:pt x="17164" y="8145"/>
                    <a:pt x="17532" y="7617"/>
                  </a:cubicBezTo>
                  <a:lnTo>
                    <a:pt x="17532" y="7617"/>
                  </a:lnTo>
                  <a:cubicBezTo>
                    <a:pt x="17871" y="7675"/>
                    <a:pt x="18207" y="8026"/>
                    <a:pt x="18575" y="8026"/>
                  </a:cubicBezTo>
                  <a:cubicBezTo>
                    <a:pt x="18670" y="8026"/>
                    <a:pt x="18767" y="8003"/>
                    <a:pt x="18866" y="7945"/>
                  </a:cubicBezTo>
                  <a:cubicBezTo>
                    <a:pt x="19308" y="7690"/>
                    <a:pt x="18821" y="7131"/>
                    <a:pt x="18887" y="6729"/>
                  </a:cubicBezTo>
                  <a:cubicBezTo>
                    <a:pt x="18928" y="6462"/>
                    <a:pt x="19040" y="6194"/>
                    <a:pt x="18956" y="5935"/>
                  </a:cubicBezTo>
                  <a:cubicBezTo>
                    <a:pt x="18935" y="5842"/>
                    <a:pt x="18894" y="5761"/>
                    <a:pt x="18802" y="5668"/>
                  </a:cubicBezTo>
                  <a:cubicBezTo>
                    <a:pt x="18702" y="5570"/>
                    <a:pt x="18606" y="5533"/>
                    <a:pt x="18511" y="5533"/>
                  </a:cubicBezTo>
                  <a:cubicBezTo>
                    <a:pt x="18265" y="5533"/>
                    <a:pt x="18027" y="5781"/>
                    <a:pt x="17751" y="5834"/>
                  </a:cubicBezTo>
                  <a:cubicBezTo>
                    <a:pt x="17692" y="5846"/>
                    <a:pt x="17639" y="5852"/>
                    <a:pt x="17592" y="5852"/>
                  </a:cubicBezTo>
                  <a:cubicBezTo>
                    <a:pt x="17253" y="5852"/>
                    <a:pt x="17201" y="5555"/>
                    <a:pt x="17030" y="5266"/>
                  </a:cubicBezTo>
                  <a:cubicBezTo>
                    <a:pt x="16832" y="4934"/>
                    <a:pt x="16625" y="4813"/>
                    <a:pt x="16256" y="4686"/>
                  </a:cubicBezTo>
                  <a:cubicBezTo>
                    <a:pt x="15863" y="4545"/>
                    <a:pt x="15328" y="4358"/>
                    <a:pt x="15429" y="3913"/>
                  </a:cubicBezTo>
                  <a:cubicBezTo>
                    <a:pt x="15514" y="3543"/>
                    <a:pt x="15883" y="3202"/>
                    <a:pt x="16017" y="2842"/>
                  </a:cubicBezTo>
                  <a:cubicBezTo>
                    <a:pt x="16175" y="2448"/>
                    <a:pt x="16175" y="2141"/>
                    <a:pt x="16037" y="1881"/>
                  </a:cubicBezTo>
                  <a:cubicBezTo>
                    <a:pt x="15915" y="1614"/>
                    <a:pt x="15668" y="1407"/>
                    <a:pt x="15315" y="1220"/>
                  </a:cubicBezTo>
                  <a:cubicBezTo>
                    <a:pt x="14853" y="973"/>
                    <a:pt x="14273" y="645"/>
                    <a:pt x="13758" y="564"/>
                  </a:cubicBezTo>
                  <a:cubicBezTo>
                    <a:pt x="13694" y="552"/>
                    <a:pt x="13629" y="548"/>
                    <a:pt x="13562" y="548"/>
                  </a:cubicBezTo>
                  <a:cubicBezTo>
                    <a:pt x="13448" y="548"/>
                    <a:pt x="13332" y="559"/>
                    <a:pt x="13217" y="559"/>
                  </a:cubicBezTo>
                  <a:cubicBezTo>
                    <a:pt x="13143" y="559"/>
                    <a:pt x="13069" y="555"/>
                    <a:pt x="12997" y="539"/>
                  </a:cubicBezTo>
                  <a:cubicBezTo>
                    <a:pt x="12687" y="471"/>
                    <a:pt x="12230" y="1"/>
                    <a:pt x="118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6" name="Google Shape;606;p54"/>
            <p:cNvSpPr/>
            <p:nvPr/>
          </p:nvSpPr>
          <p:spPr>
            <a:xfrm>
              <a:off x="3010300" y="2939725"/>
              <a:ext cx="39475" cy="33375"/>
            </a:xfrm>
            <a:custGeom>
              <a:avLst/>
              <a:gdLst/>
              <a:ahLst/>
              <a:cxnLst/>
              <a:rect l="l" t="t" r="r" b="b"/>
              <a:pathLst>
                <a:path w="1579" h="1335" extrusionOk="0">
                  <a:moveTo>
                    <a:pt x="180" y="1"/>
                  </a:moveTo>
                  <a:cubicBezTo>
                    <a:pt x="118" y="1"/>
                    <a:pt x="61" y="15"/>
                    <a:pt x="42" y="59"/>
                  </a:cubicBezTo>
                  <a:cubicBezTo>
                    <a:pt x="1" y="141"/>
                    <a:pt x="62" y="161"/>
                    <a:pt x="102" y="214"/>
                  </a:cubicBezTo>
                  <a:cubicBezTo>
                    <a:pt x="135" y="267"/>
                    <a:pt x="147" y="295"/>
                    <a:pt x="147" y="368"/>
                  </a:cubicBezTo>
                  <a:cubicBezTo>
                    <a:pt x="196" y="542"/>
                    <a:pt x="261" y="708"/>
                    <a:pt x="309" y="875"/>
                  </a:cubicBezTo>
                  <a:cubicBezTo>
                    <a:pt x="330" y="976"/>
                    <a:pt x="330" y="1081"/>
                    <a:pt x="330" y="1183"/>
                  </a:cubicBezTo>
                  <a:cubicBezTo>
                    <a:pt x="387" y="1199"/>
                    <a:pt x="445" y="1203"/>
                    <a:pt x="505" y="1203"/>
                  </a:cubicBezTo>
                  <a:cubicBezTo>
                    <a:pt x="575" y="1203"/>
                    <a:pt x="646" y="1197"/>
                    <a:pt x="716" y="1197"/>
                  </a:cubicBezTo>
                  <a:cubicBezTo>
                    <a:pt x="781" y="1197"/>
                    <a:pt x="846" y="1203"/>
                    <a:pt x="909" y="1223"/>
                  </a:cubicBezTo>
                  <a:cubicBezTo>
                    <a:pt x="1031" y="1268"/>
                    <a:pt x="1117" y="1335"/>
                    <a:pt x="1244" y="1335"/>
                  </a:cubicBezTo>
                  <a:cubicBezTo>
                    <a:pt x="1265" y="1335"/>
                    <a:pt x="1287" y="1333"/>
                    <a:pt x="1310" y="1329"/>
                  </a:cubicBezTo>
                  <a:cubicBezTo>
                    <a:pt x="1558" y="1288"/>
                    <a:pt x="1351" y="1134"/>
                    <a:pt x="1371" y="988"/>
                  </a:cubicBezTo>
                  <a:cubicBezTo>
                    <a:pt x="1391" y="907"/>
                    <a:pt x="1456" y="955"/>
                    <a:pt x="1517" y="907"/>
                  </a:cubicBezTo>
                  <a:cubicBezTo>
                    <a:pt x="1570" y="875"/>
                    <a:pt x="1578" y="802"/>
                    <a:pt x="1570" y="740"/>
                  </a:cubicBezTo>
                  <a:cubicBezTo>
                    <a:pt x="1544" y="605"/>
                    <a:pt x="1421" y="555"/>
                    <a:pt x="1298" y="555"/>
                  </a:cubicBezTo>
                  <a:cubicBezTo>
                    <a:pt x="1263" y="555"/>
                    <a:pt x="1229" y="559"/>
                    <a:pt x="1197" y="566"/>
                  </a:cubicBezTo>
                  <a:cubicBezTo>
                    <a:pt x="1136" y="578"/>
                    <a:pt x="1083" y="588"/>
                    <a:pt x="1033" y="588"/>
                  </a:cubicBezTo>
                  <a:cubicBezTo>
                    <a:pt x="962" y="588"/>
                    <a:pt x="897" y="568"/>
                    <a:pt x="824" y="502"/>
                  </a:cubicBezTo>
                  <a:cubicBezTo>
                    <a:pt x="641" y="347"/>
                    <a:pt x="629" y="80"/>
                    <a:pt x="362" y="27"/>
                  </a:cubicBezTo>
                  <a:cubicBezTo>
                    <a:pt x="320" y="17"/>
                    <a:pt x="247"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7" name="Google Shape;607;p54"/>
            <p:cNvSpPr/>
            <p:nvPr/>
          </p:nvSpPr>
          <p:spPr>
            <a:xfrm>
              <a:off x="2938475" y="2954825"/>
              <a:ext cx="69850" cy="40125"/>
            </a:xfrm>
            <a:custGeom>
              <a:avLst/>
              <a:gdLst/>
              <a:ahLst/>
              <a:cxnLst/>
              <a:rect l="l" t="t" r="r" b="b"/>
              <a:pathLst>
                <a:path w="2794" h="1605" extrusionOk="0">
                  <a:moveTo>
                    <a:pt x="1567" y="1"/>
                  </a:moveTo>
                  <a:cubicBezTo>
                    <a:pt x="1559" y="1"/>
                    <a:pt x="1551" y="1"/>
                    <a:pt x="1544" y="3"/>
                  </a:cubicBezTo>
                  <a:cubicBezTo>
                    <a:pt x="1411" y="23"/>
                    <a:pt x="1366" y="331"/>
                    <a:pt x="1276" y="437"/>
                  </a:cubicBezTo>
                  <a:cubicBezTo>
                    <a:pt x="1162" y="572"/>
                    <a:pt x="1131" y="605"/>
                    <a:pt x="1072" y="605"/>
                  </a:cubicBezTo>
                  <a:cubicBezTo>
                    <a:pt x="1028" y="605"/>
                    <a:pt x="970" y="587"/>
                    <a:pt x="851" y="579"/>
                  </a:cubicBezTo>
                  <a:cubicBezTo>
                    <a:pt x="669" y="570"/>
                    <a:pt x="466" y="519"/>
                    <a:pt x="314" y="519"/>
                  </a:cubicBezTo>
                  <a:cubicBezTo>
                    <a:pt x="114" y="519"/>
                    <a:pt x="1" y="607"/>
                    <a:pt x="129" y="993"/>
                  </a:cubicBezTo>
                  <a:cubicBezTo>
                    <a:pt x="264" y="1373"/>
                    <a:pt x="750" y="1601"/>
                    <a:pt x="1171" y="1601"/>
                  </a:cubicBezTo>
                  <a:cubicBezTo>
                    <a:pt x="1184" y="1603"/>
                    <a:pt x="1203" y="1604"/>
                    <a:pt x="1228" y="1604"/>
                  </a:cubicBezTo>
                  <a:cubicBezTo>
                    <a:pt x="1326" y="1604"/>
                    <a:pt x="1502" y="1582"/>
                    <a:pt x="1593" y="1507"/>
                  </a:cubicBezTo>
                  <a:cubicBezTo>
                    <a:pt x="1779" y="1352"/>
                    <a:pt x="1739" y="1094"/>
                    <a:pt x="1905" y="959"/>
                  </a:cubicBezTo>
                  <a:cubicBezTo>
                    <a:pt x="2161" y="765"/>
                    <a:pt x="2793" y="920"/>
                    <a:pt x="2679" y="351"/>
                  </a:cubicBezTo>
                  <a:cubicBezTo>
                    <a:pt x="2643" y="350"/>
                    <a:pt x="2607" y="349"/>
                    <a:pt x="2570" y="349"/>
                  </a:cubicBezTo>
                  <a:cubicBezTo>
                    <a:pt x="2530" y="349"/>
                    <a:pt x="2491" y="350"/>
                    <a:pt x="2451" y="350"/>
                  </a:cubicBezTo>
                  <a:cubicBezTo>
                    <a:pt x="2350" y="350"/>
                    <a:pt x="2251" y="347"/>
                    <a:pt x="2161" y="323"/>
                  </a:cubicBezTo>
                  <a:cubicBezTo>
                    <a:pt x="1995" y="273"/>
                    <a:pt x="1716" y="1"/>
                    <a:pt x="1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8" name="Google Shape;608;p54"/>
            <p:cNvSpPr/>
            <p:nvPr/>
          </p:nvSpPr>
          <p:spPr>
            <a:xfrm>
              <a:off x="2930150" y="2759375"/>
              <a:ext cx="397600" cy="333475"/>
            </a:xfrm>
            <a:custGeom>
              <a:avLst/>
              <a:gdLst/>
              <a:ahLst/>
              <a:cxnLst/>
              <a:rect l="l" t="t" r="r" b="b"/>
              <a:pathLst>
                <a:path w="15904" h="13339" extrusionOk="0">
                  <a:moveTo>
                    <a:pt x="14087" y="12"/>
                  </a:moveTo>
                  <a:cubicBezTo>
                    <a:pt x="13737" y="12"/>
                    <a:pt x="13420" y="136"/>
                    <a:pt x="13069" y="136"/>
                  </a:cubicBezTo>
                  <a:cubicBezTo>
                    <a:pt x="13054" y="136"/>
                    <a:pt x="13040" y="135"/>
                    <a:pt x="13026" y="135"/>
                  </a:cubicBezTo>
                  <a:cubicBezTo>
                    <a:pt x="12735" y="129"/>
                    <a:pt x="12479" y="65"/>
                    <a:pt x="12211" y="65"/>
                  </a:cubicBezTo>
                  <a:cubicBezTo>
                    <a:pt x="12117" y="65"/>
                    <a:pt x="12021" y="73"/>
                    <a:pt x="11922" y="94"/>
                  </a:cubicBezTo>
                  <a:cubicBezTo>
                    <a:pt x="11323" y="208"/>
                    <a:pt x="10208" y="1"/>
                    <a:pt x="9806" y="468"/>
                  </a:cubicBezTo>
                  <a:cubicBezTo>
                    <a:pt x="9559" y="755"/>
                    <a:pt x="9507" y="1189"/>
                    <a:pt x="9292" y="1477"/>
                  </a:cubicBezTo>
                  <a:cubicBezTo>
                    <a:pt x="9077" y="1765"/>
                    <a:pt x="8805" y="1898"/>
                    <a:pt x="9044" y="2292"/>
                  </a:cubicBezTo>
                  <a:cubicBezTo>
                    <a:pt x="9259" y="2652"/>
                    <a:pt x="9733" y="2579"/>
                    <a:pt x="9714" y="3054"/>
                  </a:cubicBezTo>
                  <a:cubicBezTo>
                    <a:pt x="9705" y="3168"/>
                    <a:pt x="9499" y="3746"/>
                    <a:pt x="9393" y="3868"/>
                  </a:cubicBezTo>
                  <a:cubicBezTo>
                    <a:pt x="8797" y="4590"/>
                    <a:pt x="7516" y="4068"/>
                    <a:pt x="7602" y="5316"/>
                  </a:cubicBezTo>
                  <a:cubicBezTo>
                    <a:pt x="7647" y="5319"/>
                    <a:pt x="7695" y="5320"/>
                    <a:pt x="7744" y="5320"/>
                  </a:cubicBezTo>
                  <a:cubicBezTo>
                    <a:pt x="8204" y="5320"/>
                    <a:pt x="8840" y="5207"/>
                    <a:pt x="9231" y="5065"/>
                  </a:cubicBezTo>
                  <a:cubicBezTo>
                    <a:pt x="9510" y="4955"/>
                    <a:pt x="10022" y="4308"/>
                    <a:pt x="10323" y="4308"/>
                  </a:cubicBezTo>
                  <a:cubicBezTo>
                    <a:pt x="10390" y="4308"/>
                    <a:pt x="10446" y="4339"/>
                    <a:pt x="10487" y="4416"/>
                  </a:cubicBezTo>
                  <a:cubicBezTo>
                    <a:pt x="10808" y="5016"/>
                    <a:pt x="9559" y="5170"/>
                    <a:pt x="9280" y="5336"/>
                  </a:cubicBezTo>
                  <a:cubicBezTo>
                    <a:pt x="8805" y="5623"/>
                    <a:pt x="8518" y="5828"/>
                    <a:pt x="8040" y="5828"/>
                  </a:cubicBezTo>
                  <a:cubicBezTo>
                    <a:pt x="7937" y="5828"/>
                    <a:pt x="7826" y="5818"/>
                    <a:pt x="7703" y="5798"/>
                  </a:cubicBezTo>
                  <a:cubicBezTo>
                    <a:pt x="7124" y="5712"/>
                    <a:pt x="6201" y="4840"/>
                    <a:pt x="5597" y="4840"/>
                  </a:cubicBezTo>
                  <a:cubicBezTo>
                    <a:pt x="5491" y="4840"/>
                    <a:pt x="5394" y="4867"/>
                    <a:pt x="5311" y="4931"/>
                  </a:cubicBezTo>
                  <a:cubicBezTo>
                    <a:pt x="5052" y="5117"/>
                    <a:pt x="5104" y="5271"/>
                    <a:pt x="4776" y="5405"/>
                  </a:cubicBezTo>
                  <a:cubicBezTo>
                    <a:pt x="4577" y="5478"/>
                    <a:pt x="4363" y="5449"/>
                    <a:pt x="4168" y="5583"/>
                  </a:cubicBezTo>
                  <a:cubicBezTo>
                    <a:pt x="3815" y="5798"/>
                    <a:pt x="3515" y="6386"/>
                    <a:pt x="3755" y="6787"/>
                  </a:cubicBezTo>
                  <a:cubicBezTo>
                    <a:pt x="3898" y="7035"/>
                    <a:pt x="4112" y="7079"/>
                    <a:pt x="4339" y="7079"/>
                  </a:cubicBezTo>
                  <a:cubicBezTo>
                    <a:pt x="4467" y="7079"/>
                    <a:pt x="4599" y="7065"/>
                    <a:pt x="4724" y="7065"/>
                  </a:cubicBezTo>
                  <a:cubicBezTo>
                    <a:pt x="4842" y="7065"/>
                    <a:pt x="4954" y="7078"/>
                    <a:pt x="5052" y="7127"/>
                  </a:cubicBezTo>
                  <a:cubicBezTo>
                    <a:pt x="5457" y="7335"/>
                    <a:pt x="5392" y="7963"/>
                    <a:pt x="5858" y="8121"/>
                  </a:cubicBezTo>
                  <a:cubicBezTo>
                    <a:pt x="6187" y="8222"/>
                    <a:pt x="8002" y="7984"/>
                    <a:pt x="7561" y="8912"/>
                  </a:cubicBezTo>
                  <a:cubicBezTo>
                    <a:pt x="7454" y="9139"/>
                    <a:pt x="7203" y="9214"/>
                    <a:pt x="6907" y="9214"/>
                  </a:cubicBezTo>
                  <a:cubicBezTo>
                    <a:pt x="6396" y="9214"/>
                    <a:pt x="5749" y="8990"/>
                    <a:pt x="5477" y="8944"/>
                  </a:cubicBezTo>
                  <a:cubicBezTo>
                    <a:pt x="5377" y="8930"/>
                    <a:pt x="5281" y="8924"/>
                    <a:pt x="5188" y="8924"/>
                  </a:cubicBezTo>
                  <a:cubicBezTo>
                    <a:pt x="4453" y="8924"/>
                    <a:pt x="3880" y="9301"/>
                    <a:pt x="3186" y="9337"/>
                  </a:cubicBezTo>
                  <a:cubicBezTo>
                    <a:pt x="2720" y="9365"/>
                    <a:pt x="2558" y="9378"/>
                    <a:pt x="2226" y="9726"/>
                  </a:cubicBezTo>
                  <a:cubicBezTo>
                    <a:pt x="1979" y="9973"/>
                    <a:pt x="1918" y="10201"/>
                    <a:pt x="1504" y="10246"/>
                  </a:cubicBezTo>
                  <a:cubicBezTo>
                    <a:pt x="1476" y="10248"/>
                    <a:pt x="1448" y="10249"/>
                    <a:pt x="1420" y="10249"/>
                  </a:cubicBezTo>
                  <a:cubicBezTo>
                    <a:pt x="1186" y="10249"/>
                    <a:pt x="938" y="10177"/>
                    <a:pt x="695" y="10177"/>
                  </a:cubicBezTo>
                  <a:cubicBezTo>
                    <a:pt x="621" y="10177"/>
                    <a:pt x="548" y="10183"/>
                    <a:pt x="475" y="10201"/>
                  </a:cubicBezTo>
                  <a:cubicBezTo>
                    <a:pt x="296" y="10253"/>
                    <a:pt x="142" y="10326"/>
                    <a:pt x="0" y="10399"/>
                  </a:cubicBezTo>
                  <a:cubicBezTo>
                    <a:pt x="215" y="10521"/>
                    <a:pt x="434" y="10667"/>
                    <a:pt x="629" y="10760"/>
                  </a:cubicBezTo>
                  <a:cubicBezTo>
                    <a:pt x="1097" y="10970"/>
                    <a:pt x="1929" y="11308"/>
                    <a:pt x="2595" y="11308"/>
                  </a:cubicBezTo>
                  <a:cubicBezTo>
                    <a:pt x="2777" y="11308"/>
                    <a:pt x="2947" y="11282"/>
                    <a:pt x="3093" y="11222"/>
                  </a:cubicBezTo>
                  <a:cubicBezTo>
                    <a:pt x="3600" y="11015"/>
                    <a:pt x="3474" y="10326"/>
                    <a:pt x="3940" y="10132"/>
                  </a:cubicBezTo>
                  <a:cubicBezTo>
                    <a:pt x="4052" y="10080"/>
                    <a:pt x="4184" y="10059"/>
                    <a:pt x="4323" y="10059"/>
                  </a:cubicBezTo>
                  <a:cubicBezTo>
                    <a:pt x="4686" y="10059"/>
                    <a:pt x="5103" y="10200"/>
                    <a:pt x="5364" y="10306"/>
                  </a:cubicBezTo>
                  <a:cubicBezTo>
                    <a:pt x="5785" y="10480"/>
                    <a:pt x="6434" y="10513"/>
                    <a:pt x="6814" y="10727"/>
                  </a:cubicBezTo>
                  <a:cubicBezTo>
                    <a:pt x="7220" y="10955"/>
                    <a:pt x="7188" y="11389"/>
                    <a:pt x="7508" y="11688"/>
                  </a:cubicBezTo>
                  <a:cubicBezTo>
                    <a:pt x="8148" y="12276"/>
                    <a:pt x="9106" y="12029"/>
                    <a:pt x="9373" y="13071"/>
                  </a:cubicBezTo>
                  <a:cubicBezTo>
                    <a:pt x="9393" y="13164"/>
                    <a:pt x="9413" y="13257"/>
                    <a:pt x="9426" y="13338"/>
                  </a:cubicBezTo>
                  <a:cubicBezTo>
                    <a:pt x="9714" y="13058"/>
                    <a:pt x="9993" y="12770"/>
                    <a:pt x="10220" y="12442"/>
                  </a:cubicBezTo>
                  <a:cubicBezTo>
                    <a:pt x="10767" y="11656"/>
                    <a:pt x="10962" y="10841"/>
                    <a:pt x="10881" y="9885"/>
                  </a:cubicBezTo>
                  <a:cubicBezTo>
                    <a:pt x="10848" y="9572"/>
                    <a:pt x="10654" y="9017"/>
                    <a:pt x="10796" y="8729"/>
                  </a:cubicBezTo>
                  <a:cubicBezTo>
                    <a:pt x="10892" y="8528"/>
                    <a:pt x="10963" y="8513"/>
                    <a:pt x="11102" y="8513"/>
                  </a:cubicBezTo>
                  <a:cubicBezTo>
                    <a:pt x="11126" y="8513"/>
                    <a:pt x="11152" y="8514"/>
                    <a:pt x="11181" y="8514"/>
                  </a:cubicBezTo>
                  <a:cubicBezTo>
                    <a:pt x="11217" y="8514"/>
                    <a:pt x="11257" y="8513"/>
                    <a:pt x="11303" y="8510"/>
                  </a:cubicBezTo>
                  <a:cubicBezTo>
                    <a:pt x="12170" y="8450"/>
                    <a:pt x="12900" y="8450"/>
                    <a:pt x="13581" y="7756"/>
                  </a:cubicBezTo>
                  <a:cubicBezTo>
                    <a:pt x="13995" y="7335"/>
                    <a:pt x="14347" y="6500"/>
                    <a:pt x="14214" y="5903"/>
                  </a:cubicBezTo>
                  <a:cubicBezTo>
                    <a:pt x="14107" y="5490"/>
                    <a:pt x="13520" y="5003"/>
                    <a:pt x="13873" y="4562"/>
                  </a:cubicBezTo>
                  <a:cubicBezTo>
                    <a:pt x="14006" y="4408"/>
                    <a:pt x="14367" y="4363"/>
                    <a:pt x="14549" y="4262"/>
                  </a:cubicBezTo>
                  <a:cubicBezTo>
                    <a:pt x="14934" y="4075"/>
                    <a:pt x="15182" y="3776"/>
                    <a:pt x="15437" y="3435"/>
                  </a:cubicBezTo>
                  <a:cubicBezTo>
                    <a:pt x="15831" y="2919"/>
                    <a:pt x="15903" y="2352"/>
                    <a:pt x="15685" y="1757"/>
                  </a:cubicBezTo>
                  <a:cubicBezTo>
                    <a:pt x="15656" y="1663"/>
                    <a:pt x="15624" y="1570"/>
                    <a:pt x="15583" y="1469"/>
                  </a:cubicBezTo>
                  <a:lnTo>
                    <a:pt x="15583" y="1456"/>
                  </a:lnTo>
                  <a:cubicBezTo>
                    <a:pt x="15336" y="767"/>
                    <a:pt x="14963" y="42"/>
                    <a:pt x="14160" y="13"/>
                  </a:cubicBezTo>
                  <a:cubicBezTo>
                    <a:pt x="14135" y="12"/>
                    <a:pt x="14111" y="12"/>
                    <a:pt x="14087"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9" name="Google Shape;609;p54"/>
            <p:cNvSpPr/>
            <p:nvPr/>
          </p:nvSpPr>
          <p:spPr>
            <a:xfrm>
              <a:off x="2851200" y="3010825"/>
              <a:ext cx="344800" cy="290075"/>
            </a:xfrm>
            <a:custGeom>
              <a:avLst/>
              <a:gdLst/>
              <a:ahLst/>
              <a:cxnLst/>
              <a:rect l="l" t="t" r="r" b="b"/>
              <a:pathLst>
                <a:path w="13792" h="11603" extrusionOk="0">
                  <a:moveTo>
                    <a:pt x="7481" y="1"/>
                  </a:moveTo>
                  <a:cubicBezTo>
                    <a:pt x="7342" y="1"/>
                    <a:pt x="7210" y="22"/>
                    <a:pt x="7098" y="74"/>
                  </a:cubicBezTo>
                  <a:cubicBezTo>
                    <a:pt x="6632" y="268"/>
                    <a:pt x="6758" y="957"/>
                    <a:pt x="6251" y="1164"/>
                  </a:cubicBezTo>
                  <a:cubicBezTo>
                    <a:pt x="6105" y="1224"/>
                    <a:pt x="5935" y="1250"/>
                    <a:pt x="5753" y="1250"/>
                  </a:cubicBezTo>
                  <a:cubicBezTo>
                    <a:pt x="5087" y="1250"/>
                    <a:pt x="4255" y="912"/>
                    <a:pt x="3787" y="702"/>
                  </a:cubicBezTo>
                  <a:cubicBezTo>
                    <a:pt x="3592" y="609"/>
                    <a:pt x="3373" y="463"/>
                    <a:pt x="3158" y="341"/>
                  </a:cubicBezTo>
                  <a:cubicBezTo>
                    <a:pt x="2960" y="227"/>
                    <a:pt x="2753" y="122"/>
                    <a:pt x="2559" y="102"/>
                  </a:cubicBezTo>
                  <a:cubicBezTo>
                    <a:pt x="2537" y="99"/>
                    <a:pt x="2514" y="98"/>
                    <a:pt x="2492" y="98"/>
                  </a:cubicBezTo>
                  <a:cubicBezTo>
                    <a:pt x="2151" y="98"/>
                    <a:pt x="1796" y="375"/>
                    <a:pt x="1476" y="455"/>
                  </a:cubicBezTo>
                  <a:cubicBezTo>
                    <a:pt x="961" y="596"/>
                    <a:pt x="434" y="690"/>
                    <a:pt x="0" y="949"/>
                  </a:cubicBezTo>
                  <a:cubicBezTo>
                    <a:pt x="54" y="970"/>
                    <a:pt x="106" y="1010"/>
                    <a:pt x="134" y="1063"/>
                  </a:cubicBezTo>
                  <a:cubicBezTo>
                    <a:pt x="288" y="1318"/>
                    <a:pt x="114" y="1805"/>
                    <a:pt x="155" y="2093"/>
                  </a:cubicBezTo>
                  <a:cubicBezTo>
                    <a:pt x="239" y="2639"/>
                    <a:pt x="487" y="2753"/>
                    <a:pt x="969" y="2806"/>
                  </a:cubicBezTo>
                  <a:cubicBezTo>
                    <a:pt x="1395" y="2847"/>
                    <a:pt x="1464" y="3041"/>
                    <a:pt x="1622" y="3402"/>
                  </a:cubicBezTo>
                  <a:cubicBezTo>
                    <a:pt x="1784" y="3787"/>
                    <a:pt x="1962" y="4147"/>
                    <a:pt x="2303" y="4415"/>
                  </a:cubicBezTo>
                  <a:cubicBezTo>
                    <a:pt x="2457" y="4549"/>
                    <a:pt x="2651" y="4650"/>
                    <a:pt x="2838" y="4736"/>
                  </a:cubicBezTo>
                  <a:cubicBezTo>
                    <a:pt x="3065" y="4837"/>
                    <a:pt x="3414" y="4837"/>
                    <a:pt x="3613" y="4970"/>
                  </a:cubicBezTo>
                  <a:cubicBezTo>
                    <a:pt x="3794" y="5096"/>
                    <a:pt x="3828" y="5352"/>
                    <a:pt x="4002" y="5498"/>
                  </a:cubicBezTo>
                  <a:cubicBezTo>
                    <a:pt x="4189" y="5640"/>
                    <a:pt x="4476" y="5672"/>
                    <a:pt x="4683" y="5777"/>
                  </a:cubicBezTo>
                  <a:cubicBezTo>
                    <a:pt x="5055" y="5960"/>
                    <a:pt x="5242" y="6373"/>
                    <a:pt x="5343" y="6774"/>
                  </a:cubicBezTo>
                  <a:cubicBezTo>
                    <a:pt x="5437" y="7156"/>
                    <a:pt x="5424" y="8003"/>
                    <a:pt x="5838" y="8218"/>
                  </a:cubicBezTo>
                  <a:cubicBezTo>
                    <a:pt x="5899" y="8249"/>
                    <a:pt x="5959" y="8263"/>
                    <a:pt x="6017" y="8263"/>
                  </a:cubicBezTo>
                  <a:cubicBezTo>
                    <a:pt x="6364" y="8263"/>
                    <a:pt x="6670" y="7789"/>
                    <a:pt x="7039" y="7789"/>
                  </a:cubicBezTo>
                  <a:cubicBezTo>
                    <a:pt x="7081" y="7789"/>
                    <a:pt x="7124" y="7795"/>
                    <a:pt x="7168" y="7808"/>
                  </a:cubicBezTo>
                  <a:cubicBezTo>
                    <a:pt x="7467" y="7902"/>
                    <a:pt x="7427" y="8177"/>
                    <a:pt x="7508" y="8477"/>
                  </a:cubicBezTo>
                  <a:cubicBezTo>
                    <a:pt x="7594" y="8765"/>
                    <a:pt x="7755" y="9057"/>
                    <a:pt x="7901" y="9324"/>
                  </a:cubicBezTo>
                  <a:cubicBezTo>
                    <a:pt x="8189" y="9912"/>
                    <a:pt x="8756" y="10252"/>
                    <a:pt x="9231" y="10675"/>
                  </a:cubicBezTo>
                  <a:cubicBezTo>
                    <a:pt x="9718" y="11116"/>
                    <a:pt x="10107" y="11408"/>
                    <a:pt x="10654" y="11603"/>
                  </a:cubicBezTo>
                  <a:cubicBezTo>
                    <a:pt x="10687" y="11509"/>
                    <a:pt x="10727" y="11416"/>
                    <a:pt x="10767" y="11335"/>
                  </a:cubicBezTo>
                  <a:cubicBezTo>
                    <a:pt x="11100" y="10715"/>
                    <a:pt x="11830" y="10901"/>
                    <a:pt x="12182" y="10447"/>
                  </a:cubicBezTo>
                  <a:cubicBezTo>
                    <a:pt x="12843" y="9580"/>
                    <a:pt x="10180" y="8530"/>
                    <a:pt x="12056" y="8190"/>
                  </a:cubicBezTo>
                  <a:cubicBezTo>
                    <a:pt x="13110" y="7995"/>
                    <a:pt x="13791" y="7115"/>
                    <a:pt x="13585" y="6025"/>
                  </a:cubicBezTo>
                  <a:cubicBezTo>
                    <a:pt x="13471" y="5436"/>
                    <a:pt x="13212" y="4970"/>
                    <a:pt x="12924" y="4508"/>
                  </a:cubicBezTo>
                  <a:cubicBezTo>
                    <a:pt x="12657" y="4063"/>
                    <a:pt x="12665" y="3714"/>
                    <a:pt x="12584" y="3280"/>
                  </a:cubicBezTo>
                  <a:cubicBezTo>
                    <a:pt x="12571" y="3199"/>
                    <a:pt x="12551" y="3106"/>
                    <a:pt x="12531" y="3013"/>
                  </a:cubicBezTo>
                  <a:cubicBezTo>
                    <a:pt x="12264" y="1971"/>
                    <a:pt x="11306" y="2218"/>
                    <a:pt x="10666" y="1630"/>
                  </a:cubicBezTo>
                  <a:cubicBezTo>
                    <a:pt x="10346" y="1331"/>
                    <a:pt x="10378" y="897"/>
                    <a:pt x="9972" y="669"/>
                  </a:cubicBezTo>
                  <a:cubicBezTo>
                    <a:pt x="9592" y="455"/>
                    <a:pt x="8943" y="422"/>
                    <a:pt x="8522" y="248"/>
                  </a:cubicBezTo>
                  <a:cubicBezTo>
                    <a:pt x="8261" y="142"/>
                    <a:pt x="7844" y="1"/>
                    <a:pt x="74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0" name="Google Shape;610;p54"/>
            <p:cNvSpPr/>
            <p:nvPr/>
          </p:nvSpPr>
          <p:spPr>
            <a:xfrm>
              <a:off x="2816950" y="1565750"/>
              <a:ext cx="93050" cy="155000"/>
            </a:xfrm>
            <a:custGeom>
              <a:avLst/>
              <a:gdLst/>
              <a:ahLst/>
              <a:cxnLst/>
              <a:rect l="l" t="t" r="r" b="b"/>
              <a:pathLst>
                <a:path w="3722" h="6200" extrusionOk="0">
                  <a:moveTo>
                    <a:pt x="3237" y="0"/>
                  </a:moveTo>
                  <a:cubicBezTo>
                    <a:pt x="2657" y="0"/>
                    <a:pt x="1601" y="563"/>
                    <a:pt x="1257" y="944"/>
                  </a:cubicBezTo>
                  <a:cubicBezTo>
                    <a:pt x="844" y="1407"/>
                    <a:pt x="1070" y="2121"/>
                    <a:pt x="1070" y="2675"/>
                  </a:cubicBezTo>
                  <a:cubicBezTo>
                    <a:pt x="1083" y="3429"/>
                    <a:pt x="576" y="3762"/>
                    <a:pt x="268" y="4391"/>
                  </a:cubicBezTo>
                  <a:cubicBezTo>
                    <a:pt x="0" y="4913"/>
                    <a:pt x="0" y="5607"/>
                    <a:pt x="28" y="6194"/>
                  </a:cubicBezTo>
                  <a:cubicBezTo>
                    <a:pt x="96" y="6198"/>
                    <a:pt x="161" y="6200"/>
                    <a:pt x="225" y="6200"/>
                  </a:cubicBezTo>
                  <a:cubicBezTo>
                    <a:pt x="744" y="6200"/>
                    <a:pt x="1154" y="6067"/>
                    <a:pt x="1403" y="5526"/>
                  </a:cubicBezTo>
                  <a:cubicBezTo>
                    <a:pt x="1618" y="5040"/>
                    <a:pt x="1497" y="4398"/>
                    <a:pt x="1886" y="3977"/>
                  </a:cubicBezTo>
                  <a:cubicBezTo>
                    <a:pt x="2238" y="3584"/>
                    <a:pt x="2786" y="3564"/>
                    <a:pt x="3073" y="3081"/>
                  </a:cubicBezTo>
                  <a:cubicBezTo>
                    <a:pt x="3340" y="2635"/>
                    <a:pt x="3332" y="2108"/>
                    <a:pt x="3361" y="1605"/>
                  </a:cubicBezTo>
                  <a:cubicBezTo>
                    <a:pt x="3394" y="1232"/>
                    <a:pt x="3722" y="531"/>
                    <a:pt x="3321" y="5"/>
                  </a:cubicBezTo>
                  <a:cubicBezTo>
                    <a:pt x="3294" y="2"/>
                    <a:pt x="3266" y="0"/>
                    <a:pt x="32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1" name="Google Shape;611;p54"/>
            <p:cNvSpPr/>
            <p:nvPr/>
          </p:nvSpPr>
          <p:spPr>
            <a:xfrm>
              <a:off x="2661225" y="4609300"/>
              <a:ext cx="70625" cy="59900"/>
            </a:xfrm>
            <a:custGeom>
              <a:avLst/>
              <a:gdLst/>
              <a:ahLst/>
              <a:cxnLst/>
              <a:rect l="l" t="t" r="r" b="b"/>
              <a:pathLst>
                <a:path w="2825" h="2396" extrusionOk="0">
                  <a:moveTo>
                    <a:pt x="836" y="0"/>
                  </a:moveTo>
                  <a:cubicBezTo>
                    <a:pt x="696" y="0"/>
                    <a:pt x="555" y="42"/>
                    <a:pt x="420" y="149"/>
                  </a:cubicBezTo>
                  <a:cubicBezTo>
                    <a:pt x="412" y="146"/>
                    <a:pt x="404" y="145"/>
                    <a:pt x="396" y="145"/>
                  </a:cubicBezTo>
                  <a:cubicBezTo>
                    <a:pt x="224" y="145"/>
                    <a:pt x="1" y="737"/>
                    <a:pt x="40" y="903"/>
                  </a:cubicBezTo>
                  <a:cubicBezTo>
                    <a:pt x="112" y="1243"/>
                    <a:pt x="558" y="1170"/>
                    <a:pt x="785" y="1272"/>
                  </a:cubicBezTo>
                  <a:cubicBezTo>
                    <a:pt x="1247" y="1491"/>
                    <a:pt x="1187" y="2273"/>
                    <a:pt x="1742" y="2387"/>
                  </a:cubicBezTo>
                  <a:cubicBezTo>
                    <a:pt x="1775" y="2392"/>
                    <a:pt x="1808" y="2395"/>
                    <a:pt x="1840" y="2395"/>
                  </a:cubicBezTo>
                  <a:cubicBezTo>
                    <a:pt x="2313" y="2395"/>
                    <a:pt x="2634" y="1772"/>
                    <a:pt x="2702" y="1377"/>
                  </a:cubicBezTo>
                  <a:cubicBezTo>
                    <a:pt x="2824" y="729"/>
                    <a:pt x="2390" y="675"/>
                    <a:pt x="1928" y="489"/>
                  </a:cubicBezTo>
                  <a:cubicBezTo>
                    <a:pt x="1687" y="388"/>
                    <a:pt x="1264" y="0"/>
                    <a:pt x="8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2" name="Google Shape;612;p54"/>
            <p:cNvSpPr/>
            <p:nvPr/>
          </p:nvSpPr>
          <p:spPr>
            <a:xfrm>
              <a:off x="2626100" y="1712600"/>
              <a:ext cx="102900" cy="94450"/>
            </a:xfrm>
            <a:custGeom>
              <a:avLst/>
              <a:gdLst/>
              <a:ahLst/>
              <a:cxnLst/>
              <a:rect l="l" t="t" r="r" b="b"/>
              <a:pathLst>
                <a:path w="4116" h="3778" extrusionOk="0">
                  <a:moveTo>
                    <a:pt x="2466" y="0"/>
                  </a:moveTo>
                  <a:cubicBezTo>
                    <a:pt x="2012" y="32"/>
                    <a:pt x="1849" y="507"/>
                    <a:pt x="1529" y="722"/>
                  </a:cubicBezTo>
                  <a:cubicBezTo>
                    <a:pt x="1168" y="961"/>
                    <a:pt x="674" y="981"/>
                    <a:pt x="362" y="1282"/>
                  </a:cubicBezTo>
                  <a:cubicBezTo>
                    <a:pt x="1" y="1662"/>
                    <a:pt x="21" y="2805"/>
                    <a:pt x="220" y="3312"/>
                  </a:cubicBezTo>
                  <a:cubicBezTo>
                    <a:pt x="353" y="3651"/>
                    <a:pt x="531" y="3777"/>
                    <a:pt x="721" y="3777"/>
                  </a:cubicBezTo>
                  <a:cubicBezTo>
                    <a:pt x="1086" y="3777"/>
                    <a:pt x="1495" y="3316"/>
                    <a:pt x="1724" y="3012"/>
                  </a:cubicBezTo>
                  <a:cubicBezTo>
                    <a:pt x="2238" y="2331"/>
                    <a:pt x="3228" y="2506"/>
                    <a:pt x="3767" y="1817"/>
                  </a:cubicBezTo>
                  <a:cubicBezTo>
                    <a:pt x="3994" y="1529"/>
                    <a:pt x="4115" y="1030"/>
                    <a:pt x="3795" y="762"/>
                  </a:cubicBezTo>
                  <a:cubicBezTo>
                    <a:pt x="3684" y="662"/>
                    <a:pt x="3571" y="626"/>
                    <a:pt x="3456" y="626"/>
                  </a:cubicBezTo>
                  <a:cubicBezTo>
                    <a:pt x="3170" y="626"/>
                    <a:pt x="2873" y="849"/>
                    <a:pt x="2565" y="849"/>
                  </a:cubicBezTo>
                  <a:cubicBezTo>
                    <a:pt x="2552" y="849"/>
                    <a:pt x="2539" y="849"/>
                    <a:pt x="2526" y="848"/>
                  </a:cubicBezTo>
                  <a:cubicBezTo>
                    <a:pt x="2498" y="608"/>
                    <a:pt x="2526" y="320"/>
                    <a:pt x="2478" y="105"/>
                  </a:cubicBezTo>
                  <a:cubicBezTo>
                    <a:pt x="2592" y="81"/>
                    <a:pt x="2693" y="81"/>
                    <a:pt x="24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3" name="Google Shape;613;p54"/>
            <p:cNvSpPr/>
            <p:nvPr/>
          </p:nvSpPr>
          <p:spPr>
            <a:xfrm>
              <a:off x="2479450" y="4613475"/>
              <a:ext cx="143350" cy="97950"/>
            </a:xfrm>
            <a:custGeom>
              <a:avLst/>
              <a:gdLst/>
              <a:ahLst/>
              <a:cxnLst/>
              <a:rect l="l" t="t" r="r" b="b"/>
              <a:pathLst>
                <a:path w="5734" h="3918" extrusionOk="0">
                  <a:moveTo>
                    <a:pt x="3413" y="0"/>
                  </a:moveTo>
                  <a:cubicBezTo>
                    <a:pt x="3149" y="0"/>
                    <a:pt x="2895" y="23"/>
                    <a:pt x="2713" y="42"/>
                  </a:cubicBezTo>
                  <a:cubicBezTo>
                    <a:pt x="2259" y="95"/>
                    <a:pt x="2145" y="322"/>
                    <a:pt x="1833" y="590"/>
                  </a:cubicBezTo>
                  <a:cubicBezTo>
                    <a:pt x="1599" y="796"/>
                    <a:pt x="1278" y="796"/>
                    <a:pt x="978" y="796"/>
                  </a:cubicBezTo>
                  <a:cubicBezTo>
                    <a:pt x="862" y="796"/>
                    <a:pt x="725" y="780"/>
                    <a:pt x="592" y="780"/>
                  </a:cubicBezTo>
                  <a:cubicBezTo>
                    <a:pt x="440" y="780"/>
                    <a:pt x="295" y="801"/>
                    <a:pt x="196" y="890"/>
                  </a:cubicBezTo>
                  <a:cubicBezTo>
                    <a:pt x="50" y="1024"/>
                    <a:pt x="1" y="1344"/>
                    <a:pt x="70" y="1518"/>
                  </a:cubicBezTo>
                  <a:cubicBezTo>
                    <a:pt x="70" y="1859"/>
                    <a:pt x="123" y="2779"/>
                    <a:pt x="557" y="2848"/>
                  </a:cubicBezTo>
                  <a:cubicBezTo>
                    <a:pt x="571" y="2850"/>
                    <a:pt x="585" y="2851"/>
                    <a:pt x="599" y="2851"/>
                  </a:cubicBezTo>
                  <a:cubicBezTo>
                    <a:pt x="909" y="2851"/>
                    <a:pt x="1046" y="2302"/>
                    <a:pt x="1103" y="2065"/>
                  </a:cubicBezTo>
                  <a:cubicBezTo>
                    <a:pt x="1147" y="2058"/>
                    <a:pt x="1189" y="2054"/>
                    <a:pt x="1229" y="2054"/>
                  </a:cubicBezTo>
                  <a:cubicBezTo>
                    <a:pt x="1599" y="2054"/>
                    <a:pt x="1785" y="2350"/>
                    <a:pt x="1793" y="2693"/>
                  </a:cubicBezTo>
                  <a:cubicBezTo>
                    <a:pt x="1799" y="3023"/>
                    <a:pt x="1856" y="3084"/>
                    <a:pt x="1955" y="3084"/>
                  </a:cubicBezTo>
                  <a:cubicBezTo>
                    <a:pt x="2013" y="3084"/>
                    <a:pt x="2086" y="3063"/>
                    <a:pt x="2172" y="3063"/>
                  </a:cubicBezTo>
                  <a:cubicBezTo>
                    <a:pt x="2249" y="3063"/>
                    <a:pt x="2337" y="3080"/>
                    <a:pt x="2433" y="3148"/>
                  </a:cubicBezTo>
                  <a:cubicBezTo>
                    <a:pt x="2547" y="3241"/>
                    <a:pt x="2607" y="3520"/>
                    <a:pt x="2742" y="3634"/>
                  </a:cubicBezTo>
                  <a:cubicBezTo>
                    <a:pt x="2875" y="3767"/>
                    <a:pt x="3034" y="3829"/>
                    <a:pt x="3195" y="3870"/>
                  </a:cubicBezTo>
                  <a:cubicBezTo>
                    <a:pt x="3327" y="3902"/>
                    <a:pt x="3463" y="3918"/>
                    <a:pt x="3598" y="3918"/>
                  </a:cubicBezTo>
                  <a:cubicBezTo>
                    <a:pt x="4025" y="3918"/>
                    <a:pt x="4447" y="3757"/>
                    <a:pt x="4712" y="3427"/>
                  </a:cubicBezTo>
                  <a:cubicBezTo>
                    <a:pt x="4898" y="3200"/>
                    <a:pt x="4951" y="2933"/>
                    <a:pt x="5064" y="2686"/>
                  </a:cubicBezTo>
                  <a:cubicBezTo>
                    <a:pt x="5165" y="2467"/>
                    <a:pt x="5300" y="2313"/>
                    <a:pt x="5445" y="2126"/>
                  </a:cubicBezTo>
                  <a:cubicBezTo>
                    <a:pt x="5567" y="1964"/>
                    <a:pt x="5733" y="1757"/>
                    <a:pt x="5672" y="1530"/>
                  </a:cubicBezTo>
                  <a:cubicBezTo>
                    <a:pt x="5620" y="1303"/>
                    <a:pt x="5425" y="1271"/>
                    <a:pt x="5186" y="1210"/>
                  </a:cubicBezTo>
                  <a:cubicBezTo>
                    <a:pt x="4910" y="1137"/>
                    <a:pt x="4825" y="1170"/>
                    <a:pt x="4712" y="890"/>
                  </a:cubicBezTo>
                  <a:cubicBezTo>
                    <a:pt x="4630" y="675"/>
                    <a:pt x="4651" y="435"/>
                    <a:pt x="4476" y="261"/>
                  </a:cubicBezTo>
                  <a:cubicBezTo>
                    <a:pt x="4250" y="55"/>
                    <a:pt x="3820" y="0"/>
                    <a:pt x="34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4" name="Google Shape;614;p54"/>
            <p:cNvSpPr/>
            <p:nvPr/>
          </p:nvSpPr>
          <p:spPr>
            <a:xfrm>
              <a:off x="2426275" y="1397300"/>
              <a:ext cx="61425" cy="74375"/>
            </a:xfrm>
            <a:custGeom>
              <a:avLst/>
              <a:gdLst/>
              <a:ahLst/>
              <a:cxnLst/>
              <a:rect l="l" t="t" r="r" b="b"/>
              <a:pathLst>
                <a:path w="2457" h="2975" extrusionOk="0">
                  <a:moveTo>
                    <a:pt x="0" y="0"/>
                  </a:moveTo>
                  <a:lnTo>
                    <a:pt x="0" y="0"/>
                  </a:lnTo>
                  <a:cubicBezTo>
                    <a:pt x="10" y="607"/>
                    <a:pt x="691" y="2974"/>
                    <a:pt x="1528" y="2974"/>
                  </a:cubicBezTo>
                  <a:cubicBezTo>
                    <a:pt x="1659" y="2974"/>
                    <a:pt x="1793" y="2916"/>
                    <a:pt x="1930" y="2786"/>
                  </a:cubicBezTo>
                  <a:cubicBezTo>
                    <a:pt x="2457" y="2287"/>
                    <a:pt x="2023" y="1424"/>
                    <a:pt x="1787" y="949"/>
                  </a:cubicBezTo>
                  <a:cubicBezTo>
                    <a:pt x="1447" y="297"/>
                    <a:pt x="1208" y="9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5" name="Google Shape;615;p54"/>
            <p:cNvSpPr/>
            <p:nvPr/>
          </p:nvSpPr>
          <p:spPr>
            <a:xfrm>
              <a:off x="2414725" y="1269625"/>
              <a:ext cx="128375" cy="102250"/>
            </a:xfrm>
            <a:custGeom>
              <a:avLst/>
              <a:gdLst/>
              <a:ahLst/>
              <a:cxnLst/>
              <a:rect l="l" t="t" r="r" b="b"/>
              <a:pathLst>
                <a:path w="5135" h="4090" extrusionOk="0">
                  <a:moveTo>
                    <a:pt x="999" y="0"/>
                  </a:moveTo>
                  <a:cubicBezTo>
                    <a:pt x="509" y="0"/>
                    <a:pt x="136" y="61"/>
                    <a:pt x="174" y="267"/>
                  </a:cubicBezTo>
                  <a:cubicBezTo>
                    <a:pt x="0" y="620"/>
                    <a:pt x="640" y="1062"/>
                    <a:pt x="908" y="1354"/>
                  </a:cubicBezTo>
                  <a:cubicBezTo>
                    <a:pt x="1362" y="1857"/>
                    <a:pt x="1329" y="1990"/>
                    <a:pt x="1422" y="2651"/>
                  </a:cubicBezTo>
                  <a:cubicBezTo>
                    <a:pt x="1510" y="3295"/>
                    <a:pt x="1835" y="4089"/>
                    <a:pt x="2265" y="4089"/>
                  </a:cubicBezTo>
                  <a:cubicBezTo>
                    <a:pt x="2449" y="4089"/>
                    <a:pt x="2653" y="3944"/>
                    <a:pt x="2865" y="3580"/>
                  </a:cubicBezTo>
                  <a:cubicBezTo>
                    <a:pt x="3113" y="3166"/>
                    <a:pt x="3198" y="2757"/>
                    <a:pt x="3608" y="2465"/>
                  </a:cubicBezTo>
                  <a:cubicBezTo>
                    <a:pt x="4081" y="2145"/>
                    <a:pt x="4568" y="2218"/>
                    <a:pt x="4775" y="1528"/>
                  </a:cubicBezTo>
                  <a:cubicBezTo>
                    <a:pt x="5135" y="381"/>
                    <a:pt x="3878" y="126"/>
                    <a:pt x="3022" y="126"/>
                  </a:cubicBezTo>
                  <a:cubicBezTo>
                    <a:pt x="3001" y="126"/>
                    <a:pt x="2980" y="126"/>
                    <a:pt x="2959" y="126"/>
                  </a:cubicBezTo>
                  <a:cubicBezTo>
                    <a:pt x="2648" y="126"/>
                    <a:pt x="1703" y="0"/>
                    <a:pt x="9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6" name="Google Shape;616;p54"/>
            <p:cNvSpPr/>
            <p:nvPr/>
          </p:nvSpPr>
          <p:spPr>
            <a:xfrm>
              <a:off x="2319850" y="4698150"/>
              <a:ext cx="65200" cy="72725"/>
            </a:xfrm>
            <a:custGeom>
              <a:avLst/>
              <a:gdLst/>
              <a:ahLst/>
              <a:cxnLst/>
              <a:rect l="l" t="t" r="r" b="b"/>
              <a:pathLst>
                <a:path w="2608" h="2909" extrusionOk="0">
                  <a:moveTo>
                    <a:pt x="1482" y="1"/>
                  </a:moveTo>
                  <a:cubicBezTo>
                    <a:pt x="1292" y="1"/>
                    <a:pt x="1109" y="60"/>
                    <a:pt x="908" y="142"/>
                  </a:cubicBezTo>
                  <a:cubicBezTo>
                    <a:pt x="669" y="247"/>
                    <a:pt x="235" y="328"/>
                    <a:pt x="142" y="608"/>
                  </a:cubicBezTo>
                  <a:cubicBezTo>
                    <a:pt x="1" y="1022"/>
                    <a:pt x="475" y="896"/>
                    <a:pt x="434" y="1204"/>
                  </a:cubicBezTo>
                  <a:cubicBezTo>
                    <a:pt x="422" y="1383"/>
                    <a:pt x="227" y="1362"/>
                    <a:pt x="308" y="1565"/>
                  </a:cubicBezTo>
                  <a:cubicBezTo>
                    <a:pt x="369" y="1710"/>
                    <a:pt x="617" y="1585"/>
                    <a:pt x="649" y="1958"/>
                  </a:cubicBezTo>
                  <a:cubicBezTo>
                    <a:pt x="349" y="2144"/>
                    <a:pt x="308" y="2545"/>
                    <a:pt x="588" y="2700"/>
                  </a:cubicBezTo>
                  <a:cubicBezTo>
                    <a:pt x="747" y="2796"/>
                    <a:pt x="1118" y="2909"/>
                    <a:pt x="1348" y="2909"/>
                  </a:cubicBezTo>
                  <a:cubicBezTo>
                    <a:pt x="1387" y="2909"/>
                    <a:pt x="1422" y="2905"/>
                    <a:pt x="1451" y="2898"/>
                  </a:cubicBezTo>
                  <a:cubicBezTo>
                    <a:pt x="1723" y="2825"/>
                    <a:pt x="1764" y="2412"/>
                    <a:pt x="1650" y="2144"/>
                  </a:cubicBezTo>
                  <a:cubicBezTo>
                    <a:pt x="1517" y="1791"/>
                    <a:pt x="1217" y="1699"/>
                    <a:pt x="1638" y="1422"/>
                  </a:cubicBezTo>
                  <a:cubicBezTo>
                    <a:pt x="2112" y="1123"/>
                    <a:pt x="2607" y="380"/>
                    <a:pt x="1857" y="81"/>
                  </a:cubicBezTo>
                  <a:cubicBezTo>
                    <a:pt x="1725" y="24"/>
                    <a:pt x="1602" y="1"/>
                    <a:pt x="14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7" name="Google Shape;617;p54"/>
            <p:cNvSpPr/>
            <p:nvPr/>
          </p:nvSpPr>
          <p:spPr>
            <a:xfrm>
              <a:off x="2313825" y="2394900"/>
              <a:ext cx="64825" cy="68225"/>
            </a:xfrm>
            <a:custGeom>
              <a:avLst/>
              <a:gdLst/>
              <a:ahLst/>
              <a:cxnLst/>
              <a:rect l="l" t="t" r="r" b="b"/>
              <a:pathLst>
                <a:path w="2593" h="2729" extrusionOk="0">
                  <a:moveTo>
                    <a:pt x="1391" y="0"/>
                  </a:moveTo>
                  <a:cubicBezTo>
                    <a:pt x="1089" y="0"/>
                    <a:pt x="615" y="73"/>
                    <a:pt x="456" y="266"/>
                  </a:cubicBezTo>
                  <a:cubicBezTo>
                    <a:pt x="221" y="545"/>
                    <a:pt x="403" y="927"/>
                    <a:pt x="403" y="1256"/>
                  </a:cubicBezTo>
                  <a:cubicBezTo>
                    <a:pt x="403" y="1571"/>
                    <a:pt x="1" y="2729"/>
                    <a:pt x="493" y="2729"/>
                  </a:cubicBezTo>
                  <a:cubicBezTo>
                    <a:pt x="550" y="2729"/>
                    <a:pt x="620" y="2713"/>
                    <a:pt x="704" y="2678"/>
                  </a:cubicBezTo>
                  <a:cubicBezTo>
                    <a:pt x="1036" y="2545"/>
                    <a:pt x="1004" y="2042"/>
                    <a:pt x="1251" y="1802"/>
                  </a:cubicBezTo>
                  <a:cubicBezTo>
                    <a:pt x="1477" y="1587"/>
                    <a:pt x="1830" y="1656"/>
                    <a:pt x="2053" y="1454"/>
                  </a:cubicBezTo>
                  <a:cubicBezTo>
                    <a:pt x="2592" y="955"/>
                    <a:pt x="2313" y="266"/>
                    <a:pt x="1531" y="6"/>
                  </a:cubicBezTo>
                  <a:cubicBezTo>
                    <a:pt x="1491" y="2"/>
                    <a:pt x="1444" y="0"/>
                    <a:pt x="13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8" name="Google Shape;618;p54"/>
            <p:cNvSpPr/>
            <p:nvPr/>
          </p:nvSpPr>
          <p:spPr>
            <a:xfrm>
              <a:off x="2297150" y="1766525"/>
              <a:ext cx="115875" cy="99850"/>
            </a:xfrm>
            <a:custGeom>
              <a:avLst/>
              <a:gdLst/>
              <a:ahLst/>
              <a:cxnLst/>
              <a:rect l="l" t="t" r="r" b="b"/>
              <a:pathLst>
                <a:path w="4635" h="3994" extrusionOk="0">
                  <a:moveTo>
                    <a:pt x="3573" y="0"/>
                  </a:moveTo>
                  <a:cubicBezTo>
                    <a:pt x="3569" y="0"/>
                    <a:pt x="3564" y="0"/>
                    <a:pt x="3560" y="0"/>
                  </a:cubicBezTo>
                  <a:cubicBezTo>
                    <a:pt x="3113" y="0"/>
                    <a:pt x="2679" y="360"/>
                    <a:pt x="2331" y="547"/>
                  </a:cubicBezTo>
                  <a:cubicBezTo>
                    <a:pt x="1910" y="774"/>
                    <a:pt x="1577" y="762"/>
                    <a:pt x="1135" y="843"/>
                  </a:cubicBezTo>
                  <a:cubicBezTo>
                    <a:pt x="608" y="936"/>
                    <a:pt x="669" y="1082"/>
                    <a:pt x="608" y="1557"/>
                  </a:cubicBezTo>
                  <a:cubicBezTo>
                    <a:pt x="548" y="2019"/>
                    <a:pt x="280" y="2433"/>
                    <a:pt x="228" y="2899"/>
                  </a:cubicBezTo>
                  <a:cubicBezTo>
                    <a:pt x="174" y="3133"/>
                    <a:pt x="0" y="3660"/>
                    <a:pt x="195" y="3887"/>
                  </a:cubicBezTo>
                  <a:cubicBezTo>
                    <a:pt x="268" y="3963"/>
                    <a:pt x="362" y="3994"/>
                    <a:pt x="466" y="3994"/>
                  </a:cubicBezTo>
                  <a:cubicBezTo>
                    <a:pt x="744" y="3994"/>
                    <a:pt x="1089" y="3778"/>
                    <a:pt x="1269" y="3649"/>
                  </a:cubicBezTo>
                  <a:cubicBezTo>
                    <a:pt x="1711" y="3340"/>
                    <a:pt x="2011" y="2938"/>
                    <a:pt x="2392" y="2586"/>
                  </a:cubicBezTo>
                  <a:cubicBezTo>
                    <a:pt x="2692" y="2311"/>
                    <a:pt x="3033" y="2124"/>
                    <a:pt x="3321" y="1864"/>
                  </a:cubicBezTo>
                  <a:cubicBezTo>
                    <a:pt x="3732" y="1505"/>
                    <a:pt x="4634" y="0"/>
                    <a:pt x="35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9" name="Google Shape;619;p54"/>
            <p:cNvSpPr/>
            <p:nvPr/>
          </p:nvSpPr>
          <p:spPr>
            <a:xfrm>
              <a:off x="2233375" y="2113000"/>
              <a:ext cx="64300" cy="80125"/>
            </a:xfrm>
            <a:custGeom>
              <a:avLst/>
              <a:gdLst/>
              <a:ahLst/>
              <a:cxnLst/>
              <a:rect l="l" t="t" r="r" b="b"/>
              <a:pathLst>
                <a:path w="2572" h="3205" extrusionOk="0">
                  <a:moveTo>
                    <a:pt x="2105" y="0"/>
                  </a:moveTo>
                  <a:cubicBezTo>
                    <a:pt x="1497" y="309"/>
                    <a:pt x="654" y="629"/>
                    <a:pt x="500" y="1371"/>
                  </a:cubicBezTo>
                  <a:cubicBezTo>
                    <a:pt x="448" y="1630"/>
                    <a:pt x="549" y="1931"/>
                    <a:pt x="476" y="2186"/>
                  </a:cubicBezTo>
                  <a:cubicBezTo>
                    <a:pt x="386" y="2550"/>
                    <a:pt x="1" y="2778"/>
                    <a:pt x="66" y="3187"/>
                  </a:cubicBezTo>
                  <a:cubicBezTo>
                    <a:pt x="140" y="3199"/>
                    <a:pt x="210" y="3204"/>
                    <a:pt x="275" y="3204"/>
                  </a:cubicBezTo>
                  <a:cubicBezTo>
                    <a:pt x="1065" y="3204"/>
                    <a:pt x="1258" y="2393"/>
                    <a:pt x="1850" y="2004"/>
                  </a:cubicBezTo>
                  <a:cubicBezTo>
                    <a:pt x="2244" y="1744"/>
                    <a:pt x="2478" y="1663"/>
                    <a:pt x="2539" y="1148"/>
                  </a:cubicBezTo>
                  <a:cubicBezTo>
                    <a:pt x="2571" y="784"/>
                    <a:pt x="2458" y="354"/>
                    <a:pt x="2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0" name="Google Shape;620;p54"/>
            <p:cNvSpPr/>
            <p:nvPr/>
          </p:nvSpPr>
          <p:spPr>
            <a:xfrm>
              <a:off x="2056850" y="2231275"/>
              <a:ext cx="227650" cy="189900"/>
            </a:xfrm>
            <a:custGeom>
              <a:avLst/>
              <a:gdLst/>
              <a:ahLst/>
              <a:cxnLst/>
              <a:rect l="l" t="t" r="r" b="b"/>
              <a:pathLst>
                <a:path w="9106" h="7596" extrusionOk="0">
                  <a:moveTo>
                    <a:pt x="5483" y="1"/>
                  </a:moveTo>
                  <a:cubicBezTo>
                    <a:pt x="5436" y="1"/>
                    <a:pt x="5390" y="2"/>
                    <a:pt x="5344" y="5"/>
                  </a:cubicBezTo>
                  <a:cubicBezTo>
                    <a:pt x="4959" y="25"/>
                    <a:pt x="4610" y="151"/>
                    <a:pt x="4103" y="512"/>
                  </a:cubicBezTo>
                  <a:cubicBezTo>
                    <a:pt x="3735" y="779"/>
                    <a:pt x="3414" y="953"/>
                    <a:pt x="2968" y="1075"/>
                  </a:cubicBezTo>
                  <a:cubicBezTo>
                    <a:pt x="2558" y="1200"/>
                    <a:pt x="1939" y="1189"/>
                    <a:pt x="1598" y="1468"/>
                  </a:cubicBezTo>
                  <a:cubicBezTo>
                    <a:pt x="1136" y="1842"/>
                    <a:pt x="1525" y="2190"/>
                    <a:pt x="1310" y="2615"/>
                  </a:cubicBezTo>
                  <a:cubicBezTo>
                    <a:pt x="1071" y="3058"/>
                    <a:pt x="390" y="3037"/>
                    <a:pt x="8" y="3292"/>
                  </a:cubicBezTo>
                  <a:cubicBezTo>
                    <a:pt x="1" y="3726"/>
                    <a:pt x="309" y="4152"/>
                    <a:pt x="442" y="4553"/>
                  </a:cubicBezTo>
                  <a:cubicBezTo>
                    <a:pt x="637" y="5182"/>
                    <a:pt x="710" y="5761"/>
                    <a:pt x="1424" y="5903"/>
                  </a:cubicBezTo>
                  <a:cubicBezTo>
                    <a:pt x="1480" y="5916"/>
                    <a:pt x="1537" y="5922"/>
                    <a:pt x="1595" y="5922"/>
                  </a:cubicBezTo>
                  <a:cubicBezTo>
                    <a:pt x="2290" y="5922"/>
                    <a:pt x="3099" y="5089"/>
                    <a:pt x="3666" y="5089"/>
                  </a:cubicBezTo>
                  <a:cubicBezTo>
                    <a:pt x="3875" y="5089"/>
                    <a:pt x="4051" y="5201"/>
                    <a:pt x="4176" y="5509"/>
                  </a:cubicBezTo>
                  <a:cubicBezTo>
                    <a:pt x="4416" y="6078"/>
                    <a:pt x="4630" y="6677"/>
                    <a:pt x="5052" y="7079"/>
                  </a:cubicBezTo>
                  <a:cubicBezTo>
                    <a:pt x="5279" y="7318"/>
                    <a:pt x="5559" y="7492"/>
                    <a:pt x="5939" y="7565"/>
                  </a:cubicBezTo>
                  <a:cubicBezTo>
                    <a:pt x="6039" y="7586"/>
                    <a:pt x="6141" y="7596"/>
                    <a:pt x="6245" y="7596"/>
                  </a:cubicBezTo>
                  <a:cubicBezTo>
                    <a:pt x="7112" y="7596"/>
                    <a:pt x="8055" y="6909"/>
                    <a:pt x="8489" y="6263"/>
                  </a:cubicBezTo>
                  <a:cubicBezTo>
                    <a:pt x="9105" y="5335"/>
                    <a:pt x="8663" y="4719"/>
                    <a:pt x="8437" y="3799"/>
                  </a:cubicBezTo>
                  <a:cubicBezTo>
                    <a:pt x="8229" y="3017"/>
                    <a:pt x="8384" y="2190"/>
                    <a:pt x="8197" y="1395"/>
                  </a:cubicBezTo>
                  <a:cubicBezTo>
                    <a:pt x="8117" y="1034"/>
                    <a:pt x="7962" y="293"/>
                    <a:pt x="7602" y="85"/>
                  </a:cubicBezTo>
                  <a:cubicBezTo>
                    <a:pt x="7536" y="50"/>
                    <a:pt x="7442" y="38"/>
                    <a:pt x="7334" y="38"/>
                  </a:cubicBezTo>
                  <a:cubicBezTo>
                    <a:pt x="7090" y="38"/>
                    <a:pt x="6779" y="100"/>
                    <a:pt x="6581" y="100"/>
                  </a:cubicBezTo>
                  <a:cubicBezTo>
                    <a:pt x="6562" y="100"/>
                    <a:pt x="6544" y="99"/>
                    <a:pt x="6527" y="98"/>
                  </a:cubicBezTo>
                  <a:cubicBezTo>
                    <a:pt x="6110" y="53"/>
                    <a:pt x="5784" y="1"/>
                    <a:pt x="54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1" name="Google Shape;621;p54"/>
            <p:cNvSpPr/>
            <p:nvPr/>
          </p:nvSpPr>
          <p:spPr>
            <a:xfrm>
              <a:off x="2195500" y="1873550"/>
              <a:ext cx="97500" cy="108975"/>
            </a:xfrm>
            <a:custGeom>
              <a:avLst/>
              <a:gdLst/>
              <a:ahLst/>
              <a:cxnLst/>
              <a:rect l="l" t="t" r="r" b="b"/>
              <a:pathLst>
                <a:path w="3900" h="4359" extrusionOk="0">
                  <a:moveTo>
                    <a:pt x="2530" y="0"/>
                  </a:moveTo>
                  <a:cubicBezTo>
                    <a:pt x="2189" y="360"/>
                    <a:pt x="2129" y="876"/>
                    <a:pt x="1922" y="1297"/>
                  </a:cubicBezTo>
                  <a:cubicBezTo>
                    <a:pt x="1723" y="1731"/>
                    <a:pt x="1427" y="1970"/>
                    <a:pt x="1107" y="2311"/>
                  </a:cubicBezTo>
                  <a:cubicBezTo>
                    <a:pt x="859" y="2578"/>
                    <a:pt x="0" y="4049"/>
                    <a:pt x="548" y="4349"/>
                  </a:cubicBezTo>
                  <a:cubicBezTo>
                    <a:pt x="559" y="4355"/>
                    <a:pt x="572" y="4358"/>
                    <a:pt x="585" y="4358"/>
                  </a:cubicBezTo>
                  <a:cubicBezTo>
                    <a:pt x="863" y="4358"/>
                    <a:pt x="1555" y="3083"/>
                    <a:pt x="1857" y="2886"/>
                  </a:cubicBezTo>
                  <a:cubicBezTo>
                    <a:pt x="2210" y="2671"/>
                    <a:pt x="2356" y="2671"/>
                    <a:pt x="2550" y="2257"/>
                  </a:cubicBezTo>
                  <a:cubicBezTo>
                    <a:pt x="2765" y="1791"/>
                    <a:pt x="2838" y="1771"/>
                    <a:pt x="3231" y="1516"/>
                  </a:cubicBezTo>
                  <a:cubicBezTo>
                    <a:pt x="3900" y="1070"/>
                    <a:pt x="3572" y="174"/>
                    <a:pt x="2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2" name="Google Shape;622;p54"/>
            <p:cNvSpPr/>
            <p:nvPr/>
          </p:nvSpPr>
          <p:spPr>
            <a:xfrm>
              <a:off x="2081425" y="1792250"/>
              <a:ext cx="725200" cy="1236425"/>
            </a:xfrm>
            <a:custGeom>
              <a:avLst/>
              <a:gdLst/>
              <a:ahLst/>
              <a:cxnLst/>
              <a:rect l="l" t="t" r="r" b="b"/>
              <a:pathLst>
                <a:path w="29008" h="49457" extrusionOk="0">
                  <a:moveTo>
                    <a:pt x="16848" y="0"/>
                  </a:moveTo>
                  <a:cubicBezTo>
                    <a:pt x="15451" y="0"/>
                    <a:pt x="15617" y="1421"/>
                    <a:pt x="14889" y="2303"/>
                  </a:cubicBezTo>
                  <a:cubicBezTo>
                    <a:pt x="13746" y="2684"/>
                    <a:pt x="14106" y="4508"/>
                    <a:pt x="13072" y="4950"/>
                  </a:cubicBezTo>
                  <a:cubicBezTo>
                    <a:pt x="12928" y="5013"/>
                    <a:pt x="12793" y="5040"/>
                    <a:pt x="12665" y="5040"/>
                  </a:cubicBezTo>
                  <a:cubicBezTo>
                    <a:pt x="11888" y="5040"/>
                    <a:pt x="11361" y="4044"/>
                    <a:pt x="10588" y="4044"/>
                  </a:cubicBezTo>
                  <a:cubicBezTo>
                    <a:pt x="10465" y="4044"/>
                    <a:pt x="10336" y="4069"/>
                    <a:pt x="10198" y="4128"/>
                  </a:cubicBezTo>
                  <a:cubicBezTo>
                    <a:pt x="8998" y="4634"/>
                    <a:pt x="10198" y="5830"/>
                    <a:pt x="10092" y="6819"/>
                  </a:cubicBezTo>
                  <a:cubicBezTo>
                    <a:pt x="9971" y="7954"/>
                    <a:pt x="9177" y="7934"/>
                    <a:pt x="8649" y="8736"/>
                  </a:cubicBezTo>
                  <a:cubicBezTo>
                    <a:pt x="7742" y="10131"/>
                    <a:pt x="9351" y="11728"/>
                    <a:pt x="9566" y="13098"/>
                  </a:cubicBezTo>
                  <a:cubicBezTo>
                    <a:pt x="9785" y="14452"/>
                    <a:pt x="9639" y="14521"/>
                    <a:pt x="8682" y="15356"/>
                  </a:cubicBezTo>
                  <a:cubicBezTo>
                    <a:pt x="8103" y="15863"/>
                    <a:pt x="7660" y="16430"/>
                    <a:pt x="7888" y="17278"/>
                  </a:cubicBezTo>
                  <a:cubicBezTo>
                    <a:pt x="8017" y="17758"/>
                    <a:pt x="8203" y="17945"/>
                    <a:pt x="8427" y="17945"/>
                  </a:cubicBezTo>
                  <a:cubicBezTo>
                    <a:pt x="9228" y="17945"/>
                    <a:pt x="10526" y="15557"/>
                    <a:pt x="11568" y="15557"/>
                  </a:cubicBezTo>
                  <a:cubicBezTo>
                    <a:pt x="11620" y="15557"/>
                    <a:pt x="11671" y="15563"/>
                    <a:pt x="11722" y="15575"/>
                  </a:cubicBezTo>
                  <a:cubicBezTo>
                    <a:pt x="12103" y="17173"/>
                    <a:pt x="10640" y="18660"/>
                    <a:pt x="10165" y="20030"/>
                  </a:cubicBezTo>
                  <a:cubicBezTo>
                    <a:pt x="9577" y="21714"/>
                    <a:pt x="11234" y="21829"/>
                    <a:pt x="12488" y="21829"/>
                  </a:cubicBezTo>
                  <a:cubicBezTo>
                    <a:pt x="12687" y="21829"/>
                    <a:pt x="12876" y="21826"/>
                    <a:pt x="13044" y="21826"/>
                  </a:cubicBezTo>
                  <a:cubicBezTo>
                    <a:pt x="13302" y="21826"/>
                    <a:pt x="13690" y="21780"/>
                    <a:pt x="14072" y="21780"/>
                  </a:cubicBezTo>
                  <a:cubicBezTo>
                    <a:pt x="14481" y="21780"/>
                    <a:pt x="14883" y="21833"/>
                    <a:pt x="15108" y="22054"/>
                  </a:cubicBezTo>
                  <a:cubicBezTo>
                    <a:pt x="15942" y="22868"/>
                    <a:pt x="14787" y="23176"/>
                    <a:pt x="14495" y="23805"/>
                  </a:cubicBezTo>
                  <a:cubicBezTo>
                    <a:pt x="14240" y="24372"/>
                    <a:pt x="14300" y="25341"/>
                    <a:pt x="14528" y="25888"/>
                  </a:cubicBezTo>
                  <a:cubicBezTo>
                    <a:pt x="14816" y="26557"/>
                    <a:pt x="15630" y="26804"/>
                    <a:pt x="15869" y="27465"/>
                  </a:cubicBezTo>
                  <a:cubicBezTo>
                    <a:pt x="16210" y="28446"/>
                    <a:pt x="15424" y="28560"/>
                    <a:pt x="15014" y="29209"/>
                  </a:cubicBezTo>
                  <a:cubicBezTo>
                    <a:pt x="14588" y="29910"/>
                    <a:pt x="14816" y="30704"/>
                    <a:pt x="14548" y="31426"/>
                  </a:cubicBezTo>
                  <a:cubicBezTo>
                    <a:pt x="14401" y="31431"/>
                    <a:pt x="14259" y="31434"/>
                    <a:pt x="14123" y="31434"/>
                  </a:cubicBezTo>
                  <a:cubicBezTo>
                    <a:pt x="13138" y="31434"/>
                    <a:pt x="12425" y="31284"/>
                    <a:pt x="11527" y="30704"/>
                  </a:cubicBezTo>
                  <a:cubicBezTo>
                    <a:pt x="11144" y="30461"/>
                    <a:pt x="10018" y="29733"/>
                    <a:pt x="9240" y="29733"/>
                  </a:cubicBezTo>
                  <a:cubicBezTo>
                    <a:pt x="8992" y="29733"/>
                    <a:pt x="8780" y="29807"/>
                    <a:pt x="8638" y="29995"/>
                  </a:cubicBezTo>
                  <a:cubicBezTo>
                    <a:pt x="8390" y="30311"/>
                    <a:pt x="8836" y="31005"/>
                    <a:pt x="8730" y="31365"/>
                  </a:cubicBezTo>
                  <a:cubicBezTo>
                    <a:pt x="8597" y="31787"/>
                    <a:pt x="7989" y="31920"/>
                    <a:pt x="7936" y="32221"/>
                  </a:cubicBezTo>
                  <a:cubicBezTo>
                    <a:pt x="7822" y="32913"/>
                    <a:pt x="9091" y="33562"/>
                    <a:pt x="9031" y="34584"/>
                  </a:cubicBezTo>
                  <a:cubicBezTo>
                    <a:pt x="8885" y="37129"/>
                    <a:pt x="6668" y="36801"/>
                    <a:pt x="4875" y="37417"/>
                  </a:cubicBezTo>
                  <a:cubicBezTo>
                    <a:pt x="3976" y="37729"/>
                    <a:pt x="3834" y="37997"/>
                    <a:pt x="3927" y="38953"/>
                  </a:cubicBezTo>
                  <a:cubicBezTo>
                    <a:pt x="4019" y="39867"/>
                    <a:pt x="4116" y="40027"/>
                    <a:pt x="4693" y="40027"/>
                  </a:cubicBezTo>
                  <a:cubicBezTo>
                    <a:pt x="4828" y="40027"/>
                    <a:pt x="4990" y="40018"/>
                    <a:pt x="5184" y="40008"/>
                  </a:cubicBezTo>
                  <a:cubicBezTo>
                    <a:pt x="5296" y="40002"/>
                    <a:pt x="5405" y="39999"/>
                    <a:pt x="5512" y="39999"/>
                  </a:cubicBezTo>
                  <a:cubicBezTo>
                    <a:pt x="6748" y="39999"/>
                    <a:pt x="7572" y="40398"/>
                    <a:pt x="8341" y="41357"/>
                  </a:cubicBezTo>
                  <a:cubicBezTo>
                    <a:pt x="8885" y="42051"/>
                    <a:pt x="9144" y="42399"/>
                    <a:pt x="10040" y="42513"/>
                  </a:cubicBezTo>
                  <a:cubicBezTo>
                    <a:pt x="10107" y="42521"/>
                    <a:pt x="10174" y="42525"/>
                    <a:pt x="10241" y="42525"/>
                  </a:cubicBezTo>
                  <a:cubicBezTo>
                    <a:pt x="10874" y="42525"/>
                    <a:pt x="11452" y="42186"/>
                    <a:pt x="12031" y="42186"/>
                  </a:cubicBezTo>
                  <a:cubicBezTo>
                    <a:pt x="12080" y="42186"/>
                    <a:pt x="12128" y="42188"/>
                    <a:pt x="12176" y="42193"/>
                  </a:cubicBezTo>
                  <a:cubicBezTo>
                    <a:pt x="13465" y="42347"/>
                    <a:pt x="12610" y="42545"/>
                    <a:pt x="12075" y="42947"/>
                  </a:cubicBezTo>
                  <a:cubicBezTo>
                    <a:pt x="11548" y="43348"/>
                    <a:pt x="11280" y="44070"/>
                    <a:pt x="10672" y="44289"/>
                  </a:cubicBezTo>
                  <a:cubicBezTo>
                    <a:pt x="10453" y="44367"/>
                    <a:pt x="10240" y="44398"/>
                    <a:pt x="10033" y="44398"/>
                  </a:cubicBezTo>
                  <a:cubicBezTo>
                    <a:pt x="9171" y="44398"/>
                    <a:pt x="8394" y="43858"/>
                    <a:pt x="7544" y="43858"/>
                  </a:cubicBezTo>
                  <a:cubicBezTo>
                    <a:pt x="7278" y="43858"/>
                    <a:pt x="7005" y="43911"/>
                    <a:pt x="6720" y="44049"/>
                  </a:cubicBezTo>
                  <a:cubicBezTo>
                    <a:pt x="6359" y="44224"/>
                    <a:pt x="6144" y="44609"/>
                    <a:pt x="5763" y="44771"/>
                  </a:cubicBezTo>
                  <a:cubicBezTo>
                    <a:pt x="5422" y="44905"/>
                    <a:pt x="5070" y="44791"/>
                    <a:pt x="4762" y="44905"/>
                  </a:cubicBezTo>
                  <a:cubicBezTo>
                    <a:pt x="4202" y="45112"/>
                    <a:pt x="3874" y="45391"/>
                    <a:pt x="3501" y="45885"/>
                  </a:cubicBezTo>
                  <a:cubicBezTo>
                    <a:pt x="2625" y="47053"/>
                    <a:pt x="1965" y="47876"/>
                    <a:pt x="380" y="48042"/>
                  </a:cubicBezTo>
                  <a:cubicBezTo>
                    <a:pt x="1" y="48886"/>
                    <a:pt x="907" y="49301"/>
                    <a:pt x="1517" y="49301"/>
                  </a:cubicBezTo>
                  <a:cubicBezTo>
                    <a:pt x="1540" y="49301"/>
                    <a:pt x="1562" y="49300"/>
                    <a:pt x="1584" y="49299"/>
                  </a:cubicBezTo>
                  <a:cubicBezTo>
                    <a:pt x="2884" y="49239"/>
                    <a:pt x="3697" y="47982"/>
                    <a:pt x="4930" y="47982"/>
                  </a:cubicBezTo>
                  <a:cubicBezTo>
                    <a:pt x="5193" y="47982"/>
                    <a:pt x="5474" y="48039"/>
                    <a:pt x="5783" y="48177"/>
                  </a:cubicBezTo>
                  <a:cubicBezTo>
                    <a:pt x="6460" y="48474"/>
                    <a:pt x="6657" y="48995"/>
                    <a:pt x="6982" y="48995"/>
                  </a:cubicBezTo>
                  <a:cubicBezTo>
                    <a:pt x="7151" y="48995"/>
                    <a:pt x="7355" y="48853"/>
                    <a:pt x="7680" y="48464"/>
                  </a:cubicBezTo>
                  <a:cubicBezTo>
                    <a:pt x="8195" y="47855"/>
                    <a:pt x="8070" y="47597"/>
                    <a:pt x="8930" y="47414"/>
                  </a:cubicBezTo>
                  <a:cubicBezTo>
                    <a:pt x="9162" y="47362"/>
                    <a:pt x="9515" y="47336"/>
                    <a:pt x="9870" y="47336"/>
                  </a:cubicBezTo>
                  <a:cubicBezTo>
                    <a:pt x="10240" y="47336"/>
                    <a:pt x="10613" y="47364"/>
                    <a:pt x="10855" y="47423"/>
                  </a:cubicBezTo>
                  <a:cubicBezTo>
                    <a:pt x="11742" y="47629"/>
                    <a:pt x="11775" y="48351"/>
                    <a:pt x="12683" y="48570"/>
                  </a:cubicBezTo>
                  <a:cubicBezTo>
                    <a:pt x="12914" y="48624"/>
                    <a:pt x="13147" y="48646"/>
                    <a:pt x="13381" y="48646"/>
                  </a:cubicBezTo>
                  <a:cubicBezTo>
                    <a:pt x="14416" y="48646"/>
                    <a:pt x="15465" y="48205"/>
                    <a:pt x="16457" y="48156"/>
                  </a:cubicBezTo>
                  <a:cubicBezTo>
                    <a:pt x="16528" y="48152"/>
                    <a:pt x="16599" y="48151"/>
                    <a:pt x="16670" y="48151"/>
                  </a:cubicBezTo>
                  <a:cubicBezTo>
                    <a:pt x="18567" y="48151"/>
                    <a:pt x="20464" y="49457"/>
                    <a:pt x="22455" y="49457"/>
                  </a:cubicBezTo>
                  <a:cubicBezTo>
                    <a:pt x="23032" y="49457"/>
                    <a:pt x="23617" y="49347"/>
                    <a:pt x="24212" y="49064"/>
                  </a:cubicBezTo>
                  <a:cubicBezTo>
                    <a:pt x="26770" y="47844"/>
                    <a:pt x="23211" y="46742"/>
                    <a:pt x="24160" y="45010"/>
                  </a:cubicBezTo>
                  <a:cubicBezTo>
                    <a:pt x="24813" y="43814"/>
                    <a:pt x="27017" y="43976"/>
                    <a:pt x="27934" y="43040"/>
                  </a:cubicBezTo>
                  <a:cubicBezTo>
                    <a:pt x="28729" y="42213"/>
                    <a:pt x="29008" y="40729"/>
                    <a:pt x="28894" y="39647"/>
                  </a:cubicBezTo>
                  <a:cubicBezTo>
                    <a:pt x="28761" y="38512"/>
                    <a:pt x="28298" y="38232"/>
                    <a:pt x="27163" y="37912"/>
                  </a:cubicBezTo>
                  <a:cubicBezTo>
                    <a:pt x="26750" y="37798"/>
                    <a:pt x="25039" y="37924"/>
                    <a:pt x="24813" y="37697"/>
                  </a:cubicBezTo>
                  <a:cubicBezTo>
                    <a:pt x="24306" y="37190"/>
                    <a:pt x="25234" y="36088"/>
                    <a:pt x="25335" y="35593"/>
                  </a:cubicBezTo>
                  <a:cubicBezTo>
                    <a:pt x="25533" y="34633"/>
                    <a:pt x="25007" y="33882"/>
                    <a:pt x="24914" y="32994"/>
                  </a:cubicBezTo>
                  <a:cubicBezTo>
                    <a:pt x="24768" y="31373"/>
                    <a:pt x="25829" y="29849"/>
                    <a:pt x="25027" y="28300"/>
                  </a:cubicBezTo>
                  <a:cubicBezTo>
                    <a:pt x="24553" y="27392"/>
                    <a:pt x="23552" y="26991"/>
                    <a:pt x="22983" y="26168"/>
                  </a:cubicBezTo>
                  <a:cubicBezTo>
                    <a:pt x="22510" y="25467"/>
                    <a:pt x="22035" y="24331"/>
                    <a:pt x="21995" y="23476"/>
                  </a:cubicBezTo>
                  <a:cubicBezTo>
                    <a:pt x="21894" y="21555"/>
                    <a:pt x="22923" y="19792"/>
                    <a:pt x="20860" y="18567"/>
                  </a:cubicBezTo>
                  <a:cubicBezTo>
                    <a:pt x="20179" y="18162"/>
                    <a:pt x="18139" y="17934"/>
                    <a:pt x="17808" y="17111"/>
                  </a:cubicBezTo>
                  <a:cubicBezTo>
                    <a:pt x="17514" y="16371"/>
                    <a:pt x="17846" y="16266"/>
                    <a:pt x="18293" y="16266"/>
                  </a:cubicBezTo>
                  <a:cubicBezTo>
                    <a:pt x="18470" y="16266"/>
                    <a:pt x="18664" y="16282"/>
                    <a:pt x="18844" y="16282"/>
                  </a:cubicBezTo>
                  <a:cubicBezTo>
                    <a:pt x="19040" y="16282"/>
                    <a:pt x="19220" y="16263"/>
                    <a:pt x="19344" y="16183"/>
                  </a:cubicBezTo>
                  <a:cubicBezTo>
                    <a:pt x="19789" y="15895"/>
                    <a:pt x="19830" y="15356"/>
                    <a:pt x="19992" y="14854"/>
                  </a:cubicBezTo>
                  <a:cubicBezTo>
                    <a:pt x="20191" y="14246"/>
                    <a:pt x="20106" y="14295"/>
                    <a:pt x="20426" y="13840"/>
                  </a:cubicBezTo>
                  <a:cubicBezTo>
                    <a:pt x="20860" y="13232"/>
                    <a:pt x="21654" y="12531"/>
                    <a:pt x="22234" y="12008"/>
                  </a:cubicBezTo>
                  <a:cubicBezTo>
                    <a:pt x="23284" y="11047"/>
                    <a:pt x="24974" y="9417"/>
                    <a:pt x="24212" y="7747"/>
                  </a:cubicBezTo>
                  <a:cubicBezTo>
                    <a:pt x="23296" y="5724"/>
                    <a:pt x="17540" y="7902"/>
                    <a:pt x="18229" y="5222"/>
                  </a:cubicBezTo>
                  <a:cubicBezTo>
                    <a:pt x="18590" y="3819"/>
                    <a:pt x="20491" y="3560"/>
                    <a:pt x="21581" y="2919"/>
                  </a:cubicBezTo>
                  <a:cubicBezTo>
                    <a:pt x="23385" y="1857"/>
                    <a:pt x="22375" y="848"/>
                    <a:pt x="20799" y="835"/>
                  </a:cubicBezTo>
                  <a:cubicBezTo>
                    <a:pt x="20077" y="828"/>
                    <a:pt x="19437" y="848"/>
                    <a:pt x="18756" y="682"/>
                  </a:cubicBezTo>
                  <a:cubicBezTo>
                    <a:pt x="18095" y="515"/>
                    <a:pt x="17527" y="12"/>
                    <a:pt x="16878" y="1"/>
                  </a:cubicBezTo>
                  <a:cubicBezTo>
                    <a:pt x="16868" y="0"/>
                    <a:pt x="16858" y="0"/>
                    <a:pt x="168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3" name="Google Shape;623;p54"/>
            <p:cNvSpPr/>
            <p:nvPr/>
          </p:nvSpPr>
          <p:spPr>
            <a:xfrm>
              <a:off x="1741775" y="2200650"/>
              <a:ext cx="455875" cy="494875"/>
            </a:xfrm>
            <a:custGeom>
              <a:avLst/>
              <a:gdLst/>
              <a:ahLst/>
              <a:cxnLst/>
              <a:rect l="l" t="t" r="r" b="b"/>
              <a:pathLst>
                <a:path w="18235" h="19795" extrusionOk="0">
                  <a:moveTo>
                    <a:pt x="13906" y="0"/>
                  </a:moveTo>
                  <a:cubicBezTo>
                    <a:pt x="13841" y="0"/>
                    <a:pt x="13775" y="4"/>
                    <a:pt x="13706" y="13"/>
                  </a:cubicBezTo>
                  <a:cubicBezTo>
                    <a:pt x="12705" y="135"/>
                    <a:pt x="12859" y="581"/>
                    <a:pt x="12364" y="1169"/>
                  </a:cubicBezTo>
                  <a:cubicBezTo>
                    <a:pt x="12024" y="1570"/>
                    <a:pt x="11230" y="1538"/>
                    <a:pt x="11221" y="2064"/>
                  </a:cubicBezTo>
                  <a:cubicBezTo>
                    <a:pt x="11201" y="2539"/>
                    <a:pt x="11963" y="2921"/>
                    <a:pt x="12016" y="3354"/>
                  </a:cubicBezTo>
                  <a:cubicBezTo>
                    <a:pt x="12044" y="3634"/>
                    <a:pt x="11590" y="4270"/>
                    <a:pt x="11363" y="4477"/>
                  </a:cubicBezTo>
                  <a:cubicBezTo>
                    <a:pt x="11187" y="4640"/>
                    <a:pt x="10996" y="4699"/>
                    <a:pt x="10791" y="4699"/>
                  </a:cubicBezTo>
                  <a:cubicBezTo>
                    <a:pt x="10529" y="4699"/>
                    <a:pt x="10244" y="4603"/>
                    <a:pt x="9941" y="4509"/>
                  </a:cubicBezTo>
                  <a:cubicBezTo>
                    <a:pt x="9406" y="4356"/>
                    <a:pt x="8910" y="4343"/>
                    <a:pt x="8424" y="4088"/>
                  </a:cubicBezTo>
                  <a:cubicBezTo>
                    <a:pt x="7971" y="3840"/>
                    <a:pt x="7621" y="3467"/>
                    <a:pt x="7095" y="3456"/>
                  </a:cubicBezTo>
                  <a:cubicBezTo>
                    <a:pt x="7074" y="3455"/>
                    <a:pt x="7051" y="3455"/>
                    <a:pt x="7026" y="3455"/>
                  </a:cubicBezTo>
                  <a:cubicBezTo>
                    <a:pt x="6643" y="3455"/>
                    <a:pt x="5800" y="3520"/>
                    <a:pt x="5538" y="3703"/>
                  </a:cubicBezTo>
                  <a:cubicBezTo>
                    <a:pt x="4764" y="4221"/>
                    <a:pt x="5752" y="5725"/>
                    <a:pt x="4930" y="6272"/>
                  </a:cubicBezTo>
                  <a:cubicBezTo>
                    <a:pt x="4455" y="6593"/>
                    <a:pt x="3649" y="6447"/>
                    <a:pt x="3774" y="7367"/>
                  </a:cubicBezTo>
                  <a:cubicBezTo>
                    <a:pt x="3855" y="7975"/>
                    <a:pt x="4517" y="8749"/>
                    <a:pt x="4824" y="9264"/>
                  </a:cubicBezTo>
                  <a:cubicBezTo>
                    <a:pt x="5363" y="10152"/>
                    <a:pt x="5931" y="11215"/>
                    <a:pt x="5096" y="12130"/>
                  </a:cubicBezTo>
                  <a:cubicBezTo>
                    <a:pt x="4723" y="12532"/>
                    <a:pt x="4309" y="12645"/>
                    <a:pt x="3782" y="12710"/>
                  </a:cubicBezTo>
                  <a:cubicBezTo>
                    <a:pt x="3052" y="12791"/>
                    <a:pt x="3146" y="12873"/>
                    <a:pt x="2785" y="13472"/>
                  </a:cubicBezTo>
                  <a:cubicBezTo>
                    <a:pt x="2566" y="13812"/>
                    <a:pt x="2259" y="14194"/>
                    <a:pt x="1845" y="14328"/>
                  </a:cubicBezTo>
                  <a:cubicBezTo>
                    <a:pt x="1777" y="14352"/>
                    <a:pt x="1691" y="14359"/>
                    <a:pt x="1596" y="14359"/>
                  </a:cubicBezTo>
                  <a:cubicBezTo>
                    <a:pt x="1437" y="14359"/>
                    <a:pt x="1252" y="14338"/>
                    <a:pt x="1086" y="14338"/>
                  </a:cubicBezTo>
                  <a:cubicBezTo>
                    <a:pt x="929" y="14338"/>
                    <a:pt x="789" y="14357"/>
                    <a:pt x="702" y="14429"/>
                  </a:cubicBezTo>
                  <a:cubicBezTo>
                    <a:pt x="341" y="14742"/>
                    <a:pt x="702" y="15215"/>
                    <a:pt x="742" y="15564"/>
                  </a:cubicBezTo>
                  <a:cubicBezTo>
                    <a:pt x="803" y="16143"/>
                    <a:pt x="455" y="16192"/>
                    <a:pt x="328" y="16606"/>
                  </a:cubicBezTo>
                  <a:cubicBezTo>
                    <a:pt x="0" y="17753"/>
                    <a:pt x="1484" y="17700"/>
                    <a:pt x="1804" y="18402"/>
                  </a:cubicBezTo>
                  <a:cubicBezTo>
                    <a:pt x="2019" y="18876"/>
                    <a:pt x="1690" y="19197"/>
                    <a:pt x="2352" y="19451"/>
                  </a:cubicBezTo>
                  <a:cubicBezTo>
                    <a:pt x="2745" y="19618"/>
                    <a:pt x="3301" y="19537"/>
                    <a:pt x="3722" y="19610"/>
                  </a:cubicBezTo>
                  <a:cubicBezTo>
                    <a:pt x="4338" y="19730"/>
                    <a:pt x="4993" y="19794"/>
                    <a:pt x="5646" y="19794"/>
                  </a:cubicBezTo>
                  <a:cubicBezTo>
                    <a:pt x="6097" y="19794"/>
                    <a:pt x="6547" y="19763"/>
                    <a:pt x="6981" y="19699"/>
                  </a:cubicBezTo>
                  <a:cubicBezTo>
                    <a:pt x="8229" y="19517"/>
                    <a:pt x="9373" y="19163"/>
                    <a:pt x="10549" y="18750"/>
                  </a:cubicBezTo>
                  <a:cubicBezTo>
                    <a:pt x="10875" y="18639"/>
                    <a:pt x="11190" y="18597"/>
                    <a:pt x="11502" y="18597"/>
                  </a:cubicBezTo>
                  <a:cubicBezTo>
                    <a:pt x="12313" y="18597"/>
                    <a:pt x="13095" y="18878"/>
                    <a:pt x="13954" y="18937"/>
                  </a:cubicBezTo>
                  <a:cubicBezTo>
                    <a:pt x="13992" y="18939"/>
                    <a:pt x="14030" y="18940"/>
                    <a:pt x="14067" y="18940"/>
                  </a:cubicBezTo>
                  <a:cubicBezTo>
                    <a:pt x="14987" y="18940"/>
                    <a:pt x="15539" y="18223"/>
                    <a:pt x="15956" y="17412"/>
                  </a:cubicBezTo>
                  <a:cubicBezTo>
                    <a:pt x="16532" y="16306"/>
                    <a:pt x="16913" y="15082"/>
                    <a:pt x="17460" y="13954"/>
                  </a:cubicBezTo>
                  <a:cubicBezTo>
                    <a:pt x="17922" y="12998"/>
                    <a:pt x="18235" y="11709"/>
                    <a:pt x="17768" y="10687"/>
                  </a:cubicBezTo>
                  <a:cubicBezTo>
                    <a:pt x="17533" y="10140"/>
                    <a:pt x="17294" y="10006"/>
                    <a:pt x="17420" y="9386"/>
                  </a:cubicBezTo>
                  <a:cubicBezTo>
                    <a:pt x="17460" y="9172"/>
                    <a:pt x="17541" y="8705"/>
                    <a:pt x="17655" y="8304"/>
                  </a:cubicBezTo>
                  <a:cubicBezTo>
                    <a:pt x="17233" y="7902"/>
                    <a:pt x="17019" y="7303"/>
                    <a:pt x="16779" y="6734"/>
                  </a:cubicBezTo>
                  <a:cubicBezTo>
                    <a:pt x="16654" y="6426"/>
                    <a:pt x="16478" y="6314"/>
                    <a:pt x="16269" y="6314"/>
                  </a:cubicBezTo>
                  <a:cubicBezTo>
                    <a:pt x="15702" y="6314"/>
                    <a:pt x="14893" y="7147"/>
                    <a:pt x="14198" y="7147"/>
                  </a:cubicBezTo>
                  <a:cubicBezTo>
                    <a:pt x="14140" y="7147"/>
                    <a:pt x="14083" y="7141"/>
                    <a:pt x="14027" y="7128"/>
                  </a:cubicBezTo>
                  <a:cubicBezTo>
                    <a:pt x="13313" y="6986"/>
                    <a:pt x="13240" y="6407"/>
                    <a:pt x="13045" y="5778"/>
                  </a:cubicBezTo>
                  <a:cubicBezTo>
                    <a:pt x="12912" y="5377"/>
                    <a:pt x="12604" y="4951"/>
                    <a:pt x="12611" y="4517"/>
                  </a:cubicBezTo>
                  <a:cubicBezTo>
                    <a:pt x="12993" y="4262"/>
                    <a:pt x="13674" y="4283"/>
                    <a:pt x="13913" y="3840"/>
                  </a:cubicBezTo>
                  <a:cubicBezTo>
                    <a:pt x="14128" y="3415"/>
                    <a:pt x="13739" y="3067"/>
                    <a:pt x="14201" y="2693"/>
                  </a:cubicBezTo>
                  <a:cubicBezTo>
                    <a:pt x="14542" y="2414"/>
                    <a:pt x="15161" y="2425"/>
                    <a:pt x="15571" y="2300"/>
                  </a:cubicBezTo>
                  <a:cubicBezTo>
                    <a:pt x="16017" y="2178"/>
                    <a:pt x="16338" y="2004"/>
                    <a:pt x="16706" y="1737"/>
                  </a:cubicBezTo>
                  <a:cubicBezTo>
                    <a:pt x="17213" y="1376"/>
                    <a:pt x="17562" y="1250"/>
                    <a:pt x="17947" y="1230"/>
                  </a:cubicBezTo>
                  <a:cubicBezTo>
                    <a:pt x="17748" y="930"/>
                    <a:pt x="17562" y="622"/>
                    <a:pt x="17274" y="403"/>
                  </a:cubicBezTo>
                  <a:cubicBezTo>
                    <a:pt x="17071" y="252"/>
                    <a:pt x="16886" y="204"/>
                    <a:pt x="16702" y="204"/>
                  </a:cubicBezTo>
                  <a:cubicBezTo>
                    <a:pt x="16359" y="204"/>
                    <a:pt x="16022" y="375"/>
                    <a:pt x="15590" y="375"/>
                  </a:cubicBezTo>
                  <a:cubicBezTo>
                    <a:pt x="15575" y="375"/>
                    <a:pt x="15559" y="375"/>
                    <a:pt x="15543" y="374"/>
                  </a:cubicBezTo>
                  <a:cubicBezTo>
                    <a:pt x="14957" y="356"/>
                    <a:pt x="14510" y="0"/>
                    <a:pt x="139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4" name="Google Shape;624;p54"/>
            <p:cNvSpPr/>
            <p:nvPr/>
          </p:nvSpPr>
          <p:spPr>
            <a:xfrm>
              <a:off x="2027975" y="3032175"/>
              <a:ext cx="1324500" cy="1243725"/>
            </a:xfrm>
            <a:custGeom>
              <a:avLst/>
              <a:gdLst/>
              <a:ahLst/>
              <a:cxnLst/>
              <a:rect l="l" t="t" r="r" b="b"/>
              <a:pathLst>
                <a:path w="52980" h="49749" extrusionOk="0">
                  <a:moveTo>
                    <a:pt x="30367" y="0"/>
                  </a:moveTo>
                  <a:cubicBezTo>
                    <a:pt x="30211" y="0"/>
                    <a:pt x="30055" y="4"/>
                    <a:pt x="29897" y="15"/>
                  </a:cubicBezTo>
                  <a:cubicBezTo>
                    <a:pt x="28681" y="83"/>
                    <a:pt x="28073" y="878"/>
                    <a:pt x="28053" y="2045"/>
                  </a:cubicBezTo>
                  <a:cubicBezTo>
                    <a:pt x="28040" y="2569"/>
                    <a:pt x="28219" y="3055"/>
                    <a:pt x="28113" y="3581"/>
                  </a:cubicBezTo>
                  <a:cubicBezTo>
                    <a:pt x="27967" y="4271"/>
                    <a:pt x="27753" y="4150"/>
                    <a:pt x="27218" y="4344"/>
                  </a:cubicBezTo>
                  <a:cubicBezTo>
                    <a:pt x="26844" y="4477"/>
                    <a:pt x="26702" y="4850"/>
                    <a:pt x="26338" y="5045"/>
                  </a:cubicBezTo>
                  <a:cubicBezTo>
                    <a:pt x="25989" y="5239"/>
                    <a:pt x="25495" y="5333"/>
                    <a:pt x="25082" y="5333"/>
                  </a:cubicBezTo>
                  <a:cubicBezTo>
                    <a:pt x="25038" y="5333"/>
                    <a:pt x="24995" y="5332"/>
                    <a:pt x="24952" y="5332"/>
                  </a:cubicBezTo>
                  <a:cubicBezTo>
                    <a:pt x="24618" y="5332"/>
                    <a:pt x="24298" y="5339"/>
                    <a:pt x="23978" y="5446"/>
                  </a:cubicBezTo>
                  <a:cubicBezTo>
                    <a:pt x="23679" y="5540"/>
                    <a:pt x="23452" y="5645"/>
                    <a:pt x="23132" y="5665"/>
                  </a:cubicBezTo>
                  <a:cubicBezTo>
                    <a:pt x="23106" y="5667"/>
                    <a:pt x="23080" y="5667"/>
                    <a:pt x="23053" y="5667"/>
                  </a:cubicBezTo>
                  <a:cubicBezTo>
                    <a:pt x="22816" y="5667"/>
                    <a:pt x="22539" y="5622"/>
                    <a:pt x="22283" y="5622"/>
                  </a:cubicBezTo>
                  <a:cubicBezTo>
                    <a:pt x="22115" y="5622"/>
                    <a:pt x="21956" y="5641"/>
                    <a:pt x="21822" y="5706"/>
                  </a:cubicBezTo>
                  <a:cubicBezTo>
                    <a:pt x="21534" y="5828"/>
                    <a:pt x="21454" y="6212"/>
                    <a:pt x="21340" y="6468"/>
                  </a:cubicBezTo>
                  <a:cubicBezTo>
                    <a:pt x="21048" y="7149"/>
                    <a:pt x="20772" y="7705"/>
                    <a:pt x="19965" y="7830"/>
                  </a:cubicBezTo>
                  <a:cubicBezTo>
                    <a:pt x="19883" y="7842"/>
                    <a:pt x="19803" y="7847"/>
                    <a:pt x="19723" y="7847"/>
                  </a:cubicBezTo>
                  <a:cubicBezTo>
                    <a:pt x="18892" y="7847"/>
                    <a:pt x="18173" y="7254"/>
                    <a:pt x="17440" y="6962"/>
                  </a:cubicBezTo>
                  <a:cubicBezTo>
                    <a:pt x="17087" y="6829"/>
                    <a:pt x="16204" y="6820"/>
                    <a:pt x="15985" y="6460"/>
                  </a:cubicBezTo>
                  <a:cubicBezTo>
                    <a:pt x="15798" y="6160"/>
                    <a:pt x="16017" y="5398"/>
                    <a:pt x="15912" y="5025"/>
                  </a:cubicBezTo>
                  <a:cubicBezTo>
                    <a:pt x="15849" y="4772"/>
                    <a:pt x="15717" y="4703"/>
                    <a:pt x="15549" y="4703"/>
                  </a:cubicBezTo>
                  <a:cubicBezTo>
                    <a:pt x="15348" y="4703"/>
                    <a:pt x="15095" y="4801"/>
                    <a:pt x="14846" y="4801"/>
                  </a:cubicBezTo>
                  <a:cubicBezTo>
                    <a:pt x="14793" y="4801"/>
                    <a:pt x="14739" y="4797"/>
                    <a:pt x="14687" y="4786"/>
                  </a:cubicBezTo>
                  <a:cubicBezTo>
                    <a:pt x="14444" y="4735"/>
                    <a:pt x="13876" y="4126"/>
                    <a:pt x="13561" y="4126"/>
                  </a:cubicBezTo>
                  <a:cubicBezTo>
                    <a:pt x="13498" y="4126"/>
                    <a:pt x="13445" y="4151"/>
                    <a:pt x="13407" y="4210"/>
                  </a:cubicBezTo>
                  <a:cubicBezTo>
                    <a:pt x="13305" y="4356"/>
                    <a:pt x="13500" y="4652"/>
                    <a:pt x="13519" y="4810"/>
                  </a:cubicBezTo>
                  <a:cubicBezTo>
                    <a:pt x="13560" y="5085"/>
                    <a:pt x="13512" y="5385"/>
                    <a:pt x="13532" y="5665"/>
                  </a:cubicBezTo>
                  <a:cubicBezTo>
                    <a:pt x="13560" y="6261"/>
                    <a:pt x="14047" y="6756"/>
                    <a:pt x="14108" y="7376"/>
                  </a:cubicBezTo>
                  <a:cubicBezTo>
                    <a:pt x="14148" y="7810"/>
                    <a:pt x="13807" y="7996"/>
                    <a:pt x="13646" y="8337"/>
                  </a:cubicBezTo>
                  <a:cubicBezTo>
                    <a:pt x="13264" y="9107"/>
                    <a:pt x="13873" y="9540"/>
                    <a:pt x="13974" y="10234"/>
                  </a:cubicBezTo>
                  <a:cubicBezTo>
                    <a:pt x="14024" y="10572"/>
                    <a:pt x="13837" y="10683"/>
                    <a:pt x="13588" y="10683"/>
                  </a:cubicBezTo>
                  <a:cubicBezTo>
                    <a:pt x="13472" y="10683"/>
                    <a:pt x="13344" y="10659"/>
                    <a:pt x="13220" y="10623"/>
                  </a:cubicBezTo>
                  <a:cubicBezTo>
                    <a:pt x="12755" y="10484"/>
                    <a:pt x="12508" y="9968"/>
                    <a:pt x="12032" y="9968"/>
                  </a:cubicBezTo>
                  <a:cubicBezTo>
                    <a:pt x="11981" y="9968"/>
                    <a:pt x="11927" y="9974"/>
                    <a:pt x="11870" y="9987"/>
                  </a:cubicBezTo>
                  <a:cubicBezTo>
                    <a:pt x="11503" y="10070"/>
                    <a:pt x="11370" y="10226"/>
                    <a:pt x="11188" y="10226"/>
                  </a:cubicBezTo>
                  <a:cubicBezTo>
                    <a:pt x="11079" y="10226"/>
                    <a:pt x="10952" y="10170"/>
                    <a:pt x="10747" y="10006"/>
                  </a:cubicBezTo>
                  <a:cubicBezTo>
                    <a:pt x="10462" y="9779"/>
                    <a:pt x="10235" y="9647"/>
                    <a:pt x="9961" y="9647"/>
                  </a:cubicBezTo>
                  <a:cubicBezTo>
                    <a:pt x="9825" y="9647"/>
                    <a:pt x="9678" y="9679"/>
                    <a:pt x="9506" y="9748"/>
                  </a:cubicBezTo>
                  <a:cubicBezTo>
                    <a:pt x="9268" y="9841"/>
                    <a:pt x="9075" y="9912"/>
                    <a:pt x="8888" y="9912"/>
                  </a:cubicBezTo>
                  <a:cubicBezTo>
                    <a:pt x="8727" y="9912"/>
                    <a:pt x="8572" y="9860"/>
                    <a:pt x="8396" y="9727"/>
                  </a:cubicBezTo>
                  <a:cubicBezTo>
                    <a:pt x="7949" y="9398"/>
                    <a:pt x="7921" y="8790"/>
                    <a:pt x="7516" y="8397"/>
                  </a:cubicBezTo>
                  <a:cubicBezTo>
                    <a:pt x="7174" y="8061"/>
                    <a:pt x="6434" y="7641"/>
                    <a:pt x="5842" y="7641"/>
                  </a:cubicBezTo>
                  <a:cubicBezTo>
                    <a:pt x="5635" y="7641"/>
                    <a:pt x="5446" y="7692"/>
                    <a:pt x="5298" y="7817"/>
                  </a:cubicBezTo>
                  <a:cubicBezTo>
                    <a:pt x="5043" y="8036"/>
                    <a:pt x="4836" y="8357"/>
                    <a:pt x="4598" y="8605"/>
                  </a:cubicBezTo>
                  <a:cubicBezTo>
                    <a:pt x="4423" y="8779"/>
                    <a:pt x="4370" y="8932"/>
                    <a:pt x="4103" y="8953"/>
                  </a:cubicBezTo>
                  <a:cubicBezTo>
                    <a:pt x="4095" y="8953"/>
                    <a:pt x="4087" y="8954"/>
                    <a:pt x="4079" y="8954"/>
                  </a:cubicBezTo>
                  <a:cubicBezTo>
                    <a:pt x="3758" y="8954"/>
                    <a:pt x="3262" y="8560"/>
                    <a:pt x="3021" y="8397"/>
                  </a:cubicBezTo>
                  <a:cubicBezTo>
                    <a:pt x="2599" y="8129"/>
                    <a:pt x="1995" y="7681"/>
                    <a:pt x="1424" y="7681"/>
                  </a:cubicBezTo>
                  <a:cubicBezTo>
                    <a:pt x="1272" y="7681"/>
                    <a:pt x="1121" y="7713"/>
                    <a:pt x="978" y="7789"/>
                  </a:cubicBezTo>
                  <a:cubicBezTo>
                    <a:pt x="750" y="7911"/>
                    <a:pt x="637" y="8158"/>
                    <a:pt x="682" y="8418"/>
                  </a:cubicBezTo>
                  <a:cubicBezTo>
                    <a:pt x="763" y="8852"/>
                    <a:pt x="1650" y="10100"/>
                    <a:pt x="1062" y="10307"/>
                  </a:cubicBezTo>
                  <a:cubicBezTo>
                    <a:pt x="994" y="10332"/>
                    <a:pt x="927" y="10340"/>
                    <a:pt x="860" y="10340"/>
                  </a:cubicBezTo>
                  <a:cubicBezTo>
                    <a:pt x="742" y="10340"/>
                    <a:pt x="626" y="10314"/>
                    <a:pt x="517" y="10314"/>
                  </a:cubicBezTo>
                  <a:cubicBezTo>
                    <a:pt x="407" y="10314"/>
                    <a:pt x="303" y="10339"/>
                    <a:pt x="207" y="10440"/>
                  </a:cubicBezTo>
                  <a:cubicBezTo>
                    <a:pt x="1" y="10655"/>
                    <a:pt x="41" y="10976"/>
                    <a:pt x="187" y="11183"/>
                  </a:cubicBezTo>
                  <a:cubicBezTo>
                    <a:pt x="341" y="11409"/>
                    <a:pt x="536" y="11511"/>
                    <a:pt x="617" y="11799"/>
                  </a:cubicBezTo>
                  <a:cubicBezTo>
                    <a:pt x="682" y="12050"/>
                    <a:pt x="588" y="12326"/>
                    <a:pt x="690" y="12565"/>
                  </a:cubicBezTo>
                  <a:cubicBezTo>
                    <a:pt x="1038" y="12487"/>
                    <a:pt x="1406" y="12364"/>
                    <a:pt x="1780" y="12364"/>
                  </a:cubicBezTo>
                  <a:cubicBezTo>
                    <a:pt x="1850" y="12364"/>
                    <a:pt x="1920" y="12369"/>
                    <a:pt x="1990" y="12378"/>
                  </a:cubicBezTo>
                  <a:cubicBezTo>
                    <a:pt x="2486" y="12439"/>
                    <a:pt x="2538" y="12678"/>
                    <a:pt x="2753" y="13039"/>
                  </a:cubicBezTo>
                  <a:cubicBezTo>
                    <a:pt x="3032" y="13514"/>
                    <a:pt x="3547" y="13460"/>
                    <a:pt x="4009" y="13668"/>
                  </a:cubicBezTo>
                  <a:cubicBezTo>
                    <a:pt x="4394" y="13834"/>
                    <a:pt x="4784" y="14008"/>
                    <a:pt x="5104" y="14276"/>
                  </a:cubicBezTo>
                  <a:cubicBezTo>
                    <a:pt x="5331" y="14470"/>
                    <a:pt x="5444" y="14770"/>
                    <a:pt x="5659" y="14957"/>
                  </a:cubicBezTo>
                  <a:cubicBezTo>
                    <a:pt x="5894" y="15173"/>
                    <a:pt x="6261" y="15183"/>
                    <a:pt x="6575" y="15183"/>
                  </a:cubicBezTo>
                  <a:cubicBezTo>
                    <a:pt x="6609" y="15183"/>
                    <a:pt x="6641" y="15183"/>
                    <a:pt x="6673" y="15183"/>
                  </a:cubicBezTo>
                  <a:cubicBezTo>
                    <a:pt x="6887" y="15183"/>
                    <a:pt x="7117" y="15148"/>
                    <a:pt x="7325" y="15148"/>
                  </a:cubicBezTo>
                  <a:cubicBezTo>
                    <a:pt x="7669" y="15148"/>
                    <a:pt x="7952" y="15244"/>
                    <a:pt x="8003" y="15752"/>
                  </a:cubicBezTo>
                  <a:cubicBezTo>
                    <a:pt x="8076" y="16400"/>
                    <a:pt x="7281" y="16420"/>
                    <a:pt x="7229" y="16968"/>
                  </a:cubicBezTo>
                  <a:cubicBezTo>
                    <a:pt x="7196" y="17340"/>
                    <a:pt x="7456" y="17449"/>
                    <a:pt x="7788" y="17449"/>
                  </a:cubicBezTo>
                  <a:cubicBezTo>
                    <a:pt x="8212" y="17449"/>
                    <a:pt x="8754" y="17271"/>
                    <a:pt x="8963" y="17235"/>
                  </a:cubicBezTo>
                  <a:cubicBezTo>
                    <a:pt x="9101" y="17212"/>
                    <a:pt x="9236" y="17197"/>
                    <a:pt x="9365" y="17197"/>
                  </a:cubicBezTo>
                  <a:cubicBezTo>
                    <a:pt x="9745" y="17197"/>
                    <a:pt x="10073" y="17325"/>
                    <a:pt x="10273" y="17730"/>
                  </a:cubicBezTo>
                  <a:cubicBezTo>
                    <a:pt x="10333" y="17863"/>
                    <a:pt x="10479" y="18257"/>
                    <a:pt x="10301" y="18382"/>
                  </a:cubicBezTo>
                  <a:cubicBezTo>
                    <a:pt x="10274" y="18400"/>
                    <a:pt x="10244" y="18407"/>
                    <a:pt x="10213" y="18407"/>
                  </a:cubicBezTo>
                  <a:cubicBezTo>
                    <a:pt x="10042" y="18407"/>
                    <a:pt x="9821" y="18182"/>
                    <a:pt x="9725" y="18111"/>
                  </a:cubicBezTo>
                  <a:cubicBezTo>
                    <a:pt x="9563" y="17996"/>
                    <a:pt x="9169" y="17741"/>
                    <a:pt x="8871" y="17741"/>
                  </a:cubicBezTo>
                  <a:cubicBezTo>
                    <a:pt x="8715" y="17741"/>
                    <a:pt x="8585" y="17811"/>
                    <a:pt x="8529" y="18009"/>
                  </a:cubicBezTo>
                  <a:cubicBezTo>
                    <a:pt x="8465" y="18216"/>
                    <a:pt x="8703" y="18422"/>
                    <a:pt x="8806" y="18577"/>
                  </a:cubicBezTo>
                  <a:cubicBezTo>
                    <a:pt x="8963" y="18811"/>
                    <a:pt x="9012" y="18978"/>
                    <a:pt x="9004" y="19278"/>
                  </a:cubicBezTo>
                  <a:cubicBezTo>
                    <a:pt x="8666" y="19202"/>
                    <a:pt x="8489" y="18860"/>
                    <a:pt x="8122" y="18860"/>
                  </a:cubicBezTo>
                  <a:cubicBezTo>
                    <a:pt x="8096" y="18860"/>
                    <a:pt x="8070" y="18861"/>
                    <a:pt x="8043" y="18865"/>
                  </a:cubicBezTo>
                  <a:cubicBezTo>
                    <a:pt x="7970" y="19432"/>
                    <a:pt x="8271" y="19853"/>
                    <a:pt x="8591" y="20246"/>
                  </a:cubicBezTo>
                  <a:cubicBezTo>
                    <a:pt x="9044" y="20835"/>
                    <a:pt x="9324" y="21722"/>
                    <a:pt x="9487" y="22444"/>
                  </a:cubicBezTo>
                  <a:cubicBezTo>
                    <a:pt x="9612" y="22931"/>
                    <a:pt x="10467" y="23105"/>
                    <a:pt x="10881" y="23352"/>
                  </a:cubicBezTo>
                  <a:cubicBezTo>
                    <a:pt x="11047" y="23445"/>
                    <a:pt x="11635" y="23765"/>
                    <a:pt x="11229" y="23900"/>
                  </a:cubicBezTo>
                  <a:cubicBezTo>
                    <a:pt x="11214" y="23904"/>
                    <a:pt x="11197" y="23907"/>
                    <a:pt x="11179" y="23907"/>
                  </a:cubicBezTo>
                  <a:cubicBezTo>
                    <a:pt x="11007" y="23907"/>
                    <a:pt x="10698" y="23720"/>
                    <a:pt x="10548" y="23681"/>
                  </a:cubicBezTo>
                  <a:cubicBezTo>
                    <a:pt x="10388" y="23640"/>
                    <a:pt x="10137" y="23563"/>
                    <a:pt x="9931" y="23563"/>
                  </a:cubicBezTo>
                  <a:cubicBezTo>
                    <a:pt x="9793" y="23563"/>
                    <a:pt x="9675" y="23598"/>
                    <a:pt x="9620" y="23700"/>
                  </a:cubicBezTo>
                  <a:cubicBezTo>
                    <a:pt x="9539" y="23859"/>
                    <a:pt x="9644" y="24155"/>
                    <a:pt x="9713" y="24289"/>
                  </a:cubicBezTo>
                  <a:cubicBezTo>
                    <a:pt x="9981" y="24828"/>
                    <a:pt x="10901" y="24856"/>
                    <a:pt x="11047" y="25416"/>
                  </a:cubicBezTo>
                  <a:cubicBezTo>
                    <a:pt x="11096" y="25610"/>
                    <a:pt x="11035" y="25743"/>
                    <a:pt x="11148" y="25930"/>
                  </a:cubicBezTo>
                  <a:cubicBezTo>
                    <a:pt x="11229" y="26064"/>
                    <a:pt x="11416" y="26052"/>
                    <a:pt x="11335" y="26271"/>
                  </a:cubicBezTo>
                  <a:cubicBezTo>
                    <a:pt x="11274" y="26426"/>
                    <a:pt x="11135" y="26467"/>
                    <a:pt x="10973" y="26467"/>
                  </a:cubicBezTo>
                  <a:cubicBezTo>
                    <a:pt x="10794" y="26467"/>
                    <a:pt x="10586" y="26417"/>
                    <a:pt x="10424" y="26417"/>
                  </a:cubicBezTo>
                  <a:cubicBezTo>
                    <a:pt x="10361" y="26417"/>
                    <a:pt x="10305" y="26424"/>
                    <a:pt x="10260" y="26445"/>
                  </a:cubicBezTo>
                  <a:cubicBezTo>
                    <a:pt x="9900" y="26619"/>
                    <a:pt x="10147" y="27199"/>
                    <a:pt x="10394" y="27373"/>
                  </a:cubicBezTo>
                  <a:cubicBezTo>
                    <a:pt x="10707" y="27601"/>
                    <a:pt x="11323" y="27868"/>
                    <a:pt x="10901" y="28314"/>
                  </a:cubicBezTo>
                  <a:cubicBezTo>
                    <a:pt x="10755" y="28468"/>
                    <a:pt x="10435" y="28435"/>
                    <a:pt x="10281" y="28581"/>
                  </a:cubicBezTo>
                  <a:cubicBezTo>
                    <a:pt x="10147" y="28695"/>
                    <a:pt x="10095" y="28890"/>
                    <a:pt x="10033" y="29044"/>
                  </a:cubicBezTo>
                  <a:cubicBezTo>
                    <a:pt x="9827" y="29591"/>
                    <a:pt x="9779" y="30170"/>
                    <a:pt x="9487" y="30694"/>
                  </a:cubicBezTo>
                  <a:cubicBezTo>
                    <a:pt x="9272" y="31099"/>
                    <a:pt x="8943" y="31508"/>
                    <a:pt x="8911" y="31975"/>
                  </a:cubicBezTo>
                  <a:cubicBezTo>
                    <a:pt x="8879" y="32563"/>
                    <a:pt x="9384" y="32477"/>
                    <a:pt x="9551" y="32956"/>
                  </a:cubicBezTo>
                  <a:cubicBezTo>
                    <a:pt x="9745" y="33511"/>
                    <a:pt x="8716" y="33624"/>
                    <a:pt x="8383" y="33965"/>
                  </a:cubicBezTo>
                  <a:cubicBezTo>
                    <a:pt x="7808" y="34573"/>
                    <a:pt x="7581" y="35583"/>
                    <a:pt x="7382" y="36369"/>
                  </a:cubicBezTo>
                  <a:cubicBezTo>
                    <a:pt x="7135" y="37366"/>
                    <a:pt x="6815" y="38473"/>
                    <a:pt x="6012" y="39162"/>
                  </a:cubicBezTo>
                  <a:cubicBezTo>
                    <a:pt x="5704" y="39429"/>
                    <a:pt x="5352" y="39710"/>
                    <a:pt x="4970" y="39875"/>
                  </a:cubicBezTo>
                  <a:cubicBezTo>
                    <a:pt x="4857" y="39924"/>
                    <a:pt x="4703" y="39977"/>
                    <a:pt x="4549" y="40038"/>
                  </a:cubicBezTo>
                  <a:cubicBezTo>
                    <a:pt x="4622" y="40196"/>
                    <a:pt x="4671" y="40358"/>
                    <a:pt x="4817" y="40451"/>
                  </a:cubicBezTo>
                  <a:cubicBezTo>
                    <a:pt x="4901" y="40503"/>
                    <a:pt x="4994" y="40519"/>
                    <a:pt x="5091" y="40519"/>
                  </a:cubicBezTo>
                  <a:cubicBezTo>
                    <a:pt x="5229" y="40519"/>
                    <a:pt x="5374" y="40488"/>
                    <a:pt x="5512" y="40488"/>
                  </a:cubicBezTo>
                  <a:cubicBezTo>
                    <a:pt x="5586" y="40488"/>
                    <a:pt x="5657" y="40497"/>
                    <a:pt x="5724" y="40524"/>
                  </a:cubicBezTo>
                  <a:cubicBezTo>
                    <a:pt x="6044" y="40646"/>
                    <a:pt x="5899" y="40999"/>
                    <a:pt x="5866" y="41246"/>
                  </a:cubicBezTo>
                  <a:cubicBezTo>
                    <a:pt x="5838" y="41607"/>
                    <a:pt x="5939" y="41720"/>
                    <a:pt x="6207" y="41927"/>
                  </a:cubicBezTo>
                  <a:cubicBezTo>
                    <a:pt x="6766" y="42348"/>
                    <a:pt x="7362" y="42803"/>
                    <a:pt x="8003" y="43102"/>
                  </a:cubicBezTo>
                  <a:cubicBezTo>
                    <a:pt x="8376" y="43276"/>
                    <a:pt x="8744" y="43382"/>
                    <a:pt x="8984" y="43731"/>
                  </a:cubicBezTo>
                  <a:cubicBezTo>
                    <a:pt x="9172" y="44036"/>
                    <a:pt x="9352" y="44098"/>
                    <a:pt x="9627" y="44098"/>
                  </a:cubicBezTo>
                  <a:cubicBezTo>
                    <a:pt x="9725" y="44098"/>
                    <a:pt x="9834" y="44091"/>
                    <a:pt x="9960" y="44083"/>
                  </a:cubicBezTo>
                  <a:cubicBezTo>
                    <a:pt x="9987" y="44082"/>
                    <a:pt x="10013" y="44081"/>
                    <a:pt x="10039" y="44081"/>
                  </a:cubicBezTo>
                  <a:cubicBezTo>
                    <a:pt x="10755" y="44081"/>
                    <a:pt x="11149" y="44505"/>
                    <a:pt x="11749" y="44866"/>
                  </a:cubicBezTo>
                  <a:cubicBezTo>
                    <a:pt x="12221" y="45153"/>
                    <a:pt x="12569" y="45301"/>
                    <a:pt x="13021" y="45301"/>
                  </a:cubicBezTo>
                  <a:cubicBezTo>
                    <a:pt x="13189" y="45301"/>
                    <a:pt x="13372" y="45280"/>
                    <a:pt x="13581" y="45239"/>
                  </a:cubicBezTo>
                  <a:cubicBezTo>
                    <a:pt x="13814" y="45191"/>
                    <a:pt x="14050" y="45165"/>
                    <a:pt x="14285" y="45165"/>
                  </a:cubicBezTo>
                  <a:cubicBezTo>
                    <a:pt x="14860" y="45165"/>
                    <a:pt x="15422" y="45320"/>
                    <a:pt x="15891" y="45680"/>
                  </a:cubicBezTo>
                  <a:cubicBezTo>
                    <a:pt x="16211" y="45916"/>
                    <a:pt x="16398" y="46195"/>
                    <a:pt x="16791" y="46350"/>
                  </a:cubicBezTo>
                  <a:cubicBezTo>
                    <a:pt x="17006" y="46434"/>
                    <a:pt x="17654" y="46588"/>
                    <a:pt x="17687" y="46803"/>
                  </a:cubicBezTo>
                  <a:cubicBezTo>
                    <a:pt x="17934" y="46856"/>
                    <a:pt x="18401" y="47185"/>
                    <a:pt x="18636" y="47351"/>
                  </a:cubicBezTo>
                  <a:cubicBezTo>
                    <a:pt x="18895" y="47517"/>
                    <a:pt x="19009" y="47731"/>
                    <a:pt x="19078" y="48012"/>
                  </a:cubicBezTo>
                  <a:cubicBezTo>
                    <a:pt x="19250" y="48741"/>
                    <a:pt x="20106" y="48753"/>
                    <a:pt x="20756" y="48753"/>
                  </a:cubicBezTo>
                  <a:cubicBezTo>
                    <a:pt x="20778" y="48753"/>
                    <a:pt x="20800" y="48753"/>
                    <a:pt x="20821" y="48753"/>
                  </a:cubicBezTo>
                  <a:cubicBezTo>
                    <a:pt x="20878" y="48753"/>
                    <a:pt x="20932" y="48752"/>
                    <a:pt x="20984" y="48752"/>
                  </a:cubicBezTo>
                  <a:cubicBezTo>
                    <a:pt x="21217" y="48752"/>
                    <a:pt x="21407" y="48765"/>
                    <a:pt x="21615" y="48908"/>
                  </a:cubicBezTo>
                  <a:cubicBezTo>
                    <a:pt x="21927" y="49127"/>
                    <a:pt x="22203" y="49374"/>
                    <a:pt x="22535" y="49548"/>
                  </a:cubicBezTo>
                  <a:cubicBezTo>
                    <a:pt x="22738" y="49658"/>
                    <a:pt x="22990" y="49748"/>
                    <a:pt x="23233" y="49748"/>
                  </a:cubicBezTo>
                  <a:cubicBezTo>
                    <a:pt x="23286" y="49748"/>
                    <a:pt x="23339" y="49744"/>
                    <a:pt x="23391" y="49735"/>
                  </a:cubicBezTo>
                  <a:cubicBezTo>
                    <a:pt x="23679" y="49682"/>
                    <a:pt x="23845" y="49402"/>
                    <a:pt x="24133" y="49342"/>
                  </a:cubicBezTo>
                  <a:cubicBezTo>
                    <a:pt x="24191" y="49330"/>
                    <a:pt x="24252" y="49325"/>
                    <a:pt x="24316" y="49325"/>
                  </a:cubicBezTo>
                  <a:cubicBezTo>
                    <a:pt x="24363" y="49325"/>
                    <a:pt x="24412" y="49328"/>
                    <a:pt x="24461" y="49333"/>
                  </a:cubicBezTo>
                  <a:cubicBezTo>
                    <a:pt x="24534" y="49074"/>
                    <a:pt x="24575" y="48794"/>
                    <a:pt x="24567" y="48567"/>
                  </a:cubicBezTo>
                  <a:cubicBezTo>
                    <a:pt x="24554" y="48320"/>
                    <a:pt x="24453" y="48133"/>
                    <a:pt x="24473" y="47886"/>
                  </a:cubicBezTo>
                  <a:cubicBezTo>
                    <a:pt x="24494" y="47590"/>
                    <a:pt x="24688" y="46722"/>
                    <a:pt x="24927" y="46597"/>
                  </a:cubicBezTo>
                  <a:cubicBezTo>
                    <a:pt x="25267" y="46394"/>
                    <a:pt x="25194" y="45693"/>
                    <a:pt x="25475" y="45392"/>
                  </a:cubicBezTo>
                  <a:cubicBezTo>
                    <a:pt x="25637" y="45194"/>
                    <a:pt x="25916" y="45194"/>
                    <a:pt x="26156" y="45145"/>
                  </a:cubicBezTo>
                  <a:cubicBezTo>
                    <a:pt x="26476" y="45061"/>
                    <a:pt x="26844" y="44926"/>
                    <a:pt x="27112" y="44720"/>
                  </a:cubicBezTo>
                  <a:cubicBezTo>
                    <a:pt x="27486" y="44432"/>
                    <a:pt x="27720" y="44278"/>
                    <a:pt x="28195" y="44092"/>
                  </a:cubicBezTo>
                  <a:cubicBezTo>
                    <a:pt x="28669" y="43905"/>
                    <a:pt x="29082" y="43731"/>
                    <a:pt x="29597" y="43650"/>
                  </a:cubicBezTo>
                  <a:cubicBezTo>
                    <a:pt x="29707" y="43637"/>
                    <a:pt x="29903" y="43600"/>
                    <a:pt x="30077" y="43600"/>
                  </a:cubicBezTo>
                  <a:cubicBezTo>
                    <a:pt x="30185" y="43600"/>
                    <a:pt x="30284" y="43614"/>
                    <a:pt x="30351" y="43658"/>
                  </a:cubicBezTo>
                  <a:cubicBezTo>
                    <a:pt x="30477" y="43742"/>
                    <a:pt x="30444" y="43937"/>
                    <a:pt x="30526" y="44039"/>
                  </a:cubicBezTo>
                  <a:cubicBezTo>
                    <a:pt x="30681" y="44255"/>
                    <a:pt x="31235" y="44613"/>
                    <a:pt x="31601" y="44613"/>
                  </a:cubicBezTo>
                  <a:cubicBezTo>
                    <a:pt x="31675" y="44613"/>
                    <a:pt x="31741" y="44599"/>
                    <a:pt x="31795" y="44566"/>
                  </a:cubicBezTo>
                  <a:cubicBezTo>
                    <a:pt x="32021" y="44432"/>
                    <a:pt x="31941" y="44165"/>
                    <a:pt x="32289" y="44132"/>
                  </a:cubicBezTo>
                  <a:cubicBezTo>
                    <a:pt x="32317" y="44130"/>
                    <a:pt x="32342" y="44130"/>
                    <a:pt x="32366" y="44130"/>
                  </a:cubicBezTo>
                  <a:cubicBezTo>
                    <a:pt x="32501" y="44130"/>
                    <a:pt x="32572" y="44156"/>
                    <a:pt x="32642" y="44298"/>
                  </a:cubicBezTo>
                  <a:cubicBezTo>
                    <a:pt x="32682" y="44380"/>
                    <a:pt x="32642" y="44578"/>
                    <a:pt x="32662" y="44679"/>
                  </a:cubicBezTo>
                  <a:cubicBezTo>
                    <a:pt x="32715" y="44878"/>
                    <a:pt x="32816" y="44979"/>
                    <a:pt x="32929" y="45113"/>
                  </a:cubicBezTo>
                  <a:cubicBezTo>
                    <a:pt x="33054" y="45269"/>
                    <a:pt x="33157" y="45351"/>
                    <a:pt x="33266" y="45351"/>
                  </a:cubicBezTo>
                  <a:cubicBezTo>
                    <a:pt x="33367" y="45351"/>
                    <a:pt x="33472" y="45281"/>
                    <a:pt x="33602" y="45134"/>
                  </a:cubicBezTo>
                  <a:cubicBezTo>
                    <a:pt x="33743" y="44969"/>
                    <a:pt x="33949" y="44575"/>
                    <a:pt x="34154" y="44575"/>
                  </a:cubicBezTo>
                  <a:cubicBezTo>
                    <a:pt x="34232" y="44575"/>
                    <a:pt x="34310" y="44633"/>
                    <a:pt x="34385" y="44784"/>
                  </a:cubicBezTo>
                  <a:cubicBezTo>
                    <a:pt x="34506" y="45040"/>
                    <a:pt x="34506" y="45547"/>
                    <a:pt x="34519" y="45834"/>
                  </a:cubicBezTo>
                  <a:cubicBezTo>
                    <a:pt x="34557" y="45840"/>
                    <a:pt x="34597" y="45842"/>
                    <a:pt x="34639" y="45842"/>
                  </a:cubicBezTo>
                  <a:cubicBezTo>
                    <a:pt x="34760" y="45842"/>
                    <a:pt x="34895" y="45824"/>
                    <a:pt x="35024" y="45824"/>
                  </a:cubicBezTo>
                  <a:cubicBezTo>
                    <a:pt x="35105" y="45824"/>
                    <a:pt x="35183" y="45831"/>
                    <a:pt x="35252" y="45855"/>
                  </a:cubicBezTo>
                  <a:cubicBezTo>
                    <a:pt x="35500" y="45928"/>
                    <a:pt x="35434" y="45895"/>
                    <a:pt x="35479" y="46155"/>
                  </a:cubicBezTo>
                  <a:cubicBezTo>
                    <a:pt x="35569" y="46702"/>
                    <a:pt x="35548" y="46743"/>
                    <a:pt x="36148" y="46844"/>
                  </a:cubicBezTo>
                  <a:cubicBezTo>
                    <a:pt x="36570" y="46917"/>
                    <a:pt x="36942" y="47002"/>
                    <a:pt x="37365" y="47010"/>
                  </a:cubicBezTo>
                  <a:cubicBezTo>
                    <a:pt x="37872" y="47031"/>
                    <a:pt x="37838" y="47229"/>
                    <a:pt x="38192" y="47497"/>
                  </a:cubicBezTo>
                  <a:cubicBezTo>
                    <a:pt x="38319" y="47597"/>
                    <a:pt x="38481" y="47631"/>
                    <a:pt x="38657" y="47631"/>
                  </a:cubicBezTo>
                  <a:cubicBezTo>
                    <a:pt x="39046" y="47631"/>
                    <a:pt x="39509" y="47464"/>
                    <a:pt x="39849" y="47464"/>
                  </a:cubicBezTo>
                  <a:cubicBezTo>
                    <a:pt x="40265" y="47464"/>
                    <a:pt x="40606" y="47522"/>
                    <a:pt x="40925" y="47522"/>
                  </a:cubicBezTo>
                  <a:cubicBezTo>
                    <a:pt x="41282" y="47522"/>
                    <a:pt x="41613" y="47450"/>
                    <a:pt x="41994" y="47144"/>
                  </a:cubicBezTo>
                  <a:cubicBezTo>
                    <a:pt x="42594" y="46661"/>
                    <a:pt x="43015" y="46021"/>
                    <a:pt x="43563" y="45527"/>
                  </a:cubicBezTo>
                  <a:cubicBezTo>
                    <a:pt x="43810" y="45308"/>
                    <a:pt x="44037" y="45113"/>
                    <a:pt x="44349" y="44992"/>
                  </a:cubicBezTo>
                  <a:cubicBezTo>
                    <a:pt x="44645" y="44866"/>
                    <a:pt x="44965" y="44878"/>
                    <a:pt x="45277" y="44784"/>
                  </a:cubicBezTo>
                  <a:cubicBezTo>
                    <a:pt x="45626" y="44691"/>
                    <a:pt x="45885" y="44513"/>
                    <a:pt x="46060" y="44266"/>
                  </a:cubicBezTo>
                  <a:cubicBezTo>
                    <a:pt x="46181" y="44092"/>
                    <a:pt x="46254" y="43884"/>
                    <a:pt x="46295" y="43630"/>
                  </a:cubicBezTo>
                  <a:cubicBezTo>
                    <a:pt x="46327" y="43390"/>
                    <a:pt x="46409" y="42936"/>
                    <a:pt x="46246" y="42774"/>
                  </a:cubicBezTo>
                  <a:cubicBezTo>
                    <a:pt x="46068" y="42588"/>
                    <a:pt x="45513" y="42595"/>
                    <a:pt x="45285" y="42522"/>
                  </a:cubicBezTo>
                  <a:cubicBezTo>
                    <a:pt x="45026" y="42453"/>
                    <a:pt x="44512" y="42296"/>
                    <a:pt x="44418" y="42008"/>
                  </a:cubicBezTo>
                  <a:cubicBezTo>
                    <a:pt x="44317" y="41688"/>
                    <a:pt x="44658" y="41420"/>
                    <a:pt x="44750" y="41164"/>
                  </a:cubicBezTo>
                  <a:cubicBezTo>
                    <a:pt x="44864" y="40865"/>
                    <a:pt x="44823" y="40419"/>
                    <a:pt x="44779" y="40111"/>
                  </a:cubicBezTo>
                  <a:cubicBezTo>
                    <a:pt x="44665" y="39409"/>
                    <a:pt x="44658" y="38120"/>
                    <a:pt x="43996" y="37841"/>
                  </a:cubicBezTo>
                  <a:cubicBezTo>
                    <a:pt x="43595" y="37678"/>
                    <a:pt x="42935" y="37306"/>
                    <a:pt x="43275" y="36831"/>
                  </a:cubicBezTo>
                  <a:cubicBezTo>
                    <a:pt x="43575" y="36389"/>
                    <a:pt x="44512" y="36275"/>
                    <a:pt x="44985" y="36049"/>
                  </a:cubicBezTo>
                  <a:cubicBezTo>
                    <a:pt x="45440" y="35842"/>
                    <a:pt x="45553" y="35521"/>
                    <a:pt x="45586" y="35047"/>
                  </a:cubicBezTo>
                  <a:cubicBezTo>
                    <a:pt x="45626" y="34419"/>
                    <a:pt x="45152" y="34265"/>
                    <a:pt x="44957" y="33726"/>
                  </a:cubicBezTo>
                  <a:cubicBezTo>
                    <a:pt x="44823" y="33357"/>
                    <a:pt x="44965" y="33045"/>
                    <a:pt x="45099" y="32696"/>
                  </a:cubicBezTo>
                  <a:cubicBezTo>
                    <a:pt x="45120" y="32636"/>
                    <a:pt x="45139" y="32570"/>
                    <a:pt x="45152" y="32510"/>
                  </a:cubicBezTo>
                  <a:cubicBezTo>
                    <a:pt x="45212" y="32140"/>
                    <a:pt x="45026" y="31861"/>
                    <a:pt x="44998" y="31440"/>
                  </a:cubicBezTo>
                  <a:cubicBezTo>
                    <a:pt x="44945" y="30653"/>
                    <a:pt x="44637" y="29262"/>
                    <a:pt x="43636" y="29230"/>
                  </a:cubicBezTo>
                  <a:cubicBezTo>
                    <a:pt x="43615" y="29229"/>
                    <a:pt x="43594" y="29229"/>
                    <a:pt x="43573" y="29229"/>
                  </a:cubicBezTo>
                  <a:cubicBezTo>
                    <a:pt x="43192" y="29229"/>
                    <a:pt x="42648" y="29393"/>
                    <a:pt x="42314" y="29558"/>
                  </a:cubicBezTo>
                  <a:cubicBezTo>
                    <a:pt x="42022" y="29703"/>
                    <a:pt x="41800" y="29905"/>
                    <a:pt x="41465" y="29905"/>
                  </a:cubicBezTo>
                  <a:cubicBezTo>
                    <a:pt x="41433" y="29905"/>
                    <a:pt x="41400" y="29903"/>
                    <a:pt x="41365" y="29899"/>
                  </a:cubicBezTo>
                  <a:cubicBezTo>
                    <a:pt x="41252" y="29489"/>
                    <a:pt x="41913" y="28922"/>
                    <a:pt x="42067" y="28529"/>
                  </a:cubicBezTo>
                  <a:cubicBezTo>
                    <a:pt x="42286" y="27932"/>
                    <a:pt x="42387" y="27240"/>
                    <a:pt x="42809" y="26746"/>
                  </a:cubicBezTo>
                  <a:cubicBezTo>
                    <a:pt x="43563" y="25870"/>
                    <a:pt x="44710" y="25436"/>
                    <a:pt x="45659" y="24795"/>
                  </a:cubicBezTo>
                  <a:cubicBezTo>
                    <a:pt x="46020" y="24560"/>
                    <a:pt x="46246" y="24220"/>
                    <a:pt x="46421" y="23835"/>
                  </a:cubicBezTo>
                  <a:cubicBezTo>
                    <a:pt x="46575" y="23497"/>
                    <a:pt x="46576" y="23281"/>
                    <a:pt x="46890" y="23281"/>
                  </a:cubicBezTo>
                  <a:cubicBezTo>
                    <a:pt x="46931" y="23281"/>
                    <a:pt x="46976" y="23284"/>
                    <a:pt x="47029" y="23292"/>
                  </a:cubicBezTo>
                  <a:cubicBezTo>
                    <a:pt x="47301" y="23330"/>
                    <a:pt x="47559" y="23372"/>
                    <a:pt x="47790" y="23372"/>
                  </a:cubicBezTo>
                  <a:cubicBezTo>
                    <a:pt x="48232" y="23372"/>
                    <a:pt x="48577" y="23220"/>
                    <a:pt x="48739" y="22611"/>
                  </a:cubicBezTo>
                  <a:cubicBezTo>
                    <a:pt x="48739" y="22598"/>
                    <a:pt x="48752" y="22578"/>
                    <a:pt x="48752" y="22570"/>
                  </a:cubicBezTo>
                  <a:cubicBezTo>
                    <a:pt x="48845" y="22164"/>
                    <a:pt x="48853" y="21784"/>
                    <a:pt x="48918" y="21370"/>
                  </a:cubicBezTo>
                  <a:cubicBezTo>
                    <a:pt x="48978" y="20875"/>
                    <a:pt x="49433" y="20534"/>
                    <a:pt x="49392" y="20061"/>
                  </a:cubicBezTo>
                  <a:cubicBezTo>
                    <a:pt x="49371" y="19805"/>
                    <a:pt x="50308" y="19619"/>
                    <a:pt x="50503" y="19380"/>
                  </a:cubicBezTo>
                  <a:cubicBezTo>
                    <a:pt x="50750" y="19071"/>
                    <a:pt x="50782" y="18577"/>
                    <a:pt x="50989" y="18236"/>
                  </a:cubicBezTo>
                  <a:cubicBezTo>
                    <a:pt x="51476" y="17434"/>
                    <a:pt x="52153" y="16801"/>
                    <a:pt x="52578" y="15937"/>
                  </a:cubicBezTo>
                  <a:cubicBezTo>
                    <a:pt x="52679" y="15731"/>
                    <a:pt x="52980" y="15204"/>
                    <a:pt x="52834" y="14977"/>
                  </a:cubicBezTo>
                  <a:cubicBezTo>
                    <a:pt x="52733" y="14822"/>
                    <a:pt x="52445" y="14863"/>
                    <a:pt x="52290" y="14822"/>
                  </a:cubicBezTo>
                  <a:cubicBezTo>
                    <a:pt x="52084" y="14770"/>
                    <a:pt x="51925" y="14669"/>
                    <a:pt x="51751" y="14575"/>
                  </a:cubicBezTo>
                  <a:cubicBezTo>
                    <a:pt x="51423" y="14422"/>
                    <a:pt x="51070" y="14317"/>
                    <a:pt x="50750" y="14141"/>
                  </a:cubicBezTo>
                  <a:cubicBezTo>
                    <a:pt x="50503" y="13995"/>
                    <a:pt x="50301" y="13801"/>
                    <a:pt x="50041" y="13688"/>
                  </a:cubicBezTo>
                  <a:cubicBezTo>
                    <a:pt x="49526" y="13473"/>
                    <a:pt x="48967" y="13554"/>
                    <a:pt x="48452" y="13347"/>
                  </a:cubicBezTo>
                  <a:cubicBezTo>
                    <a:pt x="48018" y="13161"/>
                    <a:pt x="47783" y="13047"/>
                    <a:pt x="47296" y="13047"/>
                  </a:cubicBezTo>
                  <a:cubicBezTo>
                    <a:pt x="46555" y="13047"/>
                    <a:pt x="46388" y="12739"/>
                    <a:pt x="46133" y="12058"/>
                  </a:cubicBezTo>
                  <a:cubicBezTo>
                    <a:pt x="45987" y="11657"/>
                    <a:pt x="45699" y="10790"/>
                    <a:pt x="45139" y="10790"/>
                  </a:cubicBezTo>
                  <a:cubicBezTo>
                    <a:pt x="44925" y="10790"/>
                    <a:pt x="44738" y="10976"/>
                    <a:pt x="44503" y="10984"/>
                  </a:cubicBezTo>
                  <a:cubicBezTo>
                    <a:pt x="44489" y="10985"/>
                    <a:pt x="44475" y="10985"/>
                    <a:pt x="44461" y="10985"/>
                  </a:cubicBezTo>
                  <a:cubicBezTo>
                    <a:pt x="44231" y="10985"/>
                    <a:pt x="44024" y="10898"/>
                    <a:pt x="43810" y="10830"/>
                  </a:cubicBezTo>
                  <a:cubicBezTo>
                    <a:pt x="43728" y="10809"/>
                    <a:pt x="43656" y="10781"/>
                    <a:pt x="43583" y="10749"/>
                  </a:cubicBezTo>
                  <a:cubicBezTo>
                    <a:pt x="43036" y="10554"/>
                    <a:pt x="42647" y="10262"/>
                    <a:pt x="42160" y="9821"/>
                  </a:cubicBezTo>
                  <a:cubicBezTo>
                    <a:pt x="41685" y="9398"/>
                    <a:pt x="41118" y="9058"/>
                    <a:pt x="40830" y="8470"/>
                  </a:cubicBezTo>
                  <a:cubicBezTo>
                    <a:pt x="40684" y="8203"/>
                    <a:pt x="40523" y="7911"/>
                    <a:pt x="40437" y="7623"/>
                  </a:cubicBezTo>
                  <a:cubicBezTo>
                    <a:pt x="40356" y="7323"/>
                    <a:pt x="40396" y="7048"/>
                    <a:pt x="40097" y="6954"/>
                  </a:cubicBezTo>
                  <a:cubicBezTo>
                    <a:pt x="40053" y="6941"/>
                    <a:pt x="40010" y="6935"/>
                    <a:pt x="39968" y="6935"/>
                  </a:cubicBezTo>
                  <a:cubicBezTo>
                    <a:pt x="39599" y="6935"/>
                    <a:pt x="39293" y="7409"/>
                    <a:pt x="38946" y="7409"/>
                  </a:cubicBezTo>
                  <a:cubicBezTo>
                    <a:pt x="38888" y="7409"/>
                    <a:pt x="38828" y="7395"/>
                    <a:pt x="38767" y="7364"/>
                  </a:cubicBezTo>
                  <a:cubicBezTo>
                    <a:pt x="38353" y="7149"/>
                    <a:pt x="38366" y="6302"/>
                    <a:pt x="38272" y="5920"/>
                  </a:cubicBezTo>
                  <a:cubicBezTo>
                    <a:pt x="38171" y="5519"/>
                    <a:pt x="37984" y="5106"/>
                    <a:pt x="37612" y="4923"/>
                  </a:cubicBezTo>
                  <a:cubicBezTo>
                    <a:pt x="37405" y="4818"/>
                    <a:pt x="37118" y="4786"/>
                    <a:pt x="36931" y="4644"/>
                  </a:cubicBezTo>
                  <a:cubicBezTo>
                    <a:pt x="36757" y="4498"/>
                    <a:pt x="36723" y="4242"/>
                    <a:pt x="36542" y="4116"/>
                  </a:cubicBezTo>
                  <a:cubicBezTo>
                    <a:pt x="36343" y="3983"/>
                    <a:pt x="35994" y="3983"/>
                    <a:pt x="35767" y="3882"/>
                  </a:cubicBezTo>
                  <a:cubicBezTo>
                    <a:pt x="35580" y="3796"/>
                    <a:pt x="35386" y="3695"/>
                    <a:pt x="35232" y="3561"/>
                  </a:cubicBezTo>
                  <a:cubicBezTo>
                    <a:pt x="34891" y="3293"/>
                    <a:pt x="34713" y="2933"/>
                    <a:pt x="34551" y="2548"/>
                  </a:cubicBezTo>
                  <a:cubicBezTo>
                    <a:pt x="34393" y="2187"/>
                    <a:pt x="34324" y="1993"/>
                    <a:pt x="33898" y="1952"/>
                  </a:cubicBezTo>
                  <a:cubicBezTo>
                    <a:pt x="33416" y="1899"/>
                    <a:pt x="33168" y="1785"/>
                    <a:pt x="33084" y="1239"/>
                  </a:cubicBezTo>
                  <a:cubicBezTo>
                    <a:pt x="33043" y="951"/>
                    <a:pt x="33217" y="464"/>
                    <a:pt x="33063" y="209"/>
                  </a:cubicBezTo>
                  <a:cubicBezTo>
                    <a:pt x="33035" y="156"/>
                    <a:pt x="32983" y="116"/>
                    <a:pt x="32929" y="95"/>
                  </a:cubicBezTo>
                  <a:cubicBezTo>
                    <a:pt x="32863" y="69"/>
                    <a:pt x="32784" y="62"/>
                    <a:pt x="32700" y="62"/>
                  </a:cubicBezTo>
                  <a:cubicBezTo>
                    <a:pt x="32588" y="62"/>
                    <a:pt x="32469" y="75"/>
                    <a:pt x="32362" y="75"/>
                  </a:cubicBezTo>
                  <a:cubicBezTo>
                    <a:pt x="31686" y="75"/>
                    <a:pt x="31031" y="0"/>
                    <a:pt x="303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5" name="Google Shape;625;p54"/>
            <p:cNvSpPr/>
            <p:nvPr/>
          </p:nvSpPr>
          <p:spPr>
            <a:xfrm>
              <a:off x="1237375" y="3790850"/>
              <a:ext cx="1432850" cy="1149425"/>
            </a:xfrm>
            <a:custGeom>
              <a:avLst/>
              <a:gdLst/>
              <a:ahLst/>
              <a:cxnLst/>
              <a:rect l="l" t="t" r="r" b="b"/>
              <a:pathLst>
                <a:path w="57314" h="45977" extrusionOk="0">
                  <a:moveTo>
                    <a:pt x="10881" y="0"/>
                  </a:moveTo>
                  <a:cubicBezTo>
                    <a:pt x="10803" y="0"/>
                    <a:pt x="10712" y="12"/>
                    <a:pt x="10605" y="38"/>
                  </a:cubicBezTo>
                  <a:cubicBezTo>
                    <a:pt x="10017" y="184"/>
                    <a:pt x="9604" y="639"/>
                    <a:pt x="8984" y="639"/>
                  </a:cubicBezTo>
                  <a:cubicBezTo>
                    <a:pt x="8836" y="639"/>
                    <a:pt x="8612" y="597"/>
                    <a:pt x="8412" y="597"/>
                  </a:cubicBezTo>
                  <a:cubicBezTo>
                    <a:pt x="8221" y="597"/>
                    <a:pt x="8052" y="634"/>
                    <a:pt x="7987" y="781"/>
                  </a:cubicBezTo>
                  <a:cubicBezTo>
                    <a:pt x="7934" y="914"/>
                    <a:pt x="8027" y="1101"/>
                    <a:pt x="8047" y="1226"/>
                  </a:cubicBezTo>
                  <a:cubicBezTo>
                    <a:pt x="8075" y="1587"/>
                    <a:pt x="7987" y="1834"/>
                    <a:pt x="7613" y="1915"/>
                  </a:cubicBezTo>
                  <a:cubicBezTo>
                    <a:pt x="7590" y="1919"/>
                    <a:pt x="7565" y="1921"/>
                    <a:pt x="7537" y="1921"/>
                  </a:cubicBezTo>
                  <a:cubicBezTo>
                    <a:pt x="7431" y="1921"/>
                    <a:pt x="7300" y="1896"/>
                    <a:pt x="7200" y="1896"/>
                  </a:cubicBezTo>
                  <a:cubicBezTo>
                    <a:pt x="6592" y="1875"/>
                    <a:pt x="6004" y="1823"/>
                    <a:pt x="5396" y="1709"/>
                  </a:cubicBezTo>
                  <a:cubicBezTo>
                    <a:pt x="4966" y="1637"/>
                    <a:pt x="4495" y="1480"/>
                    <a:pt x="4046" y="1480"/>
                  </a:cubicBezTo>
                  <a:cubicBezTo>
                    <a:pt x="3783" y="1480"/>
                    <a:pt x="3528" y="1533"/>
                    <a:pt x="3292" y="1688"/>
                  </a:cubicBezTo>
                  <a:cubicBezTo>
                    <a:pt x="3085" y="1834"/>
                    <a:pt x="2651" y="2337"/>
                    <a:pt x="2705" y="2616"/>
                  </a:cubicBezTo>
                  <a:cubicBezTo>
                    <a:pt x="2737" y="2771"/>
                    <a:pt x="2931" y="2844"/>
                    <a:pt x="3033" y="2945"/>
                  </a:cubicBezTo>
                  <a:cubicBezTo>
                    <a:pt x="3118" y="3030"/>
                    <a:pt x="3191" y="3123"/>
                    <a:pt x="3240" y="3225"/>
                  </a:cubicBezTo>
                  <a:cubicBezTo>
                    <a:pt x="3386" y="3492"/>
                    <a:pt x="3373" y="3833"/>
                    <a:pt x="3292" y="4133"/>
                  </a:cubicBezTo>
                  <a:cubicBezTo>
                    <a:pt x="3219" y="4433"/>
                    <a:pt x="2303" y="5142"/>
                    <a:pt x="2851" y="5442"/>
                  </a:cubicBezTo>
                  <a:cubicBezTo>
                    <a:pt x="2891" y="5465"/>
                    <a:pt x="2934" y="5475"/>
                    <a:pt x="2981" y="5475"/>
                  </a:cubicBezTo>
                  <a:cubicBezTo>
                    <a:pt x="3245" y="5475"/>
                    <a:pt x="3591" y="5151"/>
                    <a:pt x="3766" y="5082"/>
                  </a:cubicBezTo>
                  <a:cubicBezTo>
                    <a:pt x="3836" y="5055"/>
                    <a:pt x="3890" y="5043"/>
                    <a:pt x="3931" y="5043"/>
                  </a:cubicBezTo>
                  <a:cubicBezTo>
                    <a:pt x="4115" y="5043"/>
                    <a:pt x="4036" y="5281"/>
                    <a:pt x="3900" y="5483"/>
                  </a:cubicBezTo>
                  <a:cubicBezTo>
                    <a:pt x="3714" y="5775"/>
                    <a:pt x="3467" y="6010"/>
                    <a:pt x="3600" y="6338"/>
                  </a:cubicBezTo>
                  <a:cubicBezTo>
                    <a:pt x="3673" y="6504"/>
                    <a:pt x="3867" y="6764"/>
                    <a:pt x="3807" y="6959"/>
                  </a:cubicBezTo>
                  <a:cubicBezTo>
                    <a:pt x="3755" y="7112"/>
                    <a:pt x="3726" y="7039"/>
                    <a:pt x="3600" y="7112"/>
                  </a:cubicBezTo>
                  <a:cubicBezTo>
                    <a:pt x="3418" y="7206"/>
                    <a:pt x="3426" y="7185"/>
                    <a:pt x="3324" y="7359"/>
                  </a:cubicBezTo>
                  <a:cubicBezTo>
                    <a:pt x="3259" y="7465"/>
                    <a:pt x="3231" y="7607"/>
                    <a:pt x="3158" y="7700"/>
                  </a:cubicBezTo>
                  <a:cubicBezTo>
                    <a:pt x="3033" y="7866"/>
                    <a:pt x="2797" y="7939"/>
                    <a:pt x="2643" y="8074"/>
                  </a:cubicBezTo>
                  <a:cubicBezTo>
                    <a:pt x="2243" y="8434"/>
                    <a:pt x="2311" y="9022"/>
                    <a:pt x="2518" y="9509"/>
                  </a:cubicBezTo>
                  <a:cubicBezTo>
                    <a:pt x="2570" y="9423"/>
                    <a:pt x="2632" y="9350"/>
                    <a:pt x="2705" y="9301"/>
                  </a:cubicBezTo>
                  <a:cubicBezTo>
                    <a:pt x="3118" y="9002"/>
                    <a:pt x="3766" y="9009"/>
                    <a:pt x="4261" y="9002"/>
                  </a:cubicBezTo>
                  <a:cubicBezTo>
                    <a:pt x="4359" y="8994"/>
                    <a:pt x="4838" y="8945"/>
                    <a:pt x="5218" y="8945"/>
                  </a:cubicBezTo>
                  <a:cubicBezTo>
                    <a:pt x="5435" y="8945"/>
                    <a:pt x="5620" y="8961"/>
                    <a:pt x="5684" y="9009"/>
                  </a:cubicBezTo>
                  <a:cubicBezTo>
                    <a:pt x="6284" y="9443"/>
                    <a:pt x="5295" y="10238"/>
                    <a:pt x="6385" y="10364"/>
                  </a:cubicBezTo>
                  <a:cubicBezTo>
                    <a:pt x="6424" y="10368"/>
                    <a:pt x="6462" y="10370"/>
                    <a:pt x="6498" y="10370"/>
                  </a:cubicBezTo>
                  <a:cubicBezTo>
                    <a:pt x="6834" y="10370"/>
                    <a:pt x="7074" y="10216"/>
                    <a:pt x="7315" y="10216"/>
                  </a:cubicBezTo>
                  <a:cubicBezTo>
                    <a:pt x="7443" y="10216"/>
                    <a:pt x="7572" y="10259"/>
                    <a:pt x="7715" y="10392"/>
                  </a:cubicBezTo>
                  <a:cubicBezTo>
                    <a:pt x="8234" y="10866"/>
                    <a:pt x="8501" y="11312"/>
                    <a:pt x="9276" y="11361"/>
                  </a:cubicBezTo>
                  <a:cubicBezTo>
                    <a:pt x="9305" y="11363"/>
                    <a:pt x="9333" y="11364"/>
                    <a:pt x="9363" y="11364"/>
                  </a:cubicBezTo>
                  <a:cubicBezTo>
                    <a:pt x="9866" y="11364"/>
                    <a:pt x="10430" y="11088"/>
                    <a:pt x="10952" y="11088"/>
                  </a:cubicBezTo>
                  <a:cubicBezTo>
                    <a:pt x="11091" y="11088"/>
                    <a:pt x="11227" y="11108"/>
                    <a:pt x="11359" y="11158"/>
                  </a:cubicBezTo>
                  <a:cubicBezTo>
                    <a:pt x="11667" y="11279"/>
                    <a:pt x="11542" y="11498"/>
                    <a:pt x="11781" y="11713"/>
                  </a:cubicBezTo>
                  <a:cubicBezTo>
                    <a:pt x="11930" y="11854"/>
                    <a:pt x="12084" y="11867"/>
                    <a:pt x="12287" y="11867"/>
                  </a:cubicBezTo>
                  <a:cubicBezTo>
                    <a:pt x="12335" y="11867"/>
                    <a:pt x="12385" y="11867"/>
                    <a:pt x="12439" y="11867"/>
                  </a:cubicBezTo>
                  <a:cubicBezTo>
                    <a:pt x="12473" y="11867"/>
                    <a:pt x="12507" y="11867"/>
                    <a:pt x="12543" y="11868"/>
                  </a:cubicBezTo>
                  <a:cubicBezTo>
                    <a:pt x="12556" y="12095"/>
                    <a:pt x="12563" y="12321"/>
                    <a:pt x="12511" y="12549"/>
                  </a:cubicBezTo>
                  <a:cubicBezTo>
                    <a:pt x="12470" y="12695"/>
                    <a:pt x="12234" y="12991"/>
                    <a:pt x="12243" y="13116"/>
                  </a:cubicBezTo>
                  <a:cubicBezTo>
                    <a:pt x="12255" y="13704"/>
                    <a:pt x="12843" y="13464"/>
                    <a:pt x="13171" y="13777"/>
                  </a:cubicBezTo>
                  <a:cubicBezTo>
                    <a:pt x="14359" y="14860"/>
                    <a:pt x="11967" y="15354"/>
                    <a:pt x="11388" y="15560"/>
                  </a:cubicBezTo>
                  <a:cubicBezTo>
                    <a:pt x="11132" y="15654"/>
                    <a:pt x="10881" y="15715"/>
                    <a:pt x="10719" y="15881"/>
                  </a:cubicBezTo>
                  <a:cubicBezTo>
                    <a:pt x="10585" y="16022"/>
                    <a:pt x="10565" y="16282"/>
                    <a:pt x="10399" y="16436"/>
                  </a:cubicBezTo>
                  <a:cubicBezTo>
                    <a:pt x="10253" y="16570"/>
                    <a:pt x="10045" y="16643"/>
                    <a:pt x="9884" y="16736"/>
                  </a:cubicBezTo>
                  <a:cubicBezTo>
                    <a:pt x="9263" y="17085"/>
                    <a:pt x="9437" y="17377"/>
                    <a:pt x="9336" y="18078"/>
                  </a:cubicBezTo>
                  <a:cubicBezTo>
                    <a:pt x="9170" y="19100"/>
                    <a:pt x="8984" y="20316"/>
                    <a:pt x="7914" y="20737"/>
                  </a:cubicBezTo>
                  <a:cubicBezTo>
                    <a:pt x="7151" y="21038"/>
                    <a:pt x="7014" y="20932"/>
                    <a:pt x="7014" y="21771"/>
                  </a:cubicBezTo>
                  <a:cubicBezTo>
                    <a:pt x="7014" y="22079"/>
                    <a:pt x="7098" y="22473"/>
                    <a:pt x="7014" y="22769"/>
                  </a:cubicBezTo>
                  <a:cubicBezTo>
                    <a:pt x="6952" y="23036"/>
                    <a:pt x="6758" y="23255"/>
                    <a:pt x="6673" y="23523"/>
                  </a:cubicBezTo>
                  <a:cubicBezTo>
                    <a:pt x="6428" y="23531"/>
                    <a:pt x="6180" y="23535"/>
                    <a:pt x="5931" y="23535"/>
                  </a:cubicBezTo>
                  <a:cubicBezTo>
                    <a:pt x="5607" y="23535"/>
                    <a:pt x="5283" y="23529"/>
                    <a:pt x="4962" y="23523"/>
                  </a:cubicBezTo>
                  <a:cubicBezTo>
                    <a:pt x="4932" y="23522"/>
                    <a:pt x="4903" y="23522"/>
                    <a:pt x="4876" y="23522"/>
                  </a:cubicBezTo>
                  <a:cubicBezTo>
                    <a:pt x="4083" y="23522"/>
                    <a:pt x="4211" y="23706"/>
                    <a:pt x="4529" y="24552"/>
                  </a:cubicBezTo>
                  <a:cubicBezTo>
                    <a:pt x="4694" y="24986"/>
                    <a:pt x="4797" y="25367"/>
                    <a:pt x="4889" y="25821"/>
                  </a:cubicBezTo>
                  <a:cubicBezTo>
                    <a:pt x="4995" y="26287"/>
                    <a:pt x="5315" y="26656"/>
                    <a:pt x="5408" y="27110"/>
                  </a:cubicBezTo>
                  <a:cubicBezTo>
                    <a:pt x="5643" y="28277"/>
                    <a:pt x="4395" y="28638"/>
                    <a:pt x="3620" y="29100"/>
                  </a:cubicBezTo>
                  <a:cubicBezTo>
                    <a:pt x="2684" y="29660"/>
                    <a:pt x="2757" y="30475"/>
                    <a:pt x="3146" y="31476"/>
                  </a:cubicBezTo>
                  <a:cubicBezTo>
                    <a:pt x="3231" y="31711"/>
                    <a:pt x="3551" y="32153"/>
                    <a:pt x="3478" y="32380"/>
                  </a:cubicBezTo>
                  <a:cubicBezTo>
                    <a:pt x="3386" y="32659"/>
                    <a:pt x="2465" y="33093"/>
                    <a:pt x="2198" y="33308"/>
                  </a:cubicBezTo>
                  <a:cubicBezTo>
                    <a:pt x="1837" y="33628"/>
                    <a:pt x="1456" y="33835"/>
                    <a:pt x="1014" y="34054"/>
                  </a:cubicBezTo>
                  <a:cubicBezTo>
                    <a:pt x="394" y="34342"/>
                    <a:pt x="353" y="34528"/>
                    <a:pt x="333" y="35185"/>
                  </a:cubicBezTo>
                  <a:cubicBezTo>
                    <a:pt x="321" y="35684"/>
                    <a:pt x="312" y="36279"/>
                    <a:pt x="0" y="36672"/>
                  </a:cubicBezTo>
                  <a:cubicBezTo>
                    <a:pt x="301" y="36839"/>
                    <a:pt x="540" y="37127"/>
                    <a:pt x="909" y="37155"/>
                  </a:cubicBezTo>
                  <a:cubicBezTo>
                    <a:pt x="959" y="37160"/>
                    <a:pt x="1011" y="37162"/>
                    <a:pt x="1065" y="37162"/>
                  </a:cubicBezTo>
                  <a:cubicBezTo>
                    <a:pt x="1340" y="37162"/>
                    <a:pt x="1662" y="37110"/>
                    <a:pt x="1962" y="37110"/>
                  </a:cubicBezTo>
                  <a:cubicBezTo>
                    <a:pt x="2153" y="37110"/>
                    <a:pt x="2335" y="37131"/>
                    <a:pt x="2490" y="37200"/>
                  </a:cubicBezTo>
                  <a:cubicBezTo>
                    <a:pt x="2879" y="37383"/>
                    <a:pt x="2765" y="37962"/>
                    <a:pt x="2931" y="38311"/>
                  </a:cubicBezTo>
                  <a:cubicBezTo>
                    <a:pt x="3126" y="38724"/>
                    <a:pt x="3459" y="39044"/>
                    <a:pt x="3693" y="39426"/>
                  </a:cubicBezTo>
                  <a:cubicBezTo>
                    <a:pt x="3892" y="39733"/>
                    <a:pt x="4200" y="40281"/>
                    <a:pt x="3961" y="40622"/>
                  </a:cubicBezTo>
                  <a:cubicBezTo>
                    <a:pt x="3867" y="40755"/>
                    <a:pt x="3645" y="40775"/>
                    <a:pt x="3572" y="40934"/>
                  </a:cubicBezTo>
                  <a:cubicBezTo>
                    <a:pt x="3519" y="41047"/>
                    <a:pt x="3551" y="41209"/>
                    <a:pt x="3551" y="41335"/>
                  </a:cubicBezTo>
                  <a:cubicBezTo>
                    <a:pt x="3540" y="41769"/>
                    <a:pt x="3665" y="41971"/>
                    <a:pt x="3961" y="42263"/>
                  </a:cubicBezTo>
                  <a:cubicBezTo>
                    <a:pt x="4314" y="42624"/>
                    <a:pt x="4253" y="43086"/>
                    <a:pt x="4436" y="43520"/>
                  </a:cubicBezTo>
                  <a:cubicBezTo>
                    <a:pt x="4642" y="43986"/>
                    <a:pt x="4975" y="44448"/>
                    <a:pt x="5343" y="44801"/>
                  </a:cubicBezTo>
                  <a:cubicBezTo>
                    <a:pt x="5704" y="45161"/>
                    <a:pt x="6211" y="45664"/>
                    <a:pt x="6726" y="45729"/>
                  </a:cubicBezTo>
                  <a:cubicBezTo>
                    <a:pt x="6853" y="45743"/>
                    <a:pt x="6988" y="45752"/>
                    <a:pt x="7125" y="45752"/>
                  </a:cubicBezTo>
                  <a:cubicBezTo>
                    <a:pt x="7491" y="45752"/>
                    <a:pt x="7871" y="45688"/>
                    <a:pt x="8148" y="45470"/>
                  </a:cubicBezTo>
                  <a:cubicBezTo>
                    <a:pt x="8416" y="45263"/>
                    <a:pt x="8603" y="44869"/>
                    <a:pt x="8777" y="44574"/>
                  </a:cubicBezTo>
                  <a:cubicBezTo>
                    <a:pt x="8980" y="44219"/>
                    <a:pt x="9054" y="44014"/>
                    <a:pt x="9455" y="44014"/>
                  </a:cubicBezTo>
                  <a:cubicBezTo>
                    <a:pt x="9463" y="44014"/>
                    <a:pt x="9471" y="44014"/>
                    <a:pt x="9478" y="44014"/>
                  </a:cubicBezTo>
                  <a:cubicBezTo>
                    <a:pt x="9843" y="44014"/>
                    <a:pt x="10191" y="44067"/>
                    <a:pt x="10532" y="44169"/>
                  </a:cubicBezTo>
                  <a:cubicBezTo>
                    <a:pt x="10915" y="44292"/>
                    <a:pt x="11508" y="44496"/>
                    <a:pt x="12024" y="44496"/>
                  </a:cubicBezTo>
                  <a:cubicBezTo>
                    <a:pt x="12256" y="44496"/>
                    <a:pt x="12472" y="44455"/>
                    <a:pt x="12648" y="44347"/>
                  </a:cubicBezTo>
                  <a:cubicBezTo>
                    <a:pt x="12956" y="44148"/>
                    <a:pt x="12985" y="43799"/>
                    <a:pt x="13325" y="43601"/>
                  </a:cubicBezTo>
                  <a:cubicBezTo>
                    <a:pt x="13558" y="43468"/>
                    <a:pt x="13841" y="43422"/>
                    <a:pt x="14127" y="43422"/>
                  </a:cubicBezTo>
                  <a:cubicBezTo>
                    <a:pt x="14373" y="43422"/>
                    <a:pt x="14622" y="43456"/>
                    <a:pt x="14842" y="43499"/>
                  </a:cubicBezTo>
                  <a:cubicBezTo>
                    <a:pt x="15275" y="43593"/>
                    <a:pt x="15721" y="43726"/>
                    <a:pt x="16143" y="43828"/>
                  </a:cubicBezTo>
                  <a:cubicBezTo>
                    <a:pt x="16483" y="43913"/>
                    <a:pt x="16885" y="43965"/>
                    <a:pt x="17132" y="44213"/>
                  </a:cubicBezTo>
                  <a:cubicBezTo>
                    <a:pt x="17473" y="44242"/>
                    <a:pt x="17606" y="44501"/>
                    <a:pt x="17987" y="44501"/>
                  </a:cubicBezTo>
                  <a:cubicBezTo>
                    <a:pt x="18268" y="44493"/>
                    <a:pt x="18571" y="44453"/>
                    <a:pt x="18869" y="44453"/>
                  </a:cubicBezTo>
                  <a:cubicBezTo>
                    <a:pt x="19044" y="44453"/>
                    <a:pt x="19217" y="44467"/>
                    <a:pt x="19382" y="44509"/>
                  </a:cubicBezTo>
                  <a:cubicBezTo>
                    <a:pt x="19856" y="44635"/>
                    <a:pt x="20176" y="45004"/>
                    <a:pt x="20577" y="45222"/>
                  </a:cubicBezTo>
                  <a:cubicBezTo>
                    <a:pt x="20828" y="45353"/>
                    <a:pt x="21159" y="45409"/>
                    <a:pt x="21477" y="45409"/>
                  </a:cubicBezTo>
                  <a:cubicBezTo>
                    <a:pt x="21682" y="45409"/>
                    <a:pt x="21883" y="45385"/>
                    <a:pt x="22053" y="45344"/>
                  </a:cubicBezTo>
                  <a:cubicBezTo>
                    <a:pt x="22328" y="45283"/>
                    <a:pt x="22515" y="45117"/>
                    <a:pt x="22815" y="45117"/>
                  </a:cubicBezTo>
                  <a:cubicBezTo>
                    <a:pt x="22824" y="45117"/>
                    <a:pt x="22834" y="45117"/>
                    <a:pt x="22843" y="45117"/>
                  </a:cubicBezTo>
                  <a:cubicBezTo>
                    <a:pt x="23302" y="45117"/>
                    <a:pt x="23618" y="45328"/>
                    <a:pt x="24012" y="45563"/>
                  </a:cubicBezTo>
                  <a:cubicBezTo>
                    <a:pt x="24312" y="45746"/>
                    <a:pt x="24510" y="45976"/>
                    <a:pt x="24829" y="45976"/>
                  </a:cubicBezTo>
                  <a:cubicBezTo>
                    <a:pt x="24907" y="45976"/>
                    <a:pt x="24991" y="45963"/>
                    <a:pt x="25086" y="45932"/>
                  </a:cubicBezTo>
                  <a:cubicBezTo>
                    <a:pt x="25499" y="45810"/>
                    <a:pt x="25775" y="45429"/>
                    <a:pt x="26022" y="45109"/>
                  </a:cubicBezTo>
                  <a:cubicBezTo>
                    <a:pt x="26354" y="44708"/>
                    <a:pt x="26630" y="44302"/>
                    <a:pt x="27064" y="44027"/>
                  </a:cubicBezTo>
                  <a:cubicBezTo>
                    <a:pt x="27445" y="43780"/>
                    <a:pt x="27830" y="43552"/>
                    <a:pt x="28199" y="43293"/>
                  </a:cubicBezTo>
                  <a:cubicBezTo>
                    <a:pt x="28665" y="42972"/>
                    <a:pt x="29200" y="42404"/>
                    <a:pt x="29787" y="42404"/>
                  </a:cubicBezTo>
                  <a:cubicBezTo>
                    <a:pt x="29838" y="42404"/>
                    <a:pt x="29890" y="42408"/>
                    <a:pt x="29942" y="42418"/>
                  </a:cubicBezTo>
                  <a:cubicBezTo>
                    <a:pt x="30384" y="42491"/>
                    <a:pt x="30457" y="42632"/>
                    <a:pt x="30777" y="42953"/>
                  </a:cubicBezTo>
                  <a:cubicBezTo>
                    <a:pt x="30996" y="43172"/>
                    <a:pt x="31170" y="43191"/>
                    <a:pt x="31479" y="43191"/>
                  </a:cubicBezTo>
                  <a:cubicBezTo>
                    <a:pt x="31705" y="43191"/>
                    <a:pt x="31924" y="43191"/>
                    <a:pt x="32127" y="43159"/>
                  </a:cubicBezTo>
                  <a:cubicBezTo>
                    <a:pt x="32252" y="43151"/>
                    <a:pt x="32602" y="43151"/>
                    <a:pt x="32695" y="43086"/>
                  </a:cubicBezTo>
                  <a:cubicBezTo>
                    <a:pt x="32942" y="42880"/>
                    <a:pt x="32520" y="42491"/>
                    <a:pt x="32439" y="42291"/>
                  </a:cubicBezTo>
                  <a:cubicBezTo>
                    <a:pt x="32220" y="41776"/>
                    <a:pt x="33262" y="41428"/>
                    <a:pt x="33582" y="41128"/>
                  </a:cubicBezTo>
                  <a:cubicBezTo>
                    <a:pt x="34222" y="40549"/>
                    <a:pt x="34685" y="39705"/>
                    <a:pt x="35131" y="38951"/>
                  </a:cubicBezTo>
                  <a:cubicBezTo>
                    <a:pt x="35253" y="38745"/>
                    <a:pt x="35326" y="38517"/>
                    <a:pt x="35584" y="38444"/>
                  </a:cubicBezTo>
                  <a:cubicBezTo>
                    <a:pt x="35680" y="38415"/>
                    <a:pt x="35781" y="38409"/>
                    <a:pt x="35885" y="38409"/>
                  </a:cubicBezTo>
                  <a:cubicBezTo>
                    <a:pt x="35976" y="38409"/>
                    <a:pt x="36069" y="38414"/>
                    <a:pt x="36160" y="38414"/>
                  </a:cubicBezTo>
                  <a:cubicBezTo>
                    <a:pt x="36257" y="38414"/>
                    <a:pt x="36352" y="38408"/>
                    <a:pt x="36441" y="38384"/>
                  </a:cubicBezTo>
                  <a:cubicBezTo>
                    <a:pt x="36841" y="38283"/>
                    <a:pt x="37141" y="38064"/>
                    <a:pt x="37502" y="37901"/>
                  </a:cubicBezTo>
                  <a:cubicBezTo>
                    <a:pt x="37811" y="37743"/>
                    <a:pt x="38256" y="37694"/>
                    <a:pt x="38532" y="37475"/>
                  </a:cubicBezTo>
                  <a:cubicBezTo>
                    <a:pt x="39132" y="37001"/>
                    <a:pt x="38098" y="36405"/>
                    <a:pt x="37803" y="36094"/>
                  </a:cubicBezTo>
                  <a:cubicBezTo>
                    <a:pt x="37603" y="35886"/>
                    <a:pt x="37555" y="35619"/>
                    <a:pt x="37482" y="35351"/>
                  </a:cubicBezTo>
                  <a:cubicBezTo>
                    <a:pt x="37397" y="35084"/>
                    <a:pt x="37275" y="34844"/>
                    <a:pt x="37170" y="34597"/>
                  </a:cubicBezTo>
                  <a:cubicBezTo>
                    <a:pt x="36667" y="33442"/>
                    <a:pt x="36854" y="32178"/>
                    <a:pt x="37657" y="31237"/>
                  </a:cubicBezTo>
                  <a:cubicBezTo>
                    <a:pt x="38224" y="30556"/>
                    <a:pt x="39165" y="30349"/>
                    <a:pt x="39979" y="30094"/>
                  </a:cubicBezTo>
                  <a:cubicBezTo>
                    <a:pt x="40883" y="29802"/>
                    <a:pt x="41410" y="28853"/>
                    <a:pt x="41978" y="28164"/>
                  </a:cubicBezTo>
                  <a:cubicBezTo>
                    <a:pt x="42144" y="27970"/>
                    <a:pt x="42331" y="27609"/>
                    <a:pt x="42557" y="27495"/>
                  </a:cubicBezTo>
                  <a:cubicBezTo>
                    <a:pt x="42631" y="27456"/>
                    <a:pt x="42711" y="27444"/>
                    <a:pt x="42795" y="27444"/>
                  </a:cubicBezTo>
                  <a:cubicBezTo>
                    <a:pt x="42910" y="27444"/>
                    <a:pt x="43030" y="27466"/>
                    <a:pt x="43145" y="27471"/>
                  </a:cubicBezTo>
                  <a:cubicBezTo>
                    <a:pt x="43242" y="27476"/>
                    <a:pt x="43334" y="27480"/>
                    <a:pt x="43423" y="27480"/>
                  </a:cubicBezTo>
                  <a:cubicBezTo>
                    <a:pt x="43751" y="27480"/>
                    <a:pt x="44028" y="27424"/>
                    <a:pt x="44277" y="27162"/>
                  </a:cubicBezTo>
                  <a:cubicBezTo>
                    <a:pt x="44483" y="26948"/>
                    <a:pt x="44475" y="26997"/>
                    <a:pt x="44402" y="26709"/>
                  </a:cubicBezTo>
                  <a:cubicBezTo>
                    <a:pt x="44370" y="26554"/>
                    <a:pt x="44341" y="26408"/>
                    <a:pt x="44349" y="26247"/>
                  </a:cubicBezTo>
                  <a:cubicBezTo>
                    <a:pt x="44370" y="25906"/>
                    <a:pt x="44535" y="25751"/>
                    <a:pt x="44730" y="25493"/>
                  </a:cubicBezTo>
                  <a:cubicBezTo>
                    <a:pt x="45104" y="24986"/>
                    <a:pt x="45723" y="25233"/>
                    <a:pt x="46267" y="25100"/>
                  </a:cubicBezTo>
                  <a:cubicBezTo>
                    <a:pt x="46619" y="25018"/>
                    <a:pt x="46919" y="24812"/>
                    <a:pt x="47259" y="24710"/>
                  </a:cubicBezTo>
                  <a:cubicBezTo>
                    <a:pt x="47424" y="24659"/>
                    <a:pt x="47617" y="24645"/>
                    <a:pt x="47814" y="24645"/>
                  </a:cubicBezTo>
                  <a:cubicBezTo>
                    <a:pt x="48023" y="24645"/>
                    <a:pt x="48237" y="24661"/>
                    <a:pt x="48423" y="24666"/>
                  </a:cubicBezTo>
                  <a:cubicBezTo>
                    <a:pt x="49034" y="24702"/>
                    <a:pt x="49662" y="24796"/>
                    <a:pt x="50280" y="24796"/>
                  </a:cubicBezTo>
                  <a:cubicBezTo>
                    <a:pt x="50425" y="24796"/>
                    <a:pt x="50570" y="24791"/>
                    <a:pt x="50713" y="24779"/>
                  </a:cubicBezTo>
                  <a:cubicBezTo>
                    <a:pt x="51034" y="24750"/>
                    <a:pt x="51248" y="24617"/>
                    <a:pt x="51508" y="24451"/>
                  </a:cubicBezTo>
                  <a:cubicBezTo>
                    <a:pt x="51744" y="24305"/>
                    <a:pt x="51735" y="24224"/>
                    <a:pt x="51890" y="24049"/>
                  </a:cubicBezTo>
                  <a:cubicBezTo>
                    <a:pt x="52169" y="23738"/>
                    <a:pt x="52797" y="23502"/>
                    <a:pt x="53190" y="23409"/>
                  </a:cubicBezTo>
                  <a:cubicBezTo>
                    <a:pt x="53746" y="23287"/>
                    <a:pt x="54294" y="23036"/>
                    <a:pt x="54848" y="22935"/>
                  </a:cubicBezTo>
                  <a:cubicBezTo>
                    <a:pt x="55157" y="22881"/>
                    <a:pt x="55428" y="22789"/>
                    <a:pt x="55724" y="22675"/>
                  </a:cubicBezTo>
                  <a:cubicBezTo>
                    <a:pt x="55931" y="22594"/>
                    <a:pt x="56150" y="22492"/>
                    <a:pt x="56356" y="22408"/>
                  </a:cubicBezTo>
                  <a:cubicBezTo>
                    <a:pt x="56498" y="22346"/>
                    <a:pt x="56891" y="22273"/>
                    <a:pt x="56994" y="22160"/>
                  </a:cubicBezTo>
                  <a:cubicBezTo>
                    <a:pt x="57314" y="21799"/>
                    <a:pt x="56717" y="21017"/>
                    <a:pt x="56612" y="20656"/>
                  </a:cubicBezTo>
                  <a:cubicBezTo>
                    <a:pt x="56519" y="20284"/>
                    <a:pt x="56851" y="20170"/>
                    <a:pt x="56932" y="19861"/>
                  </a:cubicBezTo>
                  <a:cubicBezTo>
                    <a:pt x="57066" y="19326"/>
                    <a:pt x="56560" y="19034"/>
                    <a:pt x="56085" y="18986"/>
                  </a:cubicBezTo>
                  <a:cubicBezTo>
                    <a:pt x="56036" y="18981"/>
                    <a:pt x="55987" y="18978"/>
                    <a:pt x="55940" y="18978"/>
                  </a:cubicBezTo>
                  <a:cubicBezTo>
                    <a:pt x="55876" y="18978"/>
                    <a:pt x="55815" y="18983"/>
                    <a:pt x="55757" y="18995"/>
                  </a:cubicBezTo>
                  <a:cubicBezTo>
                    <a:pt x="55469" y="19055"/>
                    <a:pt x="55303" y="19335"/>
                    <a:pt x="55015" y="19388"/>
                  </a:cubicBezTo>
                  <a:cubicBezTo>
                    <a:pt x="54963" y="19397"/>
                    <a:pt x="54910" y="19401"/>
                    <a:pt x="54857" y="19401"/>
                  </a:cubicBezTo>
                  <a:cubicBezTo>
                    <a:pt x="54614" y="19401"/>
                    <a:pt x="54362" y="19311"/>
                    <a:pt x="54159" y="19201"/>
                  </a:cubicBezTo>
                  <a:cubicBezTo>
                    <a:pt x="53827" y="19027"/>
                    <a:pt x="53551" y="18780"/>
                    <a:pt x="53239" y="18561"/>
                  </a:cubicBezTo>
                  <a:cubicBezTo>
                    <a:pt x="53031" y="18418"/>
                    <a:pt x="52841" y="18405"/>
                    <a:pt x="52608" y="18405"/>
                  </a:cubicBezTo>
                  <a:cubicBezTo>
                    <a:pt x="52556" y="18405"/>
                    <a:pt x="52502" y="18406"/>
                    <a:pt x="52445" y="18406"/>
                  </a:cubicBezTo>
                  <a:cubicBezTo>
                    <a:pt x="52424" y="18406"/>
                    <a:pt x="52402" y="18406"/>
                    <a:pt x="52380" y="18406"/>
                  </a:cubicBezTo>
                  <a:cubicBezTo>
                    <a:pt x="51730" y="18406"/>
                    <a:pt x="50874" y="18394"/>
                    <a:pt x="50702" y="17665"/>
                  </a:cubicBezTo>
                  <a:cubicBezTo>
                    <a:pt x="50633" y="17384"/>
                    <a:pt x="50519" y="17170"/>
                    <a:pt x="50260" y="17004"/>
                  </a:cubicBezTo>
                  <a:cubicBezTo>
                    <a:pt x="50025" y="16838"/>
                    <a:pt x="49558" y="16509"/>
                    <a:pt x="49311" y="16456"/>
                  </a:cubicBezTo>
                  <a:cubicBezTo>
                    <a:pt x="49278" y="16241"/>
                    <a:pt x="48630" y="16087"/>
                    <a:pt x="48415" y="16003"/>
                  </a:cubicBezTo>
                  <a:cubicBezTo>
                    <a:pt x="48022" y="15848"/>
                    <a:pt x="47835" y="15569"/>
                    <a:pt x="47515" y="15333"/>
                  </a:cubicBezTo>
                  <a:cubicBezTo>
                    <a:pt x="47046" y="14973"/>
                    <a:pt x="46484" y="14818"/>
                    <a:pt x="45909" y="14818"/>
                  </a:cubicBezTo>
                  <a:cubicBezTo>
                    <a:pt x="45674" y="14818"/>
                    <a:pt x="45438" y="14844"/>
                    <a:pt x="45205" y="14892"/>
                  </a:cubicBezTo>
                  <a:cubicBezTo>
                    <a:pt x="44996" y="14933"/>
                    <a:pt x="44813" y="14954"/>
                    <a:pt x="44645" y="14954"/>
                  </a:cubicBezTo>
                  <a:cubicBezTo>
                    <a:pt x="44193" y="14954"/>
                    <a:pt x="43845" y="14806"/>
                    <a:pt x="43373" y="14519"/>
                  </a:cubicBezTo>
                  <a:cubicBezTo>
                    <a:pt x="42773" y="14158"/>
                    <a:pt x="42379" y="13734"/>
                    <a:pt x="41663" y="13734"/>
                  </a:cubicBezTo>
                  <a:cubicBezTo>
                    <a:pt x="41637" y="13734"/>
                    <a:pt x="41611" y="13735"/>
                    <a:pt x="41584" y="13736"/>
                  </a:cubicBezTo>
                  <a:cubicBezTo>
                    <a:pt x="41458" y="13744"/>
                    <a:pt x="41349" y="13751"/>
                    <a:pt x="41251" y="13751"/>
                  </a:cubicBezTo>
                  <a:cubicBezTo>
                    <a:pt x="40976" y="13751"/>
                    <a:pt x="40796" y="13689"/>
                    <a:pt x="40608" y="13384"/>
                  </a:cubicBezTo>
                  <a:cubicBezTo>
                    <a:pt x="40368" y="13035"/>
                    <a:pt x="40000" y="12929"/>
                    <a:pt x="39627" y="12755"/>
                  </a:cubicBezTo>
                  <a:cubicBezTo>
                    <a:pt x="38986" y="12456"/>
                    <a:pt x="38390" y="12001"/>
                    <a:pt x="37831" y="11580"/>
                  </a:cubicBezTo>
                  <a:cubicBezTo>
                    <a:pt x="37563" y="11373"/>
                    <a:pt x="37462" y="11260"/>
                    <a:pt x="37490" y="10899"/>
                  </a:cubicBezTo>
                  <a:cubicBezTo>
                    <a:pt x="37523" y="10652"/>
                    <a:pt x="37668" y="10299"/>
                    <a:pt x="37348" y="10177"/>
                  </a:cubicBezTo>
                  <a:cubicBezTo>
                    <a:pt x="37281" y="10150"/>
                    <a:pt x="37210" y="10141"/>
                    <a:pt x="37136" y="10141"/>
                  </a:cubicBezTo>
                  <a:cubicBezTo>
                    <a:pt x="36998" y="10141"/>
                    <a:pt x="36853" y="10172"/>
                    <a:pt x="36715" y="10172"/>
                  </a:cubicBezTo>
                  <a:cubicBezTo>
                    <a:pt x="36618" y="10172"/>
                    <a:pt x="36525" y="10156"/>
                    <a:pt x="36441" y="10104"/>
                  </a:cubicBezTo>
                  <a:cubicBezTo>
                    <a:pt x="36295" y="10011"/>
                    <a:pt x="36246" y="9849"/>
                    <a:pt x="36173" y="9691"/>
                  </a:cubicBezTo>
                  <a:cubicBezTo>
                    <a:pt x="36140" y="9610"/>
                    <a:pt x="36100" y="9548"/>
                    <a:pt x="36039" y="9484"/>
                  </a:cubicBezTo>
                  <a:cubicBezTo>
                    <a:pt x="35840" y="9309"/>
                    <a:pt x="35545" y="9269"/>
                    <a:pt x="35285" y="9228"/>
                  </a:cubicBezTo>
                  <a:cubicBezTo>
                    <a:pt x="35185" y="9216"/>
                    <a:pt x="35086" y="9213"/>
                    <a:pt x="34987" y="9213"/>
                  </a:cubicBezTo>
                  <a:cubicBezTo>
                    <a:pt x="34901" y="9213"/>
                    <a:pt x="34815" y="9215"/>
                    <a:pt x="34728" y="9215"/>
                  </a:cubicBezTo>
                  <a:cubicBezTo>
                    <a:pt x="34654" y="9215"/>
                    <a:pt x="34579" y="9214"/>
                    <a:pt x="34503" y="9208"/>
                  </a:cubicBezTo>
                  <a:cubicBezTo>
                    <a:pt x="34222" y="9176"/>
                    <a:pt x="33955" y="9082"/>
                    <a:pt x="33668" y="9062"/>
                  </a:cubicBezTo>
                  <a:cubicBezTo>
                    <a:pt x="33108" y="9009"/>
                    <a:pt x="32853" y="8783"/>
                    <a:pt x="32387" y="8474"/>
                  </a:cubicBezTo>
                  <a:cubicBezTo>
                    <a:pt x="32078" y="8259"/>
                    <a:pt x="31698" y="7846"/>
                    <a:pt x="31337" y="7806"/>
                  </a:cubicBezTo>
                  <a:cubicBezTo>
                    <a:pt x="31286" y="7799"/>
                    <a:pt x="31235" y="7795"/>
                    <a:pt x="31183" y="7795"/>
                  </a:cubicBezTo>
                  <a:cubicBezTo>
                    <a:pt x="30853" y="7795"/>
                    <a:pt x="30510" y="7928"/>
                    <a:pt x="30170" y="7928"/>
                  </a:cubicBezTo>
                  <a:cubicBezTo>
                    <a:pt x="30098" y="7928"/>
                    <a:pt x="30026" y="7922"/>
                    <a:pt x="29954" y="7907"/>
                  </a:cubicBezTo>
                  <a:cubicBezTo>
                    <a:pt x="29621" y="7834"/>
                    <a:pt x="29314" y="7473"/>
                    <a:pt x="29086" y="7238"/>
                  </a:cubicBezTo>
                  <a:cubicBezTo>
                    <a:pt x="28734" y="6865"/>
                    <a:pt x="28560" y="6566"/>
                    <a:pt x="28053" y="6411"/>
                  </a:cubicBezTo>
                  <a:cubicBezTo>
                    <a:pt x="27863" y="6347"/>
                    <a:pt x="27659" y="6322"/>
                    <a:pt x="27453" y="6322"/>
                  </a:cubicBezTo>
                  <a:cubicBezTo>
                    <a:pt x="27201" y="6322"/>
                    <a:pt x="26947" y="6359"/>
                    <a:pt x="26715" y="6411"/>
                  </a:cubicBezTo>
                  <a:cubicBezTo>
                    <a:pt x="26403" y="6476"/>
                    <a:pt x="26042" y="6618"/>
                    <a:pt x="25734" y="6650"/>
                  </a:cubicBezTo>
                  <a:cubicBezTo>
                    <a:pt x="25725" y="6651"/>
                    <a:pt x="25716" y="6651"/>
                    <a:pt x="25707" y="6651"/>
                  </a:cubicBezTo>
                  <a:cubicBezTo>
                    <a:pt x="25552" y="6651"/>
                    <a:pt x="25405" y="6589"/>
                    <a:pt x="25260" y="6566"/>
                  </a:cubicBezTo>
                  <a:cubicBezTo>
                    <a:pt x="25053" y="6545"/>
                    <a:pt x="24867" y="6557"/>
                    <a:pt x="24660" y="6525"/>
                  </a:cubicBezTo>
                  <a:cubicBezTo>
                    <a:pt x="24012" y="6411"/>
                    <a:pt x="23589" y="6070"/>
                    <a:pt x="23054" y="5730"/>
                  </a:cubicBezTo>
                  <a:cubicBezTo>
                    <a:pt x="22442" y="5361"/>
                    <a:pt x="21887" y="4915"/>
                    <a:pt x="21267" y="4547"/>
                  </a:cubicBezTo>
                  <a:cubicBezTo>
                    <a:pt x="20825" y="4279"/>
                    <a:pt x="20363" y="4031"/>
                    <a:pt x="19929" y="3731"/>
                  </a:cubicBezTo>
                  <a:cubicBezTo>
                    <a:pt x="19710" y="3585"/>
                    <a:pt x="19516" y="3370"/>
                    <a:pt x="19288" y="3258"/>
                  </a:cubicBezTo>
                  <a:cubicBezTo>
                    <a:pt x="19189" y="3207"/>
                    <a:pt x="19090" y="3188"/>
                    <a:pt x="18991" y="3188"/>
                  </a:cubicBezTo>
                  <a:cubicBezTo>
                    <a:pt x="18677" y="3188"/>
                    <a:pt x="18361" y="3381"/>
                    <a:pt x="18018" y="3381"/>
                  </a:cubicBezTo>
                  <a:cubicBezTo>
                    <a:pt x="17999" y="3381"/>
                    <a:pt x="17979" y="3381"/>
                    <a:pt x="17959" y="3379"/>
                  </a:cubicBezTo>
                  <a:cubicBezTo>
                    <a:pt x="17626" y="3370"/>
                    <a:pt x="17379" y="3258"/>
                    <a:pt x="17091" y="3103"/>
                  </a:cubicBezTo>
                  <a:cubicBezTo>
                    <a:pt x="16865" y="2970"/>
                    <a:pt x="16605" y="2730"/>
                    <a:pt x="16350" y="2669"/>
                  </a:cubicBezTo>
                  <a:cubicBezTo>
                    <a:pt x="16300" y="2657"/>
                    <a:pt x="16249" y="2651"/>
                    <a:pt x="16198" y="2651"/>
                  </a:cubicBezTo>
                  <a:cubicBezTo>
                    <a:pt x="15864" y="2651"/>
                    <a:pt x="15504" y="2876"/>
                    <a:pt x="15174" y="2876"/>
                  </a:cubicBezTo>
                  <a:cubicBezTo>
                    <a:pt x="14659" y="2864"/>
                    <a:pt x="14173" y="2596"/>
                    <a:pt x="13699" y="2401"/>
                  </a:cubicBezTo>
                  <a:cubicBezTo>
                    <a:pt x="13378" y="2276"/>
                    <a:pt x="13050" y="2244"/>
                    <a:pt x="12863" y="1915"/>
                  </a:cubicBezTo>
                  <a:cubicBezTo>
                    <a:pt x="12709" y="1636"/>
                    <a:pt x="12697" y="1234"/>
                    <a:pt x="12689" y="914"/>
                  </a:cubicBezTo>
                  <a:cubicBezTo>
                    <a:pt x="12475" y="919"/>
                    <a:pt x="12310" y="945"/>
                    <a:pt x="12168" y="945"/>
                  </a:cubicBezTo>
                  <a:cubicBezTo>
                    <a:pt x="11961" y="945"/>
                    <a:pt x="11802" y="889"/>
                    <a:pt x="11607" y="626"/>
                  </a:cubicBezTo>
                  <a:cubicBezTo>
                    <a:pt x="11333" y="262"/>
                    <a:pt x="11243" y="0"/>
                    <a:pt x="10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6" name="Google Shape;626;p54"/>
            <p:cNvSpPr/>
            <p:nvPr/>
          </p:nvSpPr>
          <p:spPr>
            <a:xfrm>
              <a:off x="1035300" y="4014475"/>
              <a:ext cx="561075" cy="704400"/>
            </a:xfrm>
            <a:custGeom>
              <a:avLst/>
              <a:gdLst/>
              <a:ahLst/>
              <a:cxnLst/>
              <a:rect l="l" t="t" r="r" b="b"/>
              <a:pathLst>
                <a:path w="22443" h="28176" extrusionOk="0">
                  <a:moveTo>
                    <a:pt x="13301" y="0"/>
                  </a:moveTo>
                  <a:cubicBezTo>
                    <a:pt x="12921" y="0"/>
                    <a:pt x="12442" y="49"/>
                    <a:pt x="12344" y="57"/>
                  </a:cubicBezTo>
                  <a:cubicBezTo>
                    <a:pt x="11849" y="64"/>
                    <a:pt x="11201" y="57"/>
                    <a:pt x="10788" y="356"/>
                  </a:cubicBezTo>
                  <a:cubicBezTo>
                    <a:pt x="10715" y="405"/>
                    <a:pt x="10653" y="478"/>
                    <a:pt x="10601" y="564"/>
                  </a:cubicBezTo>
                  <a:cubicBezTo>
                    <a:pt x="10098" y="1273"/>
                    <a:pt x="10374" y="2862"/>
                    <a:pt x="10374" y="3584"/>
                  </a:cubicBezTo>
                  <a:cubicBezTo>
                    <a:pt x="10374" y="3904"/>
                    <a:pt x="10406" y="4119"/>
                    <a:pt x="10240" y="4366"/>
                  </a:cubicBezTo>
                  <a:cubicBezTo>
                    <a:pt x="10045" y="4645"/>
                    <a:pt x="9899" y="4480"/>
                    <a:pt x="9819" y="4873"/>
                  </a:cubicBezTo>
                  <a:cubicBezTo>
                    <a:pt x="9713" y="5408"/>
                    <a:pt x="10005" y="5748"/>
                    <a:pt x="9539" y="6235"/>
                  </a:cubicBezTo>
                  <a:cubicBezTo>
                    <a:pt x="9190" y="6596"/>
                    <a:pt x="8797" y="6669"/>
                    <a:pt x="8468" y="7049"/>
                  </a:cubicBezTo>
                  <a:cubicBezTo>
                    <a:pt x="8107" y="7483"/>
                    <a:pt x="7767" y="7945"/>
                    <a:pt x="7520" y="8452"/>
                  </a:cubicBezTo>
                  <a:cubicBezTo>
                    <a:pt x="7207" y="9068"/>
                    <a:pt x="7127" y="10020"/>
                    <a:pt x="6612" y="10495"/>
                  </a:cubicBezTo>
                  <a:cubicBezTo>
                    <a:pt x="6239" y="10843"/>
                    <a:pt x="5732" y="10811"/>
                    <a:pt x="5351" y="11103"/>
                  </a:cubicBezTo>
                  <a:cubicBezTo>
                    <a:pt x="4824" y="11504"/>
                    <a:pt x="4723" y="12348"/>
                    <a:pt x="4208" y="12774"/>
                  </a:cubicBezTo>
                  <a:cubicBezTo>
                    <a:pt x="3787" y="13122"/>
                    <a:pt x="3227" y="13008"/>
                    <a:pt x="2939" y="13474"/>
                  </a:cubicBezTo>
                  <a:cubicBezTo>
                    <a:pt x="2814" y="13669"/>
                    <a:pt x="2825" y="13936"/>
                    <a:pt x="2720" y="14155"/>
                  </a:cubicBezTo>
                  <a:cubicBezTo>
                    <a:pt x="2518" y="14589"/>
                    <a:pt x="2197" y="14877"/>
                    <a:pt x="1837" y="15153"/>
                  </a:cubicBezTo>
                  <a:cubicBezTo>
                    <a:pt x="1456" y="15465"/>
                    <a:pt x="844" y="16146"/>
                    <a:pt x="1310" y="16649"/>
                  </a:cubicBezTo>
                  <a:cubicBezTo>
                    <a:pt x="1519" y="16879"/>
                    <a:pt x="2163" y="17120"/>
                    <a:pt x="2583" y="17120"/>
                  </a:cubicBezTo>
                  <a:cubicBezTo>
                    <a:pt x="2659" y="17120"/>
                    <a:pt x="2728" y="17112"/>
                    <a:pt x="2785" y="17094"/>
                  </a:cubicBezTo>
                  <a:cubicBezTo>
                    <a:pt x="3168" y="16974"/>
                    <a:pt x="3357" y="16479"/>
                    <a:pt x="3758" y="16479"/>
                  </a:cubicBezTo>
                  <a:cubicBezTo>
                    <a:pt x="3799" y="16479"/>
                    <a:pt x="3842" y="16484"/>
                    <a:pt x="3888" y="16495"/>
                  </a:cubicBezTo>
                  <a:cubicBezTo>
                    <a:pt x="3856" y="17042"/>
                    <a:pt x="3559" y="17549"/>
                    <a:pt x="3040" y="17743"/>
                  </a:cubicBezTo>
                  <a:cubicBezTo>
                    <a:pt x="2805" y="17837"/>
                    <a:pt x="1691" y="18003"/>
                    <a:pt x="2270" y="18550"/>
                  </a:cubicBezTo>
                  <a:cubicBezTo>
                    <a:pt x="2353" y="18629"/>
                    <a:pt x="2518" y="18653"/>
                    <a:pt x="2710" y="18653"/>
                  </a:cubicBezTo>
                  <a:cubicBezTo>
                    <a:pt x="3013" y="18653"/>
                    <a:pt x="3383" y="18593"/>
                    <a:pt x="3613" y="18593"/>
                  </a:cubicBezTo>
                  <a:cubicBezTo>
                    <a:pt x="3651" y="18593"/>
                    <a:pt x="3684" y="18595"/>
                    <a:pt x="3714" y="18599"/>
                  </a:cubicBezTo>
                  <a:cubicBezTo>
                    <a:pt x="4402" y="18692"/>
                    <a:pt x="4464" y="19073"/>
                    <a:pt x="4435" y="19734"/>
                  </a:cubicBezTo>
                  <a:cubicBezTo>
                    <a:pt x="4422" y="19736"/>
                    <a:pt x="4410" y="19737"/>
                    <a:pt x="4399" y="19737"/>
                  </a:cubicBezTo>
                  <a:cubicBezTo>
                    <a:pt x="4173" y="19737"/>
                    <a:pt x="3987" y="19441"/>
                    <a:pt x="3761" y="19441"/>
                  </a:cubicBezTo>
                  <a:cubicBezTo>
                    <a:pt x="3725" y="19441"/>
                    <a:pt x="3687" y="19449"/>
                    <a:pt x="3648" y="19466"/>
                  </a:cubicBezTo>
                  <a:cubicBezTo>
                    <a:pt x="3433" y="19560"/>
                    <a:pt x="3353" y="20220"/>
                    <a:pt x="3267" y="20415"/>
                  </a:cubicBezTo>
                  <a:cubicBezTo>
                    <a:pt x="3053" y="20962"/>
                    <a:pt x="2947" y="20922"/>
                    <a:pt x="2464" y="21197"/>
                  </a:cubicBezTo>
                  <a:cubicBezTo>
                    <a:pt x="2092" y="21416"/>
                    <a:pt x="2133" y="21457"/>
                    <a:pt x="2133" y="21910"/>
                  </a:cubicBezTo>
                  <a:cubicBezTo>
                    <a:pt x="2133" y="22260"/>
                    <a:pt x="2104" y="22539"/>
                    <a:pt x="2043" y="22847"/>
                  </a:cubicBezTo>
                  <a:cubicBezTo>
                    <a:pt x="1970" y="23160"/>
                    <a:pt x="1772" y="23386"/>
                    <a:pt x="1691" y="23674"/>
                  </a:cubicBezTo>
                  <a:cubicBezTo>
                    <a:pt x="1516" y="24262"/>
                    <a:pt x="1764" y="24623"/>
                    <a:pt x="1350" y="25158"/>
                  </a:cubicBezTo>
                  <a:cubicBezTo>
                    <a:pt x="1083" y="25510"/>
                    <a:pt x="0" y="26058"/>
                    <a:pt x="73" y="26438"/>
                  </a:cubicBezTo>
                  <a:cubicBezTo>
                    <a:pt x="868" y="26593"/>
                    <a:pt x="1609" y="26419"/>
                    <a:pt x="2290" y="26739"/>
                  </a:cubicBezTo>
                  <a:cubicBezTo>
                    <a:pt x="2599" y="26881"/>
                    <a:pt x="2887" y="26973"/>
                    <a:pt x="3207" y="27087"/>
                  </a:cubicBezTo>
                  <a:cubicBezTo>
                    <a:pt x="3815" y="27302"/>
                    <a:pt x="4176" y="28015"/>
                    <a:pt x="4784" y="28150"/>
                  </a:cubicBezTo>
                  <a:cubicBezTo>
                    <a:pt x="4864" y="28168"/>
                    <a:pt x="4947" y="28175"/>
                    <a:pt x="5031" y="28175"/>
                  </a:cubicBezTo>
                  <a:cubicBezTo>
                    <a:pt x="5436" y="28175"/>
                    <a:pt x="5876" y="28002"/>
                    <a:pt x="6259" y="27995"/>
                  </a:cubicBezTo>
                  <a:cubicBezTo>
                    <a:pt x="6269" y="27995"/>
                    <a:pt x="6280" y="27995"/>
                    <a:pt x="6290" y="27995"/>
                  </a:cubicBezTo>
                  <a:cubicBezTo>
                    <a:pt x="6608" y="27995"/>
                    <a:pt x="6959" y="28124"/>
                    <a:pt x="7290" y="28124"/>
                  </a:cubicBezTo>
                  <a:cubicBezTo>
                    <a:pt x="7382" y="28124"/>
                    <a:pt x="7473" y="28114"/>
                    <a:pt x="7561" y="28088"/>
                  </a:cubicBezTo>
                  <a:cubicBezTo>
                    <a:pt x="7808" y="28015"/>
                    <a:pt x="7970" y="27894"/>
                    <a:pt x="8083" y="27727"/>
                  </a:cubicBezTo>
                  <a:cubicBezTo>
                    <a:pt x="8395" y="27334"/>
                    <a:pt x="8404" y="26739"/>
                    <a:pt x="8416" y="26240"/>
                  </a:cubicBezTo>
                  <a:cubicBezTo>
                    <a:pt x="8436" y="25583"/>
                    <a:pt x="8477" y="25397"/>
                    <a:pt x="9097" y="25109"/>
                  </a:cubicBezTo>
                  <a:cubicBezTo>
                    <a:pt x="9539" y="24890"/>
                    <a:pt x="9920" y="24683"/>
                    <a:pt x="10281" y="24363"/>
                  </a:cubicBezTo>
                  <a:cubicBezTo>
                    <a:pt x="10548" y="24148"/>
                    <a:pt x="11469" y="23714"/>
                    <a:pt x="11561" y="23435"/>
                  </a:cubicBezTo>
                  <a:cubicBezTo>
                    <a:pt x="11634" y="23208"/>
                    <a:pt x="11314" y="22766"/>
                    <a:pt x="11229" y="22531"/>
                  </a:cubicBezTo>
                  <a:cubicBezTo>
                    <a:pt x="10840" y="21530"/>
                    <a:pt x="10767" y="20715"/>
                    <a:pt x="11703" y="20155"/>
                  </a:cubicBezTo>
                  <a:cubicBezTo>
                    <a:pt x="12478" y="19693"/>
                    <a:pt x="13726" y="19332"/>
                    <a:pt x="13491" y="18165"/>
                  </a:cubicBezTo>
                  <a:cubicBezTo>
                    <a:pt x="13398" y="17711"/>
                    <a:pt x="13078" y="17342"/>
                    <a:pt x="12972" y="16876"/>
                  </a:cubicBezTo>
                  <a:cubicBezTo>
                    <a:pt x="12880" y="16422"/>
                    <a:pt x="12777" y="16041"/>
                    <a:pt x="12612" y="15607"/>
                  </a:cubicBezTo>
                  <a:cubicBezTo>
                    <a:pt x="12294" y="14761"/>
                    <a:pt x="12166" y="14577"/>
                    <a:pt x="12959" y="14577"/>
                  </a:cubicBezTo>
                  <a:cubicBezTo>
                    <a:pt x="12986" y="14577"/>
                    <a:pt x="13015" y="14577"/>
                    <a:pt x="13045" y="14578"/>
                  </a:cubicBezTo>
                  <a:cubicBezTo>
                    <a:pt x="13366" y="14584"/>
                    <a:pt x="13690" y="14590"/>
                    <a:pt x="14014" y="14590"/>
                  </a:cubicBezTo>
                  <a:cubicBezTo>
                    <a:pt x="14263" y="14590"/>
                    <a:pt x="14511" y="14586"/>
                    <a:pt x="14756" y="14578"/>
                  </a:cubicBezTo>
                  <a:cubicBezTo>
                    <a:pt x="14841" y="14310"/>
                    <a:pt x="15035" y="14091"/>
                    <a:pt x="15097" y="13824"/>
                  </a:cubicBezTo>
                  <a:cubicBezTo>
                    <a:pt x="15181" y="13528"/>
                    <a:pt x="15097" y="13134"/>
                    <a:pt x="15097" y="12826"/>
                  </a:cubicBezTo>
                  <a:cubicBezTo>
                    <a:pt x="15097" y="11987"/>
                    <a:pt x="15234" y="12093"/>
                    <a:pt x="15997" y="11792"/>
                  </a:cubicBezTo>
                  <a:cubicBezTo>
                    <a:pt x="17067" y="11371"/>
                    <a:pt x="17253" y="10155"/>
                    <a:pt x="17419" y="9133"/>
                  </a:cubicBezTo>
                  <a:cubicBezTo>
                    <a:pt x="17520" y="8432"/>
                    <a:pt x="17346" y="8140"/>
                    <a:pt x="17967" y="7791"/>
                  </a:cubicBezTo>
                  <a:cubicBezTo>
                    <a:pt x="18128" y="7698"/>
                    <a:pt x="18336" y="7625"/>
                    <a:pt x="18482" y="7491"/>
                  </a:cubicBezTo>
                  <a:cubicBezTo>
                    <a:pt x="18648" y="7337"/>
                    <a:pt x="18668" y="7077"/>
                    <a:pt x="18802" y="6936"/>
                  </a:cubicBezTo>
                  <a:cubicBezTo>
                    <a:pt x="18964" y="6770"/>
                    <a:pt x="19215" y="6709"/>
                    <a:pt x="19471" y="6615"/>
                  </a:cubicBezTo>
                  <a:cubicBezTo>
                    <a:pt x="20050" y="6409"/>
                    <a:pt x="22442" y="5915"/>
                    <a:pt x="21254" y="4832"/>
                  </a:cubicBezTo>
                  <a:cubicBezTo>
                    <a:pt x="20926" y="4519"/>
                    <a:pt x="20338" y="4759"/>
                    <a:pt x="20326" y="4171"/>
                  </a:cubicBezTo>
                  <a:cubicBezTo>
                    <a:pt x="20317" y="4046"/>
                    <a:pt x="20553" y="3750"/>
                    <a:pt x="20594" y="3604"/>
                  </a:cubicBezTo>
                  <a:cubicBezTo>
                    <a:pt x="20646" y="3376"/>
                    <a:pt x="20639" y="3150"/>
                    <a:pt x="20626" y="2923"/>
                  </a:cubicBezTo>
                  <a:cubicBezTo>
                    <a:pt x="20590" y="2922"/>
                    <a:pt x="20556" y="2922"/>
                    <a:pt x="20522" y="2922"/>
                  </a:cubicBezTo>
                  <a:cubicBezTo>
                    <a:pt x="20468" y="2922"/>
                    <a:pt x="20418" y="2922"/>
                    <a:pt x="20370" y="2922"/>
                  </a:cubicBezTo>
                  <a:cubicBezTo>
                    <a:pt x="20167" y="2922"/>
                    <a:pt x="20013" y="2909"/>
                    <a:pt x="19864" y="2768"/>
                  </a:cubicBezTo>
                  <a:cubicBezTo>
                    <a:pt x="19625" y="2553"/>
                    <a:pt x="19750" y="2334"/>
                    <a:pt x="19442" y="2213"/>
                  </a:cubicBezTo>
                  <a:cubicBezTo>
                    <a:pt x="19310" y="2163"/>
                    <a:pt x="19174" y="2143"/>
                    <a:pt x="19035" y="2143"/>
                  </a:cubicBezTo>
                  <a:cubicBezTo>
                    <a:pt x="18513" y="2143"/>
                    <a:pt x="17949" y="2419"/>
                    <a:pt x="17446" y="2419"/>
                  </a:cubicBezTo>
                  <a:cubicBezTo>
                    <a:pt x="17416" y="2419"/>
                    <a:pt x="17388" y="2418"/>
                    <a:pt x="17359" y="2416"/>
                  </a:cubicBezTo>
                  <a:cubicBezTo>
                    <a:pt x="16584" y="2367"/>
                    <a:pt x="16317" y="1921"/>
                    <a:pt x="15798" y="1447"/>
                  </a:cubicBezTo>
                  <a:cubicBezTo>
                    <a:pt x="15655" y="1314"/>
                    <a:pt x="15526" y="1271"/>
                    <a:pt x="15398" y="1271"/>
                  </a:cubicBezTo>
                  <a:cubicBezTo>
                    <a:pt x="15157" y="1271"/>
                    <a:pt x="14917" y="1425"/>
                    <a:pt x="14581" y="1425"/>
                  </a:cubicBezTo>
                  <a:cubicBezTo>
                    <a:pt x="14545" y="1425"/>
                    <a:pt x="14507" y="1423"/>
                    <a:pt x="14468" y="1419"/>
                  </a:cubicBezTo>
                  <a:cubicBezTo>
                    <a:pt x="13378" y="1293"/>
                    <a:pt x="14367" y="498"/>
                    <a:pt x="13767" y="64"/>
                  </a:cubicBezTo>
                  <a:cubicBezTo>
                    <a:pt x="13703" y="16"/>
                    <a:pt x="13518"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cxnSp>
        <p:nvCxnSpPr>
          <p:cNvPr id="627" name="Google Shape;627;p54"/>
          <p:cNvCxnSpPr>
            <a:stCxn id="628" idx="3"/>
            <a:endCxn id="629" idx="1"/>
          </p:cNvCxnSpPr>
          <p:nvPr/>
        </p:nvCxnSpPr>
        <p:spPr>
          <a:xfrm>
            <a:off x="3174025" y="1718075"/>
            <a:ext cx="2631600" cy="1149600"/>
          </a:xfrm>
          <a:prstGeom prst="bentConnector3">
            <a:avLst>
              <a:gd name="adj1" fmla="val 63375"/>
            </a:avLst>
          </a:prstGeom>
          <a:noFill/>
          <a:ln w="9525" cap="flat" cmpd="sng">
            <a:solidFill>
              <a:schemeClr val="dk1"/>
            </a:solidFill>
            <a:prstDash val="solid"/>
            <a:round/>
            <a:headEnd type="diamond" w="med" len="med"/>
            <a:tailEnd type="none" w="med" len="med"/>
          </a:ln>
        </p:spPr>
      </p:cxnSp>
      <p:cxnSp>
        <p:nvCxnSpPr>
          <p:cNvPr id="630" name="Google Shape;630;p54"/>
          <p:cNvCxnSpPr>
            <a:stCxn id="631" idx="3"/>
            <a:endCxn id="632" idx="1"/>
          </p:cNvCxnSpPr>
          <p:nvPr/>
        </p:nvCxnSpPr>
        <p:spPr>
          <a:xfrm>
            <a:off x="3123063" y="2620029"/>
            <a:ext cx="2820900" cy="847800"/>
          </a:xfrm>
          <a:prstGeom prst="bentConnector3">
            <a:avLst>
              <a:gd name="adj1" fmla="val 49998"/>
            </a:avLst>
          </a:prstGeom>
          <a:noFill/>
          <a:ln w="9525" cap="flat" cmpd="sng">
            <a:solidFill>
              <a:schemeClr val="dk1"/>
            </a:solidFill>
            <a:prstDash val="solid"/>
            <a:round/>
            <a:headEnd type="diamond" w="med" len="med"/>
            <a:tailEnd type="none" w="med" len="med"/>
          </a:ln>
        </p:spPr>
      </p:cxnSp>
      <p:cxnSp>
        <p:nvCxnSpPr>
          <p:cNvPr id="633" name="Google Shape;633;p54"/>
          <p:cNvCxnSpPr>
            <a:stCxn id="634" idx="3"/>
            <a:endCxn id="635" idx="1"/>
          </p:cNvCxnSpPr>
          <p:nvPr/>
        </p:nvCxnSpPr>
        <p:spPr>
          <a:xfrm>
            <a:off x="3123063" y="3553258"/>
            <a:ext cx="3536400" cy="440700"/>
          </a:xfrm>
          <a:prstGeom prst="bentConnector3">
            <a:avLst>
              <a:gd name="adj1" fmla="val 29085"/>
            </a:avLst>
          </a:prstGeom>
          <a:noFill/>
          <a:ln w="9525" cap="flat" cmpd="sng">
            <a:solidFill>
              <a:schemeClr val="dk1"/>
            </a:solidFill>
            <a:prstDash val="solid"/>
            <a:round/>
            <a:headEnd type="diamond" w="med" len="med"/>
            <a:tailEnd type="none" w="med" len="med"/>
          </a:ln>
        </p:spPr>
      </p:cxnSp>
      <p:sp>
        <p:nvSpPr>
          <p:cNvPr id="636" name="Google Shape;636;p54"/>
          <p:cNvSpPr/>
          <p:nvPr/>
        </p:nvSpPr>
        <p:spPr>
          <a:xfrm>
            <a:off x="5468463" y="2564825"/>
            <a:ext cx="160500" cy="1605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9" name="Google Shape;629;p54"/>
          <p:cNvSpPr/>
          <p:nvPr/>
        </p:nvSpPr>
        <p:spPr>
          <a:xfrm>
            <a:off x="5805588" y="2837325"/>
            <a:ext cx="60600" cy="606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32" name="Google Shape;632;p54"/>
          <p:cNvSpPr/>
          <p:nvPr/>
        </p:nvSpPr>
        <p:spPr>
          <a:xfrm>
            <a:off x="5943838" y="3437525"/>
            <a:ext cx="60600" cy="606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35" name="Google Shape;635;p54"/>
          <p:cNvSpPr/>
          <p:nvPr/>
        </p:nvSpPr>
        <p:spPr>
          <a:xfrm>
            <a:off x="6659388" y="3963775"/>
            <a:ext cx="60600" cy="606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34" name="Google Shape;634;p54"/>
          <p:cNvSpPr txBox="1"/>
          <p:nvPr/>
        </p:nvSpPr>
        <p:spPr>
          <a:xfrm>
            <a:off x="1949163" y="3443458"/>
            <a:ext cx="1173900" cy="219600"/>
          </a:xfrm>
          <a:prstGeom prst="rect">
            <a:avLst/>
          </a:prstGeom>
          <a:noFill/>
          <a:ln>
            <a:noFill/>
          </a:ln>
        </p:spPr>
        <p:txBody>
          <a:bodyPr spcFirstLastPara="1" wrap="square" lIns="91425" tIns="0" rIns="91425" bIns="91425" anchor="t" anchorCtr="0">
            <a:noAutofit/>
          </a:bodyPr>
          <a:lstStyle/>
          <a:p>
            <a:pPr marL="0" lvl="0" indent="0" algn="l" rtl="0">
              <a:spcBef>
                <a:spcPts val="0"/>
              </a:spcBef>
              <a:spcAft>
                <a:spcPts val="0"/>
              </a:spcAft>
              <a:buNone/>
            </a:pPr>
            <a:r>
              <a:rPr lang="fa-IR" sz="1800" b="1" dirty="0">
                <a:solidFill>
                  <a:srgbClr val="000000"/>
                </a:solidFill>
                <a:latin typeface="Josefin Sans"/>
                <a:ea typeface="Josefin Sans"/>
                <a:cs typeface="B Nazanin" panose="00000700000000000000" pitchFamily="2" charset="-78"/>
                <a:sym typeface="Josefin Sans"/>
              </a:rPr>
              <a:t>عنوان</a:t>
            </a:r>
            <a:endParaRPr sz="1800" b="1" dirty="0">
              <a:solidFill>
                <a:srgbClr val="000000"/>
              </a:solidFill>
              <a:latin typeface="Josefin Sans"/>
              <a:ea typeface="Josefin Sans"/>
              <a:cs typeface="B Nazanin" panose="00000700000000000000" pitchFamily="2" charset="-78"/>
              <a:sym typeface="Josefin Sans"/>
            </a:endParaRPr>
          </a:p>
        </p:txBody>
      </p:sp>
      <p:sp>
        <p:nvSpPr>
          <p:cNvPr id="637" name="Google Shape;637;p54"/>
          <p:cNvSpPr txBox="1"/>
          <p:nvPr/>
        </p:nvSpPr>
        <p:spPr>
          <a:xfrm>
            <a:off x="1295100" y="3351632"/>
            <a:ext cx="768000" cy="365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2016</a:t>
            </a:r>
            <a:endParaRPr sz="1800" b="1">
              <a:solidFill>
                <a:schemeClr val="accent1"/>
              </a:solidFill>
              <a:latin typeface="Josefin Sans"/>
              <a:ea typeface="Josefin Sans"/>
              <a:cs typeface="B Nazanin" panose="00000700000000000000" pitchFamily="2" charset="-78"/>
              <a:sym typeface="Josefin Sans"/>
            </a:endParaRPr>
          </a:p>
        </p:txBody>
      </p:sp>
      <p:sp>
        <p:nvSpPr>
          <p:cNvPr id="628" name="Google Shape;628;p54"/>
          <p:cNvSpPr txBox="1"/>
          <p:nvPr/>
        </p:nvSpPr>
        <p:spPr>
          <a:xfrm>
            <a:off x="2000125" y="1606925"/>
            <a:ext cx="1173900" cy="222300"/>
          </a:xfrm>
          <a:prstGeom prst="rect">
            <a:avLst/>
          </a:prstGeom>
          <a:noFill/>
          <a:ln>
            <a:noFill/>
          </a:ln>
        </p:spPr>
        <p:txBody>
          <a:bodyPr spcFirstLastPara="1" wrap="square" lIns="91425" tIns="0" rIns="91425" bIns="91425" anchor="t" anchorCtr="0">
            <a:noAutofit/>
          </a:bodyPr>
          <a:lstStyle/>
          <a:p>
            <a:pPr marL="0" lvl="0" indent="0" algn="l" rtl="0">
              <a:spcBef>
                <a:spcPts val="0"/>
              </a:spcBef>
              <a:spcAft>
                <a:spcPts val="0"/>
              </a:spcAft>
              <a:buNone/>
            </a:pPr>
            <a:r>
              <a:rPr lang="fa-IR" sz="1800" b="1" dirty="0">
                <a:solidFill>
                  <a:srgbClr val="000000"/>
                </a:solidFill>
                <a:latin typeface="Josefin Sans"/>
                <a:ea typeface="Josefin Sans"/>
                <a:cs typeface="B Nazanin" panose="00000700000000000000" pitchFamily="2" charset="-78"/>
                <a:sym typeface="Josefin Sans"/>
              </a:rPr>
              <a:t>عنوان</a:t>
            </a:r>
            <a:endParaRPr sz="1800" b="1" dirty="0">
              <a:solidFill>
                <a:srgbClr val="000000"/>
              </a:solidFill>
              <a:latin typeface="Josefin Sans"/>
              <a:ea typeface="Josefin Sans"/>
              <a:cs typeface="B Nazanin" panose="00000700000000000000" pitchFamily="2" charset="-78"/>
              <a:sym typeface="Josefin Sans"/>
            </a:endParaRPr>
          </a:p>
        </p:txBody>
      </p:sp>
      <p:sp>
        <p:nvSpPr>
          <p:cNvPr id="638" name="Google Shape;638;p54"/>
          <p:cNvSpPr txBox="1"/>
          <p:nvPr/>
        </p:nvSpPr>
        <p:spPr>
          <a:xfrm>
            <a:off x="1295100" y="1488399"/>
            <a:ext cx="768000" cy="36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1992</a:t>
            </a:r>
            <a:endParaRPr sz="1800" b="1">
              <a:solidFill>
                <a:schemeClr val="accent1"/>
              </a:solidFill>
              <a:latin typeface="Josefin Sans"/>
              <a:ea typeface="Josefin Sans"/>
              <a:cs typeface="B Nazanin" panose="00000700000000000000" pitchFamily="2" charset="-78"/>
              <a:sym typeface="Josefin Sans"/>
            </a:endParaRPr>
          </a:p>
        </p:txBody>
      </p:sp>
      <p:sp>
        <p:nvSpPr>
          <p:cNvPr id="639" name="Google Shape;639;p54"/>
          <p:cNvSpPr txBox="1"/>
          <p:nvPr/>
        </p:nvSpPr>
        <p:spPr>
          <a:xfrm>
            <a:off x="1949163" y="1888450"/>
            <a:ext cx="1929600" cy="484800"/>
          </a:xfrm>
          <a:prstGeom prst="rect">
            <a:avLst/>
          </a:prstGeom>
          <a:noFill/>
          <a:ln>
            <a:noFill/>
          </a:ln>
        </p:spPr>
        <p:txBody>
          <a:bodyPr spcFirstLastPara="1" wrap="square" lIns="91425" tIns="0" rIns="91425" bIns="91425" anchor="t" anchorCtr="0">
            <a:noAutofit/>
          </a:bodyPr>
          <a:lstStyle/>
          <a:p>
            <a:pPr marL="0" lvl="0" indent="0" algn="r" rtl="1">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sp>
        <p:nvSpPr>
          <p:cNvPr id="631" name="Google Shape;631;p54"/>
          <p:cNvSpPr txBox="1"/>
          <p:nvPr/>
        </p:nvSpPr>
        <p:spPr>
          <a:xfrm>
            <a:off x="1949163" y="2510229"/>
            <a:ext cx="1173900" cy="219600"/>
          </a:xfrm>
          <a:prstGeom prst="rect">
            <a:avLst/>
          </a:prstGeom>
          <a:noFill/>
          <a:ln>
            <a:noFill/>
          </a:ln>
        </p:spPr>
        <p:txBody>
          <a:bodyPr spcFirstLastPara="1" wrap="square" lIns="91425" tIns="0" rIns="91425" bIns="91425" anchor="t" anchorCtr="0">
            <a:noAutofit/>
          </a:bodyPr>
          <a:lstStyle/>
          <a:p>
            <a:pPr marL="0" lvl="0" indent="0" algn="l" rtl="0">
              <a:spcBef>
                <a:spcPts val="0"/>
              </a:spcBef>
              <a:spcAft>
                <a:spcPts val="0"/>
              </a:spcAft>
              <a:buNone/>
            </a:pPr>
            <a:r>
              <a:rPr lang="fa-IR" sz="1800" b="1" dirty="0">
                <a:solidFill>
                  <a:srgbClr val="000000"/>
                </a:solidFill>
                <a:latin typeface="Josefin Sans"/>
                <a:ea typeface="Josefin Sans"/>
                <a:cs typeface="B Nazanin" panose="00000700000000000000" pitchFamily="2" charset="-78"/>
                <a:sym typeface="Josefin Sans"/>
              </a:rPr>
              <a:t>عنوان</a:t>
            </a:r>
            <a:endParaRPr sz="1800" b="1" dirty="0">
              <a:solidFill>
                <a:srgbClr val="000000"/>
              </a:solidFill>
              <a:latin typeface="Josefin Sans"/>
              <a:ea typeface="Josefin Sans"/>
              <a:cs typeface="B Nazanin" panose="00000700000000000000" pitchFamily="2" charset="-78"/>
              <a:sym typeface="Josefin Sans"/>
            </a:endParaRPr>
          </a:p>
        </p:txBody>
      </p:sp>
      <p:sp>
        <p:nvSpPr>
          <p:cNvPr id="640" name="Google Shape;640;p54"/>
          <p:cNvSpPr txBox="1"/>
          <p:nvPr/>
        </p:nvSpPr>
        <p:spPr>
          <a:xfrm>
            <a:off x="1949163" y="2820063"/>
            <a:ext cx="1929600" cy="484800"/>
          </a:xfrm>
          <a:prstGeom prst="rect">
            <a:avLst/>
          </a:prstGeom>
          <a:noFill/>
          <a:ln>
            <a:noFill/>
          </a:ln>
        </p:spPr>
        <p:txBody>
          <a:bodyPr spcFirstLastPara="1" wrap="square" lIns="91425" tIns="0" rIns="91425" bIns="91425" anchor="t" anchorCtr="0">
            <a:noAutofit/>
          </a:bodyPr>
          <a:lstStyle/>
          <a:p>
            <a:pPr marL="0" lvl="0" indent="0" algn="r" rtl="1">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sp>
        <p:nvSpPr>
          <p:cNvPr id="641" name="Google Shape;641;p54"/>
          <p:cNvSpPr txBox="1"/>
          <p:nvPr/>
        </p:nvSpPr>
        <p:spPr>
          <a:xfrm>
            <a:off x="1949163" y="3751675"/>
            <a:ext cx="1929600" cy="484800"/>
          </a:xfrm>
          <a:prstGeom prst="rect">
            <a:avLst/>
          </a:prstGeom>
          <a:noFill/>
          <a:ln>
            <a:noFill/>
          </a:ln>
        </p:spPr>
        <p:txBody>
          <a:bodyPr spcFirstLastPara="1" wrap="square" lIns="91425" tIns="0" rIns="91425" bIns="91425" anchor="t" anchorCtr="0">
            <a:noAutofit/>
          </a:bodyPr>
          <a:lstStyle/>
          <a:p>
            <a:pPr marL="0" lvl="0" indent="0" algn="r" rtl="1">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642" name="Google Shape;642;p54"/>
          <p:cNvCxnSpPr/>
          <p:nvPr/>
        </p:nvCxnSpPr>
        <p:spPr>
          <a:xfrm>
            <a:off x="1312528" y="1598817"/>
            <a:ext cx="0" cy="229500"/>
          </a:xfrm>
          <a:prstGeom prst="straightConnector1">
            <a:avLst/>
          </a:prstGeom>
          <a:noFill/>
          <a:ln w="38100" cap="flat" cmpd="sng">
            <a:solidFill>
              <a:schemeClr val="accent1"/>
            </a:solidFill>
            <a:prstDash val="solid"/>
            <a:round/>
            <a:headEnd type="none" w="med" len="med"/>
            <a:tailEnd type="none" w="med" len="med"/>
          </a:ln>
        </p:spPr>
      </p:cxnSp>
      <p:sp>
        <p:nvSpPr>
          <p:cNvPr id="643" name="Google Shape;643;p54"/>
          <p:cNvSpPr txBox="1"/>
          <p:nvPr/>
        </p:nvSpPr>
        <p:spPr>
          <a:xfrm>
            <a:off x="1295100" y="2418515"/>
            <a:ext cx="768000" cy="365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1999</a:t>
            </a:r>
            <a:endParaRPr sz="1800" b="1">
              <a:solidFill>
                <a:schemeClr val="accent1"/>
              </a:solidFill>
              <a:latin typeface="Josefin Sans"/>
              <a:ea typeface="Josefin Sans"/>
              <a:cs typeface="B Nazanin" panose="00000700000000000000" pitchFamily="2" charset="-78"/>
              <a:sym typeface="Josefin Sans"/>
            </a:endParaRPr>
          </a:p>
        </p:txBody>
      </p:sp>
      <p:cxnSp>
        <p:nvCxnSpPr>
          <p:cNvPr id="644" name="Google Shape;644;p54"/>
          <p:cNvCxnSpPr/>
          <p:nvPr/>
        </p:nvCxnSpPr>
        <p:spPr>
          <a:xfrm>
            <a:off x="1312528" y="2531984"/>
            <a:ext cx="0" cy="229500"/>
          </a:xfrm>
          <a:prstGeom prst="straightConnector1">
            <a:avLst/>
          </a:prstGeom>
          <a:noFill/>
          <a:ln w="38100" cap="flat" cmpd="sng">
            <a:solidFill>
              <a:schemeClr val="accent1"/>
            </a:solidFill>
            <a:prstDash val="solid"/>
            <a:round/>
            <a:headEnd type="none" w="med" len="med"/>
            <a:tailEnd type="none" w="med" len="med"/>
          </a:ln>
        </p:spPr>
      </p:cxnSp>
      <p:cxnSp>
        <p:nvCxnSpPr>
          <p:cNvPr id="645" name="Google Shape;645;p54"/>
          <p:cNvCxnSpPr/>
          <p:nvPr/>
        </p:nvCxnSpPr>
        <p:spPr>
          <a:xfrm>
            <a:off x="1312528" y="3465150"/>
            <a:ext cx="0" cy="229500"/>
          </a:xfrm>
          <a:prstGeom prst="straightConnector1">
            <a:avLst/>
          </a:prstGeom>
          <a:noFill/>
          <a:ln w="38100" cap="flat" cmpd="sng">
            <a:solidFill>
              <a:schemeClr val="accent1"/>
            </a:solidFill>
            <a:prstDash val="solid"/>
            <a:round/>
            <a:headEnd type="none" w="med" len="med"/>
            <a:tailEnd type="none" w="med" len="med"/>
          </a:ln>
        </p:spPr>
      </p:cxn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649"/>
        <p:cNvGrpSpPr/>
        <p:nvPr/>
      </p:nvGrpSpPr>
      <p:grpSpPr>
        <a:xfrm>
          <a:off x="0" y="0"/>
          <a:ext cx="0" cy="0"/>
          <a:chOff x="0" y="0"/>
          <a:chExt cx="0" cy="0"/>
        </a:xfrm>
      </p:grpSpPr>
      <p:sp>
        <p:nvSpPr>
          <p:cNvPr id="650" name="Google Shape;650;p55"/>
          <p:cNvSpPr txBox="1">
            <a:spLocks noGrp="1"/>
          </p:cNvSpPr>
          <p:nvPr>
            <p:ph type="title" idx="8"/>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نقاط قوت ما</a:t>
            </a:r>
            <a:endParaRPr dirty="0">
              <a:cs typeface="B Nazanin" panose="00000700000000000000" pitchFamily="2" charset="-78"/>
            </a:endParaRPr>
          </a:p>
        </p:txBody>
      </p:sp>
      <p:sp>
        <p:nvSpPr>
          <p:cNvPr id="651" name="Google Shape;651;p55"/>
          <p:cNvSpPr txBox="1">
            <a:spLocks noGrp="1"/>
          </p:cNvSpPr>
          <p:nvPr>
            <p:ph type="subTitle" idx="1"/>
          </p:nvPr>
        </p:nvSpPr>
        <p:spPr>
          <a:xfrm>
            <a:off x="1265276" y="2439450"/>
            <a:ext cx="1984599" cy="12321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652" name="Google Shape;652;p55"/>
          <p:cNvSpPr txBox="1">
            <a:spLocks noGrp="1"/>
          </p:cNvSpPr>
          <p:nvPr>
            <p:ph type="subTitle" idx="2"/>
          </p:nvPr>
        </p:nvSpPr>
        <p:spPr>
          <a:xfrm>
            <a:off x="3769583" y="2439450"/>
            <a:ext cx="1946667" cy="12321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Clr>
                <a:schemeClr val="dk1"/>
              </a:buClr>
              <a:buSzPts val="1100"/>
              <a:buFont typeface="Arial"/>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653" name="Google Shape;653;p55"/>
          <p:cNvSpPr txBox="1">
            <a:spLocks noGrp="1"/>
          </p:cNvSpPr>
          <p:nvPr>
            <p:ph type="subTitle" idx="4"/>
          </p:nvPr>
        </p:nvSpPr>
        <p:spPr>
          <a:xfrm>
            <a:off x="1649675" y="1903566"/>
            <a:ext cx="14172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بهره وری</a:t>
            </a:r>
            <a:endParaRPr dirty="0">
              <a:cs typeface="B Nazanin" panose="00000700000000000000" pitchFamily="2" charset="-78"/>
            </a:endParaRPr>
          </a:p>
        </p:txBody>
      </p:sp>
      <p:sp>
        <p:nvSpPr>
          <p:cNvPr id="654" name="Google Shape;654;p55"/>
          <p:cNvSpPr txBox="1">
            <a:spLocks noGrp="1"/>
          </p:cNvSpPr>
          <p:nvPr>
            <p:ph type="subTitle" idx="5"/>
          </p:nvPr>
        </p:nvSpPr>
        <p:spPr>
          <a:xfrm>
            <a:off x="4116350" y="1903566"/>
            <a:ext cx="16002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قابلیت اطمینان</a:t>
            </a:r>
            <a:endParaRPr dirty="0">
              <a:cs typeface="B Nazanin" panose="00000700000000000000" pitchFamily="2" charset="-78"/>
            </a:endParaRPr>
          </a:p>
        </p:txBody>
      </p:sp>
      <p:sp>
        <p:nvSpPr>
          <p:cNvPr id="655" name="Google Shape;655;p55"/>
          <p:cNvSpPr txBox="1">
            <a:spLocks noGrp="1"/>
          </p:cNvSpPr>
          <p:nvPr>
            <p:ph type="title"/>
          </p:nvPr>
        </p:nvSpPr>
        <p:spPr>
          <a:xfrm>
            <a:off x="146725" y="4840049"/>
            <a:ext cx="1214242"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About our company</a:t>
            </a:r>
            <a:endParaRPr dirty="0">
              <a:cs typeface="B Nazanin" panose="00000700000000000000" pitchFamily="2" charset="-78"/>
            </a:endParaRPr>
          </a:p>
        </p:txBody>
      </p:sp>
      <p:sp>
        <p:nvSpPr>
          <p:cNvPr id="656" name="Google Shape;656;p55"/>
          <p:cNvSpPr txBox="1">
            <a:spLocks noGrp="1"/>
          </p:cNvSpPr>
          <p:nvPr>
            <p:ph type="title" idx="7"/>
          </p:nvPr>
        </p:nvSpPr>
        <p:spPr>
          <a:xfrm>
            <a:off x="146725" y="4702061"/>
            <a:ext cx="565656" cy="178289"/>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01</a:t>
            </a:r>
            <a:endParaRPr dirty="0">
              <a:cs typeface="B Nazanin" panose="00000700000000000000" pitchFamily="2" charset="-78"/>
            </a:endParaRPr>
          </a:p>
        </p:txBody>
      </p:sp>
      <p:sp>
        <p:nvSpPr>
          <p:cNvPr id="657" name="Google Shape;657;p55"/>
          <p:cNvSpPr txBox="1">
            <a:spLocks noGrp="1"/>
          </p:cNvSpPr>
          <p:nvPr>
            <p:ph type="subTitle" idx="3"/>
          </p:nvPr>
        </p:nvSpPr>
        <p:spPr>
          <a:xfrm>
            <a:off x="6093522" y="2439450"/>
            <a:ext cx="2089703" cy="12321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658" name="Google Shape;658;p55"/>
          <p:cNvSpPr txBox="1">
            <a:spLocks noGrp="1"/>
          </p:cNvSpPr>
          <p:nvPr>
            <p:ph type="subTitle" idx="6"/>
          </p:nvPr>
        </p:nvSpPr>
        <p:spPr>
          <a:xfrm>
            <a:off x="6583025" y="1903566"/>
            <a:ext cx="16002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تعهد</a:t>
            </a:r>
            <a:endParaRPr dirty="0">
              <a:cs typeface="B Nazanin" panose="00000700000000000000" pitchFamily="2" charset="-78"/>
            </a:endParaRPr>
          </a:p>
        </p:txBody>
      </p:sp>
      <p:cxnSp>
        <p:nvCxnSpPr>
          <p:cNvPr id="659" name="Google Shape;659;p55">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660" name="Google Shape;660;p55">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grpSp>
        <p:nvGrpSpPr>
          <p:cNvPr id="661" name="Google Shape;661;p55"/>
          <p:cNvGrpSpPr/>
          <p:nvPr/>
        </p:nvGrpSpPr>
        <p:grpSpPr>
          <a:xfrm>
            <a:off x="2644108" y="1610083"/>
            <a:ext cx="370930" cy="370549"/>
            <a:chOff x="2497275" y="2744159"/>
            <a:chExt cx="370930" cy="370549"/>
          </a:xfrm>
        </p:grpSpPr>
        <p:sp>
          <p:nvSpPr>
            <p:cNvPr id="662" name="Google Shape;662;p55"/>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3" name="Google Shape;663;p55"/>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4" name="Google Shape;664;p55"/>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5" name="Google Shape;665;p55"/>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6" name="Google Shape;666;p55"/>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7" name="Google Shape;667;p55"/>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668" name="Google Shape;668;p55"/>
          <p:cNvGrpSpPr/>
          <p:nvPr/>
        </p:nvGrpSpPr>
        <p:grpSpPr>
          <a:xfrm>
            <a:off x="7730867" y="1558514"/>
            <a:ext cx="382758" cy="356595"/>
            <a:chOff x="2185128" y="2427549"/>
            <a:chExt cx="382758" cy="356595"/>
          </a:xfrm>
        </p:grpSpPr>
        <p:sp>
          <p:nvSpPr>
            <p:cNvPr id="669" name="Google Shape;669;p55"/>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0" name="Google Shape;670;p55"/>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1" name="Google Shape;671;p55"/>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2" name="Google Shape;672;p55"/>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673" name="Google Shape;673;p55"/>
          <p:cNvGrpSpPr/>
          <p:nvPr/>
        </p:nvGrpSpPr>
        <p:grpSpPr>
          <a:xfrm>
            <a:off x="5210661" y="1571385"/>
            <a:ext cx="267574" cy="329415"/>
            <a:chOff x="3584201" y="4294996"/>
            <a:chExt cx="267574" cy="329415"/>
          </a:xfrm>
        </p:grpSpPr>
        <p:sp>
          <p:nvSpPr>
            <p:cNvPr id="674" name="Google Shape;674;p55"/>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5" name="Google Shape;675;p55"/>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6" name="Google Shape;676;p55"/>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7" name="Google Shape;677;p55"/>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cxnSp>
        <p:nvCxnSpPr>
          <p:cNvPr id="678" name="Google Shape;678;p55"/>
          <p:cNvCxnSpPr/>
          <p:nvPr/>
        </p:nvCxnSpPr>
        <p:spPr>
          <a:xfrm>
            <a:off x="3392310" y="1892110"/>
            <a:ext cx="0" cy="962700"/>
          </a:xfrm>
          <a:prstGeom prst="straightConnector1">
            <a:avLst/>
          </a:prstGeom>
          <a:noFill/>
          <a:ln w="76200" cap="flat" cmpd="sng">
            <a:solidFill>
              <a:schemeClr val="accent1"/>
            </a:solidFill>
            <a:prstDash val="solid"/>
            <a:round/>
            <a:headEnd type="none" w="med" len="med"/>
            <a:tailEnd type="none" w="med" len="med"/>
          </a:ln>
        </p:spPr>
      </p:cxnSp>
      <p:cxnSp>
        <p:nvCxnSpPr>
          <p:cNvPr id="679" name="Google Shape;679;p55"/>
          <p:cNvCxnSpPr/>
          <p:nvPr/>
        </p:nvCxnSpPr>
        <p:spPr>
          <a:xfrm>
            <a:off x="5846498" y="1892110"/>
            <a:ext cx="0" cy="962700"/>
          </a:xfrm>
          <a:prstGeom prst="straightConnector1">
            <a:avLst/>
          </a:prstGeom>
          <a:noFill/>
          <a:ln w="76200" cap="flat" cmpd="sng">
            <a:solidFill>
              <a:schemeClr val="accent1"/>
            </a:solidFill>
            <a:prstDash val="solid"/>
            <a:round/>
            <a:headEnd type="none" w="med" len="med"/>
            <a:tailEnd type="none" w="med" len="med"/>
          </a:ln>
        </p:spPr>
      </p:cxnSp>
      <p:cxnSp>
        <p:nvCxnSpPr>
          <p:cNvPr id="680" name="Google Shape;680;p55"/>
          <p:cNvCxnSpPr/>
          <p:nvPr/>
        </p:nvCxnSpPr>
        <p:spPr>
          <a:xfrm>
            <a:off x="8426782" y="1856553"/>
            <a:ext cx="0" cy="962700"/>
          </a:xfrm>
          <a:prstGeom prst="straightConnector1">
            <a:avLst/>
          </a:prstGeom>
          <a:noFill/>
          <a:ln w="76200" cap="flat" cmpd="sng">
            <a:solidFill>
              <a:schemeClr val="accent1"/>
            </a:solidFill>
            <a:prstDash val="solid"/>
            <a:round/>
            <a:headEnd type="none" w="med" len="med"/>
            <a:tailEnd type="none" w="med" len="med"/>
          </a:ln>
        </p:spPr>
      </p:cxn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684"/>
        <p:cNvGrpSpPr/>
        <p:nvPr/>
      </p:nvGrpSpPr>
      <p:grpSpPr>
        <a:xfrm>
          <a:off x="0" y="0"/>
          <a:ext cx="0" cy="0"/>
          <a:chOff x="0" y="0"/>
          <a:chExt cx="0" cy="0"/>
        </a:xfrm>
      </p:grpSpPr>
      <p:sp>
        <p:nvSpPr>
          <p:cNvPr id="685" name="Google Shape;685;p56"/>
          <p:cNvSpPr txBox="1">
            <a:spLocks noGrp="1"/>
          </p:cNvSpPr>
          <p:nvPr>
            <p:ph type="title"/>
          </p:nvPr>
        </p:nvSpPr>
        <p:spPr>
          <a:xfrm>
            <a:off x="2115879" y="1914000"/>
            <a:ext cx="5619441" cy="896400"/>
          </a:xfrm>
          <a:prstGeom prst="rect">
            <a:avLst/>
          </a:prstGeom>
        </p:spPr>
        <p:txBody>
          <a:bodyPr spcFirstLastPara="1" wrap="square" lIns="91425" tIns="91425" rIns="91425" bIns="91425" anchor="t" anchorCtr="0">
            <a:noAutofit/>
          </a:bodyPr>
          <a:lstStyle/>
          <a:p>
            <a:pPr marL="0" lvl="0" indent="0" algn="ctr">
              <a:spcBef>
                <a:spcPts val="0"/>
              </a:spcBef>
              <a:spcAft>
                <a:spcPts val="0"/>
              </a:spcAft>
              <a:buNone/>
            </a:pPr>
            <a:r>
              <a:rPr lang="fa-IR" dirty="0">
                <a:cs typeface="B Nazanin" panose="00000700000000000000" pitchFamily="2" charset="-78"/>
              </a:rPr>
              <a:t>کلمات فوق العاده</a:t>
            </a:r>
            <a:endParaRPr dirty="0">
              <a:cs typeface="B Nazanin" panose="00000700000000000000" pitchFamily="2" charset="-78"/>
            </a:endParaRPr>
          </a:p>
        </p:txBody>
      </p:sp>
      <p:cxnSp>
        <p:nvCxnSpPr>
          <p:cNvPr id="686" name="Google Shape;686;p56">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687" name="Google Shape;687;p56">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688" name="Google Shape;688;p56"/>
          <p:cNvSpPr txBox="1">
            <a:spLocks noGrp="1"/>
          </p:cNvSpPr>
          <p:nvPr>
            <p:ph type="title" idx="2"/>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a:cs typeface="B Nazanin" panose="00000700000000000000" pitchFamily="2" charset="-78"/>
              </a:rPr>
              <a:t>About our company</a:t>
            </a:r>
            <a:endParaRPr>
              <a:cs typeface="B Nazanin" panose="00000700000000000000" pitchFamily="2" charset="-78"/>
            </a:endParaRPr>
          </a:p>
        </p:txBody>
      </p:sp>
      <p:sp>
        <p:nvSpPr>
          <p:cNvPr id="689" name="Google Shape;689;p56"/>
          <p:cNvSpPr txBox="1">
            <a:spLocks noGrp="1"/>
          </p:cNvSpPr>
          <p:nvPr>
            <p:ph type="title" idx="3"/>
          </p:nvPr>
        </p:nvSpPr>
        <p:spPr>
          <a:xfrm>
            <a:off x="146725" y="4719850"/>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693"/>
        <p:cNvGrpSpPr/>
        <p:nvPr/>
      </p:nvGrpSpPr>
      <p:grpSpPr>
        <a:xfrm>
          <a:off x="0" y="0"/>
          <a:ext cx="0" cy="0"/>
          <a:chOff x="0" y="0"/>
          <a:chExt cx="0" cy="0"/>
        </a:xfrm>
      </p:grpSpPr>
      <p:pic>
        <p:nvPicPr>
          <p:cNvPr id="694" name="Google Shape;694;p57" title="Chart">
            <a:hlinkClick r:id="rId3"/>
          </p:cNvPr>
          <p:cNvPicPr preferRelativeResize="0"/>
          <p:nvPr/>
        </p:nvPicPr>
        <p:blipFill rotWithShape="1">
          <a:blip r:embed="rId4">
            <a:alphaModFix/>
          </a:blip>
          <a:srcRect l="17298" r="17298"/>
          <a:stretch/>
        </p:blipFill>
        <p:spPr>
          <a:xfrm rot="2029559">
            <a:off x="2999500" y="1140825"/>
            <a:ext cx="3144999" cy="2973300"/>
          </a:xfrm>
          <a:prstGeom prst="rect">
            <a:avLst/>
          </a:prstGeom>
          <a:noFill/>
          <a:ln>
            <a:noFill/>
          </a:ln>
        </p:spPr>
      </p:pic>
      <p:sp>
        <p:nvSpPr>
          <p:cNvPr id="695" name="Google Shape;695;p57"/>
          <p:cNvSpPr txBox="1">
            <a:spLocks noGrp="1"/>
          </p:cNvSpPr>
          <p:nvPr>
            <p:ph type="title" idx="3"/>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اعداد ما</a:t>
            </a:r>
            <a:endParaRPr dirty="0">
              <a:cs typeface="B Nazanin" panose="00000700000000000000" pitchFamily="2" charset="-78"/>
            </a:endParaRPr>
          </a:p>
        </p:txBody>
      </p:sp>
      <p:sp>
        <p:nvSpPr>
          <p:cNvPr id="696" name="Google Shape;696;p57"/>
          <p:cNvSpPr txBox="1"/>
          <p:nvPr/>
        </p:nvSpPr>
        <p:spPr>
          <a:xfrm>
            <a:off x="1243075" y="1417150"/>
            <a:ext cx="1403700" cy="262500"/>
          </a:xfrm>
          <a:prstGeom prst="rect">
            <a:avLst/>
          </a:prstGeom>
          <a:noFill/>
          <a:ln>
            <a:noFill/>
          </a:ln>
        </p:spPr>
        <p:txBody>
          <a:bodyPr spcFirstLastPara="1" wrap="square" lIns="91425" tIns="0" rIns="91425" bIns="0" anchor="b" anchorCtr="0">
            <a:noAutofit/>
          </a:bodyPr>
          <a:lstStyle/>
          <a:p>
            <a:pPr marL="0" marR="0" lvl="0" indent="0" algn="r" rtl="0">
              <a:lnSpc>
                <a:spcPct val="100000"/>
              </a:lnSpc>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42,2%</a:t>
            </a:r>
            <a:endParaRPr sz="1800" b="1">
              <a:solidFill>
                <a:schemeClr val="accent1"/>
              </a:solidFill>
              <a:latin typeface="Josefin Sans"/>
              <a:ea typeface="Josefin Sans"/>
              <a:cs typeface="B Nazanin" panose="00000700000000000000" pitchFamily="2" charset="-78"/>
              <a:sym typeface="Josefin Sans"/>
            </a:endParaRPr>
          </a:p>
        </p:txBody>
      </p:sp>
      <p:sp>
        <p:nvSpPr>
          <p:cNvPr id="697" name="Google Shape;697;p57"/>
          <p:cNvSpPr txBox="1"/>
          <p:nvPr/>
        </p:nvSpPr>
        <p:spPr>
          <a:xfrm>
            <a:off x="1238575" y="1682452"/>
            <a:ext cx="1408200" cy="656100"/>
          </a:xfrm>
          <a:prstGeom prst="rect">
            <a:avLst/>
          </a:prstGeom>
          <a:noFill/>
          <a:ln>
            <a:noFill/>
          </a:ln>
        </p:spPr>
        <p:txBody>
          <a:bodyPr spcFirstLastPara="1" wrap="square" lIns="0" tIns="6350" rIns="0" bIns="0" anchor="t" anchorCtr="0">
            <a:noAutofit/>
          </a:bodyPr>
          <a:lstStyle/>
          <a:p>
            <a:pPr marL="91440" marR="91440" lvl="0" indent="0" algn="r">
              <a:lnSpc>
                <a:spcPct val="100000"/>
              </a:lnSpc>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sp>
        <p:nvSpPr>
          <p:cNvPr id="698" name="Google Shape;698;p57"/>
          <p:cNvSpPr txBox="1"/>
          <p:nvPr/>
        </p:nvSpPr>
        <p:spPr>
          <a:xfrm>
            <a:off x="6494845" y="1417320"/>
            <a:ext cx="1408200" cy="262500"/>
          </a:xfrm>
          <a:prstGeom prst="rect">
            <a:avLst/>
          </a:prstGeom>
          <a:noFill/>
          <a:ln>
            <a:noFill/>
          </a:ln>
        </p:spPr>
        <p:txBody>
          <a:bodyPr spcFirstLastPara="1" wrap="square" lIns="91425" tIns="0" rIns="91425" bIns="0" anchor="b" anchorCtr="0">
            <a:noAutofit/>
          </a:bodyPr>
          <a:lstStyle/>
          <a:p>
            <a:pPr marL="0" lvl="0" indent="0" algn="l" rtl="0">
              <a:spcBef>
                <a:spcPts val="0"/>
              </a:spcBef>
              <a:spcAft>
                <a:spcPts val="0"/>
              </a:spcAft>
              <a:buClr>
                <a:schemeClr val="dk1"/>
              </a:buClr>
              <a:buFont typeface="Arial"/>
              <a:buNone/>
            </a:pPr>
            <a:r>
              <a:rPr lang="en" sz="1800" b="1">
                <a:solidFill>
                  <a:schemeClr val="accent1"/>
                </a:solidFill>
                <a:latin typeface="Josefin Sans"/>
                <a:ea typeface="Josefin Sans"/>
                <a:cs typeface="B Nazanin" panose="00000700000000000000" pitchFamily="2" charset="-78"/>
                <a:sym typeface="Josefin Sans"/>
              </a:rPr>
              <a:t>11,1%</a:t>
            </a:r>
            <a:endParaRPr sz="1800" b="1">
              <a:solidFill>
                <a:schemeClr val="accent1"/>
              </a:solidFill>
              <a:latin typeface="Josefin Sans"/>
              <a:ea typeface="Josefin Sans"/>
              <a:cs typeface="B Nazanin" panose="00000700000000000000" pitchFamily="2" charset="-78"/>
              <a:sym typeface="Josefin Sans"/>
            </a:endParaRPr>
          </a:p>
        </p:txBody>
      </p:sp>
      <p:sp>
        <p:nvSpPr>
          <p:cNvPr id="699" name="Google Shape;699;p57"/>
          <p:cNvSpPr txBox="1"/>
          <p:nvPr/>
        </p:nvSpPr>
        <p:spPr>
          <a:xfrm>
            <a:off x="6494995" y="1679726"/>
            <a:ext cx="1408200" cy="656100"/>
          </a:xfrm>
          <a:prstGeom prst="rect">
            <a:avLst/>
          </a:prstGeom>
          <a:noFill/>
          <a:ln>
            <a:noFill/>
          </a:ln>
        </p:spPr>
        <p:txBody>
          <a:bodyPr spcFirstLastPara="1" wrap="square" lIns="0" tIns="6350" rIns="0" bIns="0" anchor="t" anchorCtr="0">
            <a:noAutofit/>
          </a:bodyPr>
          <a:lstStyle/>
          <a:p>
            <a:pPr marL="91440" marR="91440" lvl="0" indent="0" algn="r" rtl="1">
              <a:lnSpc>
                <a:spcPct val="100000"/>
              </a:lnSpc>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sp>
        <p:nvSpPr>
          <p:cNvPr id="700" name="Google Shape;700;p57"/>
          <p:cNvSpPr txBox="1"/>
          <p:nvPr/>
        </p:nvSpPr>
        <p:spPr>
          <a:xfrm>
            <a:off x="6494845" y="3172968"/>
            <a:ext cx="1404600" cy="262500"/>
          </a:xfrm>
          <a:prstGeom prst="rect">
            <a:avLst/>
          </a:prstGeom>
          <a:noFill/>
          <a:ln>
            <a:noFill/>
          </a:ln>
        </p:spPr>
        <p:txBody>
          <a:bodyPr spcFirstLastPara="1" wrap="square" lIns="91425" tIns="0" rIns="91425" bIns="0" anchor="b" anchorCtr="0">
            <a:noAutofit/>
          </a:bodyPr>
          <a:lstStyle/>
          <a:p>
            <a:pPr marL="0" marR="0" lvl="0" indent="0" algn="l" rtl="0">
              <a:lnSpc>
                <a:spcPct val="100000"/>
              </a:lnSpc>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17,8%</a:t>
            </a:r>
            <a:endParaRPr sz="1800" b="1">
              <a:solidFill>
                <a:schemeClr val="accent1"/>
              </a:solidFill>
              <a:latin typeface="Josefin Sans"/>
              <a:ea typeface="Josefin Sans"/>
              <a:cs typeface="B Nazanin" panose="00000700000000000000" pitchFamily="2" charset="-78"/>
              <a:sym typeface="Josefin Sans"/>
            </a:endParaRPr>
          </a:p>
        </p:txBody>
      </p:sp>
      <p:sp>
        <p:nvSpPr>
          <p:cNvPr id="701" name="Google Shape;701;p57"/>
          <p:cNvSpPr txBox="1"/>
          <p:nvPr/>
        </p:nvSpPr>
        <p:spPr>
          <a:xfrm>
            <a:off x="6494995" y="3435374"/>
            <a:ext cx="1408200" cy="656100"/>
          </a:xfrm>
          <a:prstGeom prst="rect">
            <a:avLst/>
          </a:prstGeom>
          <a:noFill/>
          <a:ln>
            <a:noFill/>
          </a:ln>
        </p:spPr>
        <p:txBody>
          <a:bodyPr spcFirstLastPara="1" wrap="square" lIns="0" tIns="6350" rIns="0" bIns="0" anchor="t" anchorCtr="0">
            <a:noAutofit/>
          </a:bodyPr>
          <a:lstStyle/>
          <a:p>
            <a:pPr marL="91440" marR="91440" lvl="0" indent="0" algn="r" rtl="1">
              <a:lnSpc>
                <a:spcPct val="100000"/>
              </a:lnSpc>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sp>
        <p:nvSpPr>
          <p:cNvPr id="702" name="Google Shape;702;p57"/>
          <p:cNvSpPr txBox="1"/>
          <p:nvPr/>
        </p:nvSpPr>
        <p:spPr>
          <a:xfrm>
            <a:off x="1238575" y="3174750"/>
            <a:ext cx="1408200" cy="262500"/>
          </a:xfrm>
          <a:prstGeom prst="rect">
            <a:avLst/>
          </a:prstGeom>
          <a:noFill/>
          <a:ln>
            <a:noFill/>
          </a:ln>
        </p:spPr>
        <p:txBody>
          <a:bodyPr spcFirstLastPara="1" wrap="square" lIns="91425" tIns="0" rIns="91425" bIns="0" anchor="b" anchorCtr="0">
            <a:noAutofit/>
          </a:bodyPr>
          <a:lstStyle/>
          <a:p>
            <a:pPr marL="0" lvl="0" indent="0" algn="r" rtl="0">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28,9%</a:t>
            </a:r>
            <a:endParaRPr sz="1800" b="1">
              <a:solidFill>
                <a:schemeClr val="accent1"/>
              </a:solidFill>
              <a:latin typeface="Josefin Sans"/>
              <a:ea typeface="Josefin Sans"/>
              <a:cs typeface="B Nazanin" panose="00000700000000000000" pitchFamily="2" charset="-78"/>
              <a:sym typeface="Josefin Sans"/>
            </a:endParaRPr>
          </a:p>
        </p:txBody>
      </p:sp>
      <p:sp>
        <p:nvSpPr>
          <p:cNvPr id="703" name="Google Shape;703;p57"/>
          <p:cNvSpPr txBox="1"/>
          <p:nvPr/>
        </p:nvSpPr>
        <p:spPr>
          <a:xfrm>
            <a:off x="1238575" y="3439586"/>
            <a:ext cx="1408200" cy="656100"/>
          </a:xfrm>
          <a:prstGeom prst="rect">
            <a:avLst/>
          </a:prstGeom>
          <a:noFill/>
          <a:ln>
            <a:noFill/>
          </a:ln>
        </p:spPr>
        <p:txBody>
          <a:bodyPr spcFirstLastPara="1" wrap="square" lIns="0" tIns="6350" rIns="0" bIns="0" anchor="t" anchorCtr="0">
            <a:noAutofit/>
          </a:bodyPr>
          <a:lstStyle/>
          <a:p>
            <a:pPr marL="91440" marR="91440" lvl="0" indent="0" algn="r" rtl="0">
              <a:lnSpc>
                <a:spcPct val="100000"/>
              </a:lnSpc>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704" name="Google Shape;704;p57">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705" name="Google Shape;705;p57">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706" name="Google Shape;706;p57"/>
          <p:cNvSpPr txBox="1">
            <a:spLocks noGrp="1"/>
          </p:cNvSpPr>
          <p:nvPr>
            <p:ph type="subTitle" idx="1"/>
          </p:nvPr>
        </p:nvSpPr>
        <p:spPr>
          <a:xfrm>
            <a:off x="2691012" y="4276263"/>
            <a:ext cx="3762000" cy="367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100" dirty="0">
                <a:latin typeface="Josefin Sans Light"/>
                <a:ea typeface="Josefin Sans Light"/>
                <a:cs typeface="B Nazanin" panose="00000700000000000000" pitchFamily="2" charset="-78"/>
                <a:sym typeface="Josefin Sans Light"/>
              </a:rPr>
              <a:t>برای اصلاح این نمودار، روی آن کلیک </a:t>
            </a:r>
            <a:r>
              <a:rPr lang="fa-IR" sz="1200" dirty="0">
                <a:latin typeface="Josefin Sans Light"/>
                <a:ea typeface="Josefin Sans Light"/>
                <a:cs typeface="B Nazanin" panose="00000700000000000000" pitchFamily="2" charset="-78"/>
                <a:sym typeface="Josefin Sans Light"/>
              </a:rPr>
              <a:t>کنید</a:t>
            </a:r>
            <a:r>
              <a:rPr lang="fa-IR" sz="1100" dirty="0">
                <a:latin typeface="Josefin Sans Light"/>
                <a:ea typeface="Josefin Sans Light"/>
                <a:cs typeface="B Nazanin" panose="00000700000000000000" pitchFamily="2" charset="-78"/>
                <a:sym typeface="Josefin Sans Light"/>
              </a:rPr>
              <a:t>، پیوند را دنبال کنید، داده ها را تغییر دهید و نمودار جدید را در اینجا بچسبانید و جایگزین آن کنید.</a:t>
            </a:r>
            <a:endParaRPr sz="1100" dirty="0">
              <a:latin typeface="Josefin Sans Light"/>
              <a:ea typeface="Josefin Sans Light"/>
              <a:cs typeface="B Nazanin" panose="00000700000000000000" pitchFamily="2" charset="-78"/>
              <a:sym typeface="Josefin Sans Light"/>
            </a:endParaRPr>
          </a:p>
        </p:txBody>
      </p:sp>
      <p:sp>
        <p:nvSpPr>
          <p:cNvPr id="707" name="Google Shape;707;p57"/>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a:cs typeface="B Nazanin" panose="00000700000000000000" pitchFamily="2" charset="-78"/>
              </a:rPr>
              <a:t>About our company</a:t>
            </a:r>
            <a:endParaRPr>
              <a:cs typeface="B Nazanin" panose="00000700000000000000" pitchFamily="2" charset="-78"/>
            </a:endParaRPr>
          </a:p>
        </p:txBody>
      </p:sp>
      <p:sp>
        <p:nvSpPr>
          <p:cNvPr id="708" name="Google Shape;708;p57"/>
          <p:cNvSpPr txBox="1">
            <a:spLocks noGrp="1"/>
          </p:cNvSpPr>
          <p:nvPr>
            <p:ph type="title" idx="2"/>
          </p:nvPr>
        </p:nvSpPr>
        <p:spPr>
          <a:xfrm>
            <a:off x="146725" y="4719850"/>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cxnSp>
        <p:nvCxnSpPr>
          <p:cNvPr id="709" name="Google Shape;709;p57"/>
          <p:cNvCxnSpPr>
            <a:stCxn id="696" idx="3"/>
            <a:endCxn id="710" idx="0"/>
          </p:cNvCxnSpPr>
          <p:nvPr/>
        </p:nvCxnSpPr>
        <p:spPr>
          <a:xfrm>
            <a:off x="2646775" y="1548400"/>
            <a:ext cx="1262100" cy="235800"/>
          </a:xfrm>
          <a:prstGeom prst="bentConnector2">
            <a:avLst/>
          </a:prstGeom>
          <a:noFill/>
          <a:ln w="9525" cap="flat" cmpd="sng">
            <a:solidFill>
              <a:schemeClr val="accent1"/>
            </a:solidFill>
            <a:prstDash val="solid"/>
            <a:round/>
            <a:headEnd type="diamond" w="med" len="med"/>
            <a:tailEnd type="none" w="med" len="med"/>
          </a:ln>
        </p:spPr>
      </p:cxnSp>
      <p:sp>
        <p:nvSpPr>
          <p:cNvPr id="710" name="Google Shape;710;p57"/>
          <p:cNvSpPr/>
          <p:nvPr/>
        </p:nvSpPr>
        <p:spPr>
          <a:xfrm>
            <a:off x="3847450" y="1784056"/>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711" name="Google Shape;711;p57"/>
          <p:cNvCxnSpPr>
            <a:stCxn id="702" idx="3"/>
            <a:endCxn id="712" idx="0"/>
          </p:cNvCxnSpPr>
          <p:nvPr/>
        </p:nvCxnSpPr>
        <p:spPr>
          <a:xfrm>
            <a:off x="2646775" y="3306000"/>
            <a:ext cx="1385100" cy="163500"/>
          </a:xfrm>
          <a:prstGeom prst="bentConnector2">
            <a:avLst/>
          </a:prstGeom>
          <a:noFill/>
          <a:ln w="9525" cap="flat" cmpd="sng">
            <a:solidFill>
              <a:schemeClr val="lt2"/>
            </a:solidFill>
            <a:prstDash val="solid"/>
            <a:round/>
            <a:headEnd type="diamond" w="med" len="med"/>
            <a:tailEnd type="none" w="med" len="med"/>
          </a:ln>
        </p:spPr>
      </p:cxnSp>
      <p:sp>
        <p:nvSpPr>
          <p:cNvPr id="712" name="Google Shape;712;p57"/>
          <p:cNvSpPr/>
          <p:nvPr/>
        </p:nvSpPr>
        <p:spPr>
          <a:xfrm>
            <a:off x="3970450" y="3469494"/>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713" name="Google Shape;713;p57"/>
          <p:cNvCxnSpPr>
            <a:stCxn id="698" idx="1"/>
            <a:endCxn id="714" idx="0"/>
          </p:cNvCxnSpPr>
          <p:nvPr/>
        </p:nvCxnSpPr>
        <p:spPr>
          <a:xfrm flipH="1">
            <a:off x="5293045" y="1548570"/>
            <a:ext cx="1201800" cy="350100"/>
          </a:xfrm>
          <a:prstGeom prst="bentConnector2">
            <a:avLst/>
          </a:prstGeom>
          <a:noFill/>
          <a:ln w="9525" cap="flat" cmpd="sng">
            <a:solidFill>
              <a:schemeClr val="dk2"/>
            </a:solidFill>
            <a:prstDash val="solid"/>
            <a:round/>
            <a:headEnd type="diamond" w="med" len="med"/>
            <a:tailEnd type="none" w="med" len="med"/>
          </a:ln>
        </p:spPr>
      </p:cxnSp>
      <p:sp>
        <p:nvSpPr>
          <p:cNvPr id="714" name="Google Shape;714;p57"/>
          <p:cNvSpPr/>
          <p:nvPr/>
        </p:nvSpPr>
        <p:spPr>
          <a:xfrm>
            <a:off x="5231525" y="1898556"/>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715" name="Google Shape;715;p57"/>
          <p:cNvCxnSpPr>
            <a:stCxn id="700" idx="1"/>
            <a:endCxn id="716" idx="0"/>
          </p:cNvCxnSpPr>
          <p:nvPr/>
        </p:nvCxnSpPr>
        <p:spPr>
          <a:xfrm flipH="1">
            <a:off x="5460145" y="3304218"/>
            <a:ext cx="1034700" cy="47400"/>
          </a:xfrm>
          <a:prstGeom prst="bentConnector2">
            <a:avLst/>
          </a:prstGeom>
          <a:noFill/>
          <a:ln w="9525" cap="flat" cmpd="sng">
            <a:solidFill>
              <a:schemeClr val="accent3"/>
            </a:solidFill>
            <a:prstDash val="solid"/>
            <a:round/>
            <a:headEnd type="diamond" w="med" len="med"/>
            <a:tailEnd type="none" w="med" len="med"/>
          </a:ln>
        </p:spPr>
      </p:cxnSp>
      <p:sp>
        <p:nvSpPr>
          <p:cNvPr id="716" name="Google Shape;716;p57"/>
          <p:cNvSpPr/>
          <p:nvPr/>
        </p:nvSpPr>
        <p:spPr>
          <a:xfrm>
            <a:off x="5398638" y="3351606"/>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mc:Choice xmlns:p14="http://schemas.microsoft.com/office/powerpoint/2010/main" Requires="p14">
      <p:transition spd="slow" p14:dur="3400">
        <p14:reveal/>
      </p:transition>
    </mc:Choice>
    <mc:Fallback>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720"/>
        <p:cNvGrpSpPr/>
        <p:nvPr/>
      </p:nvGrpSpPr>
      <p:grpSpPr>
        <a:xfrm>
          <a:off x="0" y="0"/>
          <a:ext cx="0" cy="0"/>
          <a:chOff x="0" y="0"/>
          <a:chExt cx="0" cy="0"/>
        </a:xfrm>
      </p:grpSpPr>
      <p:sp>
        <p:nvSpPr>
          <p:cNvPr id="721" name="Google Shape;721;p58"/>
          <p:cNvSpPr txBox="1">
            <a:spLocks noGrp="1"/>
          </p:cNvSpPr>
          <p:nvPr>
            <p:ph type="title" idx="4"/>
          </p:nvPr>
        </p:nvSpPr>
        <p:spPr>
          <a:xfrm>
            <a:off x="1944277" y="3017250"/>
            <a:ext cx="2283600" cy="5760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en">
                <a:cs typeface="B Nazanin" panose="00000700000000000000" pitchFamily="2" charset="-78"/>
              </a:rPr>
              <a:t>30,000</a:t>
            </a:r>
            <a:endParaRPr>
              <a:cs typeface="B Nazanin" panose="00000700000000000000" pitchFamily="2" charset="-78"/>
            </a:endParaRPr>
          </a:p>
        </p:txBody>
      </p:sp>
      <p:sp>
        <p:nvSpPr>
          <p:cNvPr id="722" name="Google Shape;722;p58"/>
          <p:cNvSpPr txBox="1">
            <a:spLocks noGrp="1"/>
          </p:cNvSpPr>
          <p:nvPr>
            <p:ph type="title"/>
          </p:nvPr>
        </p:nvSpPr>
        <p:spPr>
          <a:xfrm>
            <a:off x="1944275" y="1378950"/>
            <a:ext cx="2286000" cy="5727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en">
                <a:cs typeface="B Nazanin" panose="00000700000000000000" pitchFamily="2" charset="-78"/>
              </a:rPr>
              <a:t>50,000</a:t>
            </a:r>
            <a:endParaRPr>
              <a:cs typeface="B Nazanin" panose="00000700000000000000" pitchFamily="2" charset="-78"/>
            </a:endParaRPr>
          </a:p>
        </p:txBody>
      </p:sp>
      <p:sp>
        <p:nvSpPr>
          <p:cNvPr id="723" name="Google Shape;723;p58"/>
          <p:cNvSpPr txBox="1">
            <a:spLocks noGrp="1"/>
          </p:cNvSpPr>
          <p:nvPr>
            <p:ph type="title" idx="2"/>
          </p:nvPr>
        </p:nvSpPr>
        <p:spPr>
          <a:xfrm>
            <a:off x="4913725" y="1378950"/>
            <a:ext cx="2283600" cy="5727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en">
                <a:cs typeface="B Nazanin" panose="00000700000000000000" pitchFamily="2" charset="-78"/>
              </a:rPr>
              <a:t>40,000</a:t>
            </a:r>
            <a:endParaRPr>
              <a:cs typeface="B Nazanin" panose="00000700000000000000" pitchFamily="2" charset="-78"/>
            </a:endParaRPr>
          </a:p>
        </p:txBody>
      </p:sp>
      <p:sp>
        <p:nvSpPr>
          <p:cNvPr id="724" name="Google Shape;724;p58"/>
          <p:cNvSpPr txBox="1">
            <a:spLocks noGrp="1"/>
          </p:cNvSpPr>
          <p:nvPr>
            <p:ph type="title" idx="6"/>
          </p:nvPr>
        </p:nvSpPr>
        <p:spPr>
          <a:xfrm>
            <a:off x="4913752" y="3017250"/>
            <a:ext cx="2283600" cy="5760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en">
                <a:cs typeface="B Nazanin" panose="00000700000000000000" pitchFamily="2" charset="-78"/>
              </a:rPr>
              <a:t>20,000</a:t>
            </a:r>
            <a:endParaRPr>
              <a:cs typeface="B Nazanin" panose="00000700000000000000" pitchFamily="2" charset="-78"/>
            </a:endParaRPr>
          </a:p>
        </p:txBody>
      </p:sp>
      <p:cxnSp>
        <p:nvCxnSpPr>
          <p:cNvPr id="725" name="Google Shape;725;p58"/>
          <p:cNvCxnSpPr/>
          <p:nvPr/>
        </p:nvCxnSpPr>
        <p:spPr>
          <a:xfrm>
            <a:off x="5008400" y="3041850"/>
            <a:ext cx="426900" cy="0"/>
          </a:xfrm>
          <a:prstGeom prst="straightConnector1">
            <a:avLst/>
          </a:prstGeom>
          <a:noFill/>
          <a:ln w="76200" cap="flat" cmpd="sng">
            <a:solidFill>
              <a:srgbClr val="FF0000"/>
            </a:solidFill>
            <a:prstDash val="solid"/>
            <a:round/>
            <a:headEnd type="none" w="med" len="med"/>
            <a:tailEnd type="none" w="med" len="med"/>
          </a:ln>
        </p:spPr>
      </p:cxnSp>
      <p:cxnSp>
        <p:nvCxnSpPr>
          <p:cNvPr id="726" name="Google Shape;726;p58"/>
          <p:cNvCxnSpPr/>
          <p:nvPr/>
        </p:nvCxnSpPr>
        <p:spPr>
          <a:xfrm>
            <a:off x="5008400" y="1390575"/>
            <a:ext cx="426900" cy="0"/>
          </a:xfrm>
          <a:prstGeom prst="straightConnector1">
            <a:avLst/>
          </a:prstGeom>
          <a:noFill/>
          <a:ln w="76200" cap="flat" cmpd="sng">
            <a:solidFill>
              <a:srgbClr val="FF0000"/>
            </a:solidFill>
            <a:prstDash val="solid"/>
            <a:round/>
            <a:headEnd type="none" w="med" len="med"/>
            <a:tailEnd type="none" w="med" len="med"/>
          </a:ln>
        </p:spPr>
      </p:cxnSp>
      <p:cxnSp>
        <p:nvCxnSpPr>
          <p:cNvPr id="727" name="Google Shape;727;p58"/>
          <p:cNvCxnSpPr/>
          <p:nvPr/>
        </p:nvCxnSpPr>
        <p:spPr>
          <a:xfrm>
            <a:off x="2039525" y="3041850"/>
            <a:ext cx="426900" cy="0"/>
          </a:xfrm>
          <a:prstGeom prst="straightConnector1">
            <a:avLst/>
          </a:prstGeom>
          <a:noFill/>
          <a:ln w="76200" cap="flat" cmpd="sng">
            <a:solidFill>
              <a:srgbClr val="FF0000"/>
            </a:solidFill>
            <a:prstDash val="solid"/>
            <a:round/>
            <a:headEnd type="none" w="med" len="med"/>
            <a:tailEnd type="none" w="med" len="med"/>
          </a:ln>
        </p:spPr>
      </p:cxnSp>
      <p:cxnSp>
        <p:nvCxnSpPr>
          <p:cNvPr id="728" name="Google Shape;728;p58"/>
          <p:cNvCxnSpPr/>
          <p:nvPr/>
        </p:nvCxnSpPr>
        <p:spPr>
          <a:xfrm>
            <a:off x="2039525" y="1390575"/>
            <a:ext cx="426900" cy="0"/>
          </a:xfrm>
          <a:prstGeom prst="straightConnector1">
            <a:avLst/>
          </a:prstGeom>
          <a:noFill/>
          <a:ln w="76200" cap="flat" cmpd="sng">
            <a:solidFill>
              <a:srgbClr val="FF0000"/>
            </a:solidFill>
            <a:prstDash val="solid"/>
            <a:round/>
            <a:headEnd type="none" w="med" len="med"/>
            <a:tailEnd type="none" w="med" len="med"/>
          </a:ln>
        </p:spPr>
      </p:cxnSp>
      <p:sp>
        <p:nvSpPr>
          <p:cNvPr id="729" name="Google Shape;729;p58"/>
          <p:cNvSpPr txBox="1">
            <a:spLocks noGrp="1"/>
          </p:cNvSpPr>
          <p:nvPr>
            <p:ph type="subTitle" idx="3"/>
          </p:nvPr>
        </p:nvSpPr>
        <p:spPr>
          <a:xfrm>
            <a:off x="4913731" y="2060846"/>
            <a:ext cx="2286000" cy="496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زیرنویس وارد کنید</a:t>
            </a:r>
          </a:p>
        </p:txBody>
      </p:sp>
      <p:sp>
        <p:nvSpPr>
          <p:cNvPr id="730" name="Google Shape;730;p58"/>
          <p:cNvSpPr txBox="1">
            <a:spLocks noGrp="1"/>
          </p:cNvSpPr>
          <p:nvPr>
            <p:ph type="subTitle" idx="1"/>
          </p:nvPr>
        </p:nvSpPr>
        <p:spPr>
          <a:xfrm>
            <a:off x="1944275" y="2060846"/>
            <a:ext cx="2286000" cy="496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زیرنویس وارد کنید</a:t>
            </a:r>
            <a:endParaRPr dirty="0">
              <a:cs typeface="B Nazanin" panose="00000700000000000000" pitchFamily="2" charset="-78"/>
            </a:endParaRPr>
          </a:p>
        </p:txBody>
      </p:sp>
      <p:sp>
        <p:nvSpPr>
          <p:cNvPr id="731" name="Google Shape;731;p58"/>
          <p:cNvSpPr txBox="1">
            <a:spLocks noGrp="1"/>
          </p:cNvSpPr>
          <p:nvPr>
            <p:ph type="subTitle" idx="7"/>
          </p:nvPr>
        </p:nvSpPr>
        <p:spPr>
          <a:xfrm>
            <a:off x="4913727" y="3699140"/>
            <a:ext cx="2286000" cy="493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زیرنویس وارد کنید</a:t>
            </a:r>
          </a:p>
        </p:txBody>
      </p:sp>
      <p:sp>
        <p:nvSpPr>
          <p:cNvPr id="732" name="Google Shape;732;p58"/>
          <p:cNvSpPr txBox="1">
            <a:spLocks noGrp="1"/>
          </p:cNvSpPr>
          <p:nvPr>
            <p:ph type="subTitle" idx="5"/>
          </p:nvPr>
        </p:nvSpPr>
        <p:spPr>
          <a:xfrm>
            <a:off x="1944263" y="3699140"/>
            <a:ext cx="2286000" cy="493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زیرنویس وارد کنید</a:t>
            </a:r>
          </a:p>
        </p:txBody>
      </p:sp>
      <p:cxnSp>
        <p:nvCxnSpPr>
          <p:cNvPr id="733" name="Google Shape;733;p58">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734" name="Google Shape;734;p58">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735" name="Google Shape;735;p58"/>
          <p:cNvSpPr txBox="1">
            <a:spLocks noGrp="1"/>
          </p:cNvSpPr>
          <p:nvPr>
            <p:ph type="title" idx="8"/>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a:spcBef>
                <a:spcPts val="0"/>
              </a:spcBef>
              <a:spcAft>
                <a:spcPts val="0"/>
              </a:spcAft>
              <a:buNone/>
            </a:pPr>
            <a:r>
              <a:rPr lang="en">
                <a:cs typeface="B Nazanin" panose="00000700000000000000" pitchFamily="2" charset="-78"/>
              </a:rPr>
              <a:t>About our company</a:t>
            </a:r>
            <a:endParaRPr>
              <a:cs typeface="B Nazanin" panose="00000700000000000000" pitchFamily="2" charset="-78"/>
            </a:endParaRPr>
          </a:p>
        </p:txBody>
      </p:sp>
      <p:sp>
        <p:nvSpPr>
          <p:cNvPr id="736" name="Google Shape;736;p58"/>
          <p:cNvSpPr txBox="1">
            <a:spLocks noGrp="1"/>
          </p:cNvSpPr>
          <p:nvPr>
            <p:ph type="title" idx="9"/>
          </p:nvPr>
        </p:nvSpPr>
        <p:spPr>
          <a:xfrm>
            <a:off x="146725" y="4719850"/>
            <a:ext cx="1689000" cy="160500"/>
          </a:xfrm>
          <a:prstGeom prst="rect">
            <a:avLst/>
          </a:prstGeom>
        </p:spPr>
        <p:txBody>
          <a:bodyPr spcFirstLastPara="1" wrap="square" lIns="91425" tIns="0" rIns="91425" bIns="0" anchor="b" anchorCtr="0">
            <a:noAutofit/>
          </a:bodyPr>
          <a:lstStyle/>
          <a:p>
            <a:pPr marL="0" lvl="0" indent="0" algn="l">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737" name="Google Shape;737;p58"/>
          <p:cNvSpPr txBox="1"/>
          <p:nvPr/>
        </p:nvSpPr>
        <p:spPr>
          <a:xfrm>
            <a:off x="1470900" y="476534"/>
            <a:ext cx="6202200" cy="572700"/>
          </a:xfrm>
          <a:prstGeom prst="rect">
            <a:avLst/>
          </a:prstGeom>
          <a:noFill/>
          <a:ln>
            <a:noFill/>
          </a:ln>
        </p:spPr>
        <p:txBody>
          <a:bodyPr spcFirstLastPara="1" wrap="square" lIns="91425" tIns="91425" rIns="91425" bIns="91425" anchor="t" anchorCtr="0">
            <a:noAutofit/>
          </a:bodyPr>
          <a:lstStyle/>
          <a:p>
            <a:pPr marL="0" lvl="0" indent="0" algn="ctr">
              <a:spcBef>
                <a:spcPts val="0"/>
              </a:spcBef>
              <a:spcAft>
                <a:spcPts val="0"/>
              </a:spcAft>
              <a:buNone/>
            </a:pPr>
            <a:r>
              <a:rPr lang="fa-IR" sz="2800" b="1" dirty="0">
                <a:solidFill>
                  <a:srgbClr val="000000"/>
                </a:solidFill>
                <a:latin typeface="Josefin Sans"/>
                <a:ea typeface="Josefin Sans"/>
                <a:cs typeface="B Nazanin" panose="00000700000000000000" pitchFamily="2" charset="-78"/>
                <a:sym typeface="Josefin Sans"/>
              </a:rPr>
              <a:t>اعداد ما</a:t>
            </a:r>
            <a:endParaRPr sz="2800" b="1" dirty="0">
              <a:solidFill>
                <a:srgbClr val="000000"/>
              </a:solidFill>
              <a:latin typeface="Josefin Sans"/>
              <a:ea typeface="Josefin Sans"/>
              <a:cs typeface="B Nazanin" panose="00000700000000000000" pitchFamily="2" charset="-78"/>
              <a:sym typeface="Josefin Sans"/>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Char"/>
      </p:transition>
    </mc:Choice>
    <mc:Fallback>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741"/>
        <p:cNvGrpSpPr/>
        <p:nvPr/>
      </p:nvGrpSpPr>
      <p:grpSpPr>
        <a:xfrm>
          <a:off x="0" y="0"/>
          <a:ext cx="0" cy="0"/>
          <a:chOff x="0" y="0"/>
          <a:chExt cx="0" cy="0"/>
        </a:xfrm>
      </p:grpSpPr>
      <p:sp>
        <p:nvSpPr>
          <p:cNvPr id="742" name="Google Shape;742;p59"/>
          <p:cNvSpPr txBox="1">
            <a:spLocks noGrp="1"/>
          </p:cNvSpPr>
          <p:nvPr>
            <p:ph type="title" idx="3"/>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رشد ما</a:t>
            </a:r>
            <a:endParaRPr dirty="0">
              <a:cs typeface="B Nazanin" panose="00000700000000000000" pitchFamily="2" charset="-78"/>
            </a:endParaRPr>
          </a:p>
        </p:txBody>
      </p:sp>
      <p:sp>
        <p:nvSpPr>
          <p:cNvPr id="743" name="Google Shape;743;p59"/>
          <p:cNvSpPr txBox="1">
            <a:spLocks noGrp="1"/>
          </p:cNvSpPr>
          <p:nvPr>
            <p:ph type="subTitle" idx="1"/>
          </p:nvPr>
        </p:nvSpPr>
        <p:spPr>
          <a:xfrm>
            <a:off x="1338299" y="4068400"/>
            <a:ext cx="3242100" cy="367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100" dirty="0">
                <a:latin typeface="Josefin Sans Light"/>
                <a:ea typeface="Josefin Sans Light"/>
                <a:cs typeface="B Nazanin" panose="00000700000000000000" pitchFamily="2" charset="-78"/>
                <a:sym typeface="Josefin Sans Light"/>
              </a:rPr>
              <a:t>برای اصلاح این نمودار، روی آن کلیک کنید، پیوند را دنبال کنید، داده ها را تغییر دهید و نمودار جدید را در اینجا قرار دهید</a:t>
            </a:r>
            <a:endParaRPr sz="1100" dirty="0">
              <a:latin typeface="Josefin Sans Light"/>
              <a:ea typeface="Josefin Sans Light"/>
              <a:cs typeface="B Nazanin" panose="00000700000000000000" pitchFamily="2" charset="-78"/>
              <a:sym typeface="Josefin Sans Light"/>
            </a:endParaRPr>
          </a:p>
        </p:txBody>
      </p:sp>
      <p:cxnSp>
        <p:nvCxnSpPr>
          <p:cNvPr id="744" name="Google Shape;744;p59">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745" name="Google Shape;745;p59">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746" name="Google Shape;746;p59"/>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a:cs typeface="B Nazanin" panose="00000700000000000000" pitchFamily="2" charset="-78"/>
              </a:rPr>
              <a:t>About our company</a:t>
            </a:r>
            <a:endParaRPr>
              <a:cs typeface="B Nazanin" panose="00000700000000000000" pitchFamily="2" charset="-78"/>
            </a:endParaRPr>
          </a:p>
        </p:txBody>
      </p:sp>
      <p:sp>
        <p:nvSpPr>
          <p:cNvPr id="747" name="Google Shape;747;p59"/>
          <p:cNvSpPr txBox="1">
            <a:spLocks noGrp="1"/>
          </p:cNvSpPr>
          <p:nvPr>
            <p:ph type="title" idx="2"/>
          </p:nvPr>
        </p:nvSpPr>
        <p:spPr>
          <a:xfrm>
            <a:off x="146725" y="4719850"/>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748" name="Google Shape;748;p59"/>
          <p:cNvSpPr/>
          <p:nvPr/>
        </p:nvSpPr>
        <p:spPr>
          <a:xfrm>
            <a:off x="4239750" y="3661781"/>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49" name="Google Shape;749;p59"/>
          <p:cNvSpPr/>
          <p:nvPr/>
        </p:nvSpPr>
        <p:spPr>
          <a:xfrm>
            <a:off x="3768075" y="3964819"/>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50" name="Google Shape;750;p59"/>
          <p:cNvSpPr/>
          <p:nvPr/>
        </p:nvSpPr>
        <p:spPr>
          <a:xfrm>
            <a:off x="4720900" y="3164081"/>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51" name="Google Shape;751;p59"/>
          <p:cNvSpPr/>
          <p:nvPr/>
        </p:nvSpPr>
        <p:spPr>
          <a:xfrm>
            <a:off x="5797100" y="1576334"/>
            <a:ext cx="123000" cy="123000"/>
          </a:xfrm>
          <a:prstGeom prst="rect">
            <a:avLst/>
          </a:pr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52" name="Google Shape;752;p59"/>
          <p:cNvSpPr txBox="1"/>
          <p:nvPr/>
        </p:nvSpPr>
        <p:spPr>
          <a:xfrm>
            <a:off x="5920100" y="1506575"/>
            <a:ext cx="1091100" cy="262500"/>
          </a:xfrm>
          <a:prstGeom prst="rect">
            <a:avLst/>
          </a:prstGeom>
          <a:noFill/>
          <a:ln>
            <a:noFill/>
          </a:ln>
        </p:spPr>
        <p:txBody>
          <a:bodyPr spcFirstLastPara="1" wrap="square" lIns="0" tIns="6350" rIns="0" bIns="0" anchor="t" anchorCtr="0">
            <a:noAutofit/>
          </a:bodyPr>
          <a:lstStyle/>
          <a:p>
            <a:pPr marL="91440" marR="91440" lvl="0" indent="0" algn="l" rtl="0">
              <a:lnSpc>
                <a:spcPct val="100000"/>
              </a:lnSpc>
              <a:spcBef>
                <a:spcPts val="0"/>
              </a:spcBef>
              <a:spcAft>
                <a:spcPts val="0"/>
              </a:spcAft>
              <a:buNone/>
            </a:pPr>
            <a:r>
              <a:rPr lang="fa-IR" sz="1600" b="1" dirty="0">
                <a:solidFill>
                  <a:schemeClr val="dk1"/>
                </a:solidFill>
                <a:latin typeface="Josefin Sans"/>
                <a:ea typeface="Josefin Sans"/>
                <a:cs typeface="B Nazanin" panose="00000700000000000000" pitchFamily="2" charset="-78"/>
                <a:sym typeface="Josefin Sans"/>
              </a:rPr>
              <a:t>عنوان اول</a:t>
            </a:r>
            <a:endParaRPr sz="1600" b="1" dirty="0">
              <a:solidFill>
                <a:schemeClr val="dk1"/>
              </a:solidFill>
              <a:latin typeface="Josefin Sans"/>
              <a:ea typeface="Josefin Sans"/>
              <a:cs typeface="B Nazanin" panose="00000700000000000000" pitchFamily="2" charset="-78"/>
              <a:sym typeface="Josefin Sans"/>
            </a:endParaRPr>
          </a:p>
        </p:txBody>
      </p:sp>
      <p:pic>
        <p:nvPicPr>
          <p:cNvPr id="753" name="Google Shape;753;p59" title="Chart">
            <a:hlinkClick r:id="rId3"/>
          </p:cNvPr>
          <p:cNvPicPr preferRelativeResize="0"/>
          <p:nvPr/>
        </p:nvPicPr>
        <p:blipFill>
          <a:blip r:embed="rId4">
            <a:alphaModFix/>
          </a:blip>
          <a:stretch>
            <a:fillRect/>
          </a:stretch>
        </p:blipFill>
        <p:spPr>
          <a:xfrm>
            <a:off x="571175" y="1219162"/>
            <a:ext cx="4776342" cy="2953338"/>
          </a:xfrm>
          <a:prstGeom prst="rect">
            <a:avLst/>
          </a:prstGeom>
          <a:noFill/>
          <a:ln>
            <a:noFill/>
          </a:ln>
        </p:spPr>
      </p:pic>
      <p:sp>
        <p:nvSpPr>
          <p:cNvPr id="754" name="Google Shape;754;p59"/>
          <p:cNvSpPr/>
          <p:nvPr/>
        </p:nvSpPr>
        <p:spPr>
          <a:xfrm>
            <a:off x="5797100" y="1920709"/>
            <a:ext cx="123000" cy="1230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55" name="Google Shape;755;p59"/>
          <p:cNvSpPr txBox="1"/>
          <p:nvPr/>
        </p:nvSpPr>
        <p:spPr>
          <a:xfrm>
            <a:off x="5920100" y="1850950"/>
            <a:ext cx="1091100" cy="262500"/>
          </a:xfrm>
          <a:prstGeom prst="rect">
            <a:avLst/>
          </a:prstGeom>
          <a:noFill/>
          <a:ln>
            <a:noFill/>
          </a:ln>
        </p:spPr>
        <p:txBody>
          <a:bodyPr spcFirstLastPara="1" wrap="square" lIns="0" tIns="6350" rIns="0" bIns="0" anchor="t" anchorCtr="0">
            <a:noAutofit/>
          </a:bodyPr>
          <a:lstStyle/>
          <a:p>
            <a:pPr marL="91440" marR="91440" lvl="0" indent="0" algn="l" rtl="0">
              <a:lnSpc>
                <a:spcPct val="100000"/>
              </a:lnSpc>
              <a:spcBef>
                <a:spcPts val="0"/>
              </a:spcBef>
              <a:spcAft>
                <a:spcPts val="0"/>
              </a:spcAft>
              <a:buNone/>
            </a:pPr>
            <a:r>
              <a:rPr lang="fa-IR" sz="1600" b="1" dirty="0">
                <a:solidFill>
                  <a:schemeClr val="dk1"/>
                </a:solidFill>
                <a:latin typeface="Josefin Sans"/>
                <a:ea typeface="Josefin Sans"/>
                <a:cs typeface="B Nazanin" panose="00000700000000000000" pitchFamily="2" charset="-78"/>
                <a:sym typeface="Josefin Sans"/>
              </a:rPr>
              <a:t>عنوان سوم</a:t>
            </a:r>
            <a:endParaRPr sz="1600" b="1" dirty="0">
              <a:solidFill>
                <a:schemeClr val="dk1"/>
              </a:solidFill>
              <a:latin typeface="Josefin Sans"/>
              <a:ea typeface="Josefin Sans"/>
              <a:cs typeface="B Nazanin" panose="00000700000000000000" pitchFamily="2" charset="-78"/>
              <a:sym typeface="Josefin Sans"/>
            </a:endParaRPr>
          </a:p>
        </p:txBody>
      </p:sp>
      <p:sp>
        <p:nvSpPr>
          <p:cNvPr id="756" name="Google Shape;756;p59"/>
          <p:cNvSpPr/>
          <p:nvPr/>
        </p:nvSpPr>
        <p:spPr>
          <a:xfrm>
            <a:off x="7054950" y="1575509"/>
            <a:ext cx="123000" cy="1230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57" name="Google Shape;757;p59"/>
          <p:cNvSpPr txBox="1"/>
          <p:nvPr/>
        </p:nvSpPr>
        <p:spPr>
          <a:xfrm>
            <a:off x="7177949" y="1505759"/>
            <a:ext cx="1088100" cy="262500"/>
          </a:xfrm>
          <a:prstGeom prst="rect">
            <a:avLst/>
          </a:prstGeom>
          <a:noFill/>
          <a:ln>
            <a:noFill/>
          </a:ln>
        </p:spPr>
        <p:txBody>
          <a:bodyPr spcFirstLastPara="1" wrap="square" lIns="0" tIns="6350" rIns="0" bIns="0" anchor="t" anchorCtr="0">
            <a:noAutofit/>
          </a:bodyPr>
          <a:lstStyle/>
          <a:p>
            <a:pPr marL="91440" marR="91440" lvl="0" indent="0" algn="l" rtl="0">
              <a:lnSpc>
                <a:spcPct val="100000"/>
              </a:lnSpc>
              <a:spcBef>
                <a:spcPts val="0"/>
              </a:spcBef>
              <a:spcAft>
                <a:spcPts val="0"/>
              </a:spcAft>
              <a:buNone/>
            </a:pPr>
            <a:r>
              <a:rPr lang="fa-IR" sz="1600" b="1" dirty="0">
                <a:solidFill>
                  <a:schemeClr val="dk1"/>
                </a:solidFill>
                <a:latin typeface="Josefin Sans"/>
                <a:ea typeface="Josefin Sans"/>
                <a:cs typeface="B Nazanin" panose="00000700000000000000" pitchFamily="2" charset="-78"/>
                <a:sym typeface="Josefin Sans"/>
              </a:rPr>
              <a:t>عنوان دوم</a:t>
            </a:r>
            <a:endParaRPr sz="1600" b="1" dirty="0">
              <a:solidFill>
                <a:schemeClr val="dk1"/>
              </a:solidFill>
              <a:latin typeface="Josefin Sans"/>
              <a:ea typeface="Josefin Sans"/>
              <a:cs typeface="B Nazanin" panose="00000700000000000000" pitchFamily="2" charset="-78"/>
              <a:sym typeface="Josefin Sans"/>
            </a:endParaRPr>
          </a:p>
        </p:txBody>
      </p:sp>
      <p:sp>
        <p:nvSpPr>
          <p:cNvPr id="758" name="Google Shape;758;p59"/>
          <p:cNvSpPr/>
          <p:nvPr/>
        </p:nvSpPr>
        <p:spPr>
          <a:xfrm>
            <a:off x="7054950" y="1919884"/>
            <a:ext cx="123000" cy="1230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59" name="Google Shape;759;p59"/>
          <p:cNvSpPr txBox="1"/>
          <p:nvPr/>
        </p:nvSpPr>
        <p:spPr>
          <a:xfrm>
            <a:off x="7177949" y="1850134"/>
            <a:ext cx="1088100" cy="262500"/>
          </a:xfrm>
          <a:prstGeom prst="rect">
            <a:avLst/>
          </a:prstGeom>
          <a:noFill/>
          <a:ln>
            <a:noFill/>
          </a:ln>
        </p:spPr>
        <p:txBody>
          <a:bodyPr spcFirstLastPara="1" wrap="square" lIns="0" tIns="6350" rIns="0" bIns="0" anchor="t" anchorCtr="0">
            <a:noAutofit/>
          </a:bodyPr>
          <a:lstStyle/>
          <a:p>
            <a:pPr marL="91440" marR="91440" lvl="0" indent="0" algn="l" rtl="0">
              <a:lnSpc>
                <a:spcPct val="100000"/>
              </a:lnSpc>
              <a:spcBef>
                <a:spcPts val="0"/>
              </a:spcBef>
              <a:spcAft>
                <a:spcPts val="0"/>
              </a:spcAft>
              <a:buNone/>
            </a:pPr>
            <a:r>
              <a:rPr lang="fa-IR" sz="1600" b="1" dirty="0">
                <a:solidFill>
                  <a:schemeClr val="dk1"/>
                </a:solidFill>
                <a:latin typeface="Josefin Sans"/>
                <a:ea typeface="Josefin Sans"/>
                <a:cs typeface="B Nazanin" panose="00000700000000000000" pitchFamily="2" charset="-78"/>
                <a:sym typeface="Josefin Sans"/>
              </a:rPr>
              <a:t>عنوان چهارم</a:t>
            </a:r>
            <a:endParaRPr sz="1600" b="1" dirty="0">
              <a:solidFill>
                <a:schemeClr val="dk1"/>
              </a:solidFill>
              <a:latin typeface="Josefin Sans"/>
              <a:ea typeface="Josefin Sans"/>
              <a:cs typeface="B Nazanin" panose="00000700000000000000" pitchFamily="2" charset="-78"/>
              <a:sym typeface="Josefin Sans"/>
            </a:endParaRPr>
          </a:p>
        </p:txBody>
      </p:sp>
      <p:sp>
        <p:nvSpPr>
          <p:cNvPr id="760" name="Google Shape;760;p59"/>
          <p:cNvSpPr txBox="1"/>
          <p:nvPr/>
        </p:nvSpPr>
        <p:spPr>
          <a:xfrm>
            <a:off x="7126812" y="2875069"/>
            <a:ext cx="1134000" cy="262500"/>
          </a:xfrm>
          <a:prstGeom prst="rect">
            <a:avLst/>
          </a:prstGeom>
          <a:noFill/>
          <a:ln>
            <a:noFill/>
          </a:ln>
        </p:spPr>
        <p:txBody>
          <a:bodyPr spcFirstLastPara="1" wrap="square" lIns="0" tIns="6350" rIns="0" bIns="0" anchor="t" anchorCtr="0">
            <a:noAutofit/>
          </a:bodyPr>
          <a:lstStyle/>
          <a:p>
            <a:pPr marL="91440" marR="91440" lvl="0" indent="0" algn="l" rtl="0">
              <a:lnSpc>
                <a:spcPct val="100000"/>
              </a:lnSpc>
              <a:spcBef>
                <a:spcPts val="0"/>
              </a:spcBef>
              <a:spcAft>
                <a:spcPts val="0"/>
              </a:spcAft>
              <a:buNone/>
            </a:pPr>
            <a:r>
              <a:rPr lang="fa-IR" sz="1600" b="1" dirty="0">
                <a:solidFill>
                  <a:schemeClr val="dk1"/>
                </a:solidFill>
                <a:latin typeface="Josefin Sans"/>
                <a:ea typeface="Josefin Sans"/>
                <a:cs typeface="B Nazanin" panose="00000700000000000000" pitchFamily="2" charset="-78"/>
                <a:sym typeface="Josefin Sans"/>
              </a:rPr>
              <a:t>عنوان دوم</a:t>
            </a:r>
            <a:endParaRPr sz="1600" b="1" dirty="0">
              <a:solidFill>
                <a:schemeClr val="dk1"/>
              </a:solidFill>
              <a:latin typeface="Josefin Sans"/>
              <a:ea typeface="Josefin Sans"/>
              <a:cs typeface="B Nazanin" panose="00000700000000000000" pitchFamily="2" charset="-78"/>
              <a:sym typeface="Josefin Sans"/>
            </a:endParaRPr>
          </a:p>
        </p:txBody>
      </p:sp>
      <p:sp>
        <p:nvSpPr>
          <p:cNvPr id="761" name="Google Shape;761;p59"/>
          <p:cNvSpPr txBox="1"/>
          <p:nvPr/>
        </p:nvSpPr>
        <p:spPr>
          <a:xfrm>
            <a:off x="7129866" y="3612063"/>
            <a:ext cx="1130700" cy="262500"/>
          </a:xfrm>
          <a:prstGeom prst="rect">
            <a:avLst/>
          </a:prstGeom>
          <a:noFill/>
          <a:ln>
            <a:noFill/>
          </a:ln>
        </p:spPr>
        <p:txBody>
          <a:bodyPr spcFirstLastPara="1" wrap="square" lIns="0" tIns="6350" rIns="0" bIns="0" anchor="t" anchorCtr="0">
            <a:noAutofit/>
          </a:bodyPr>
          <a:lstStyle/>
          <a:p>
            <a:pPr marL="91440" marR="91440" lvl="0" indent="0" algn="l" rtl="0">
              <a:spcBef>
                <a:spcPts val="0"/>
              </a:spcBef>
              <a:spcAft>
                <a:spcPts val="0"/>
              </a:spcAft>
              <a:buNone/>
            </a:pPr>
            <a:r>
              <a:rPr lang="fa-IR" sz="1600" b="1" dirty="0">
                <a:solidFill>
                  <a:schemeClr val="dk1"/>
                </a:solidFill>
                <a:latin typeface="Josefin Sans"/>
                <a:ea typeface="Josefin Sans"/>
                <a:cs typeface="B Nazanin" panose="00000700000000000000" pitchFamily="2" charset="-78"/>
                <a:sym typeface="Josefin Sans"/>
              </a:rPr>
              <a:t>عنوان سوم</a:t>
            </a:r>
            <a:endParaRPr sz="1600" b="1" dirty="0">
              <a:solidFill>
                <a:schemeClr val="dk1"/>
              </a:solidFill>
              <a:latin typeface="Josefin Sans"/>
              <a:ea typeface="Josefin Sans"/>
              <a:cs typeface="B Nazanin" panose="00000700000000000000" pitchFamily="2" charset="-78"/>
              <a:sym typeface="Josefin Sans"/>
            </a:endParaRPr>
          </a:p>
        </p:txBody>
      </p:sp>
      <p:sp>
        <p:nvSpPr>
          <p:cNvPr id="762" name="Google Shape;762;p59"/>
          <p:cNvSpPr txBox="1"/>
          <p:nvPr/>
        </p:nvSpPr>
        <p:spPr>
          <a:xfrm>
            <a:off x="7126812" y="2576569"/>
            <a:ext cx="1134000" cy="262500"/>
          </a:xfrm>
          <a:prstGeom prst="rect">
            <a:avLst/>
          </a:prstGeom>
          <a:noFill/>
          <a:ln>
            <a:noFill/>
          </a:ln>
        </p:spPr>
        <p:txBody>
          <a:bodyPr spcFirstLastPara="1" wrap="square" lIns="0" tIns="6350" rIns="0" bIns="0" anchor="t" anchorCtr="0">
            <a:noAutofit/>
          </a:bodyPr>
          <a:lstStyle/>
          <a:p>
            <a:pPr marL="91440" marR="91440" lvl="0" indent="0" algn="l" rtl="0">
              <a:lnSpc>
                <a:spcPct val="100000"/>
              </a:lnSpc>
              <a:spcBef>
                <a:spcPts val="0"/>
              </a:spcBef>
              <a:spcAft>
                <a:spcPts val="0"/>
              </a:spcAft>
              <a:buNone/>
            </a:pPr>
            <a:r>
              <a:rPr lang="en" sz="2200" b="1">
                <a:solidFill>
                  <a:schemeClr val="accent1"/>
                </a:solidFill>
                <a:latin typeface="Josefin Sans"/>
                <a:ea typeface="Josefin Sans"/>
                <a:cs typeface="B Nazanin" panose="00000700000000000000" pitchFamily="2" charset="-78"/>
                <a:sym typeface="Josefin Sans"/>
              </a:rPr>
              <a:t>$2M</a:t>
            </a:r>
            <a:endParaRPr sz="2200" b="1">
              <a:solidFill>
                <a:schemeClr val="accent1"/>
              </a:solidFill>
              <a:latin typeface="Josefin Sans"/>
              <a:ea typeface="Josefin Sans"/>
              <a:cs typeface="B Nazanin" panose="00000700000000000000" pitchFamily="2" charset="-78"/>
              <a:sym typeface="Josefin Sans"/>
            </a:endParaRPr>
          </a:p>
        </p:txBody>
      </p:sp>
      <p:sp>
        <p:nvSpPr>
          <p:cNvPr id="763" name="Google Shape;763;p59"/>
          <p:cNvSpPr txBox="1"/>
          <p:nvPr/>
        </p:nvSpPr>
        <p:spPr>
          <a:xfrm>
            <a:off x="7129866" y="3313563"/>
            <a:ext cx="1130700" cy="262500"/>
          </a:xfrm>
          <a:prstGeom prst="rect">
            <a:avLst/>
          </a:prstGeom>
          <a:noFill/>
          <a:ln>
            <a:noFill/>
          </a:ln>
        </p:spPr>
        <p:txBody>
          <a:bodyPr spcFirstLastPara="1" wrap="square" lIns="0" tIns="6350" rIns="0" bIns="0" anchor="t" anchorCtr="0">
            <a:noAutofit/>
          </a:bodyPr>
          <a:lstStyle/>
          <a:p>
            <a:pPr marL="91440" marR="91440" lvl="0" indent="0" algn="l" rtl="0">
              <a:spcBef>
                <a:spcPts val="0"/>
              </a:spcBef>
              <a:spcAft>
                <a:spcPts val="0"/>
              </a:spcAft>
              <a:buNone/>
            </a:pPr>
            <a:r>
              <a:rPr lang="en" sz="2200" b="1">
                <a:solidFill>
                  <a:schemeClr val="accent1"/>
                </a:solidFill>
                <a:latin typeface="Josefin Sans"/>
                <a:ea typeface="Josefin Sans"/>
                <a:cs typeface="B Nazanin" panose="00000700000000000000" pitchFamily="2" charset="-78"/>
                <a:sym typeface="Josefin Sans"/>
              </a:rPr>
              <a:t>$7M</a:t>
            </a:r>
            <a:endParaRPr sz="2200" b="1">
              <a:solidFill>
                <a:schemeClr val="accent1"/>
              </a:solidFill>
              <a:latin typeface="Josefin Sans"/>
              <a:ea typeface="Josefin Sans"/>
              <a:cs typeface="B Nazanin" panose="00000700000000000000" pitchFamily="2" charset="-78"/>
              <a:sym typeface="Josefin Sans"/>
            </a:endParaRPr>
          </a:p>
        </p:txBody>
      </p:sp>
      <p:cxnSp>
        <p:nvCxnSpPr>
          <p:cNvPr id="764" name="Google Shape;764;p59"/>
          <p:cNvCxnSpPr/>
          <p:nvPr/>
        </p:nvCxnSpPr>
        <p:spPr>
          <a:xfrm rot="10800000">
            <a:off x="7113763" y="2593069"/>
            <a:ext cx="0" cy="229500"/>
          </a:xfrm>
          <a:prstGeom prst="straightConnector1">
            <a:avLst/>
          </a:prstGeom>
          <a:noFill/>
          <a:ln w="38100" cap="flat" cmpd="sng">
            <a:solidFill>
              <a:schemeClr val="dk2"/>
            </a:solidFill>
            <a:prstDash val="solid"/>
            <a:round/>
            <a:headEnd type="none" w="med" len="med"/>
            <a:tailEnd type="none" w="med" len="med"/>
          </a:ln>
        </p:spPr>
      </p:cxnSp>
      <p:cxnSp>
        <p:nvCxnSpPr>
          <p:cNvPr id="765" name="Google Shape;765;p59"/>
          <p:cNvCxnSpPr/>
          <p:nvPr/>
        </p:nvCxnSpPr>
        <p:spPr>
          <a:xfrm rot="10800000">
            <a:off x="7113763" y="3330063"/>
            <a:ext cx="0" cy="229500"/>
          </a:xfrm>
          <a:prstGeom prst="straightConnector1">
            <a:avLst/>
          </a:prstGeom>
          <a:noFill/>
          <a:ln w="38100" cap="flat" cmpd="sng">
            <a:solidFill>
              <a:schemeClr val="lt2"/>
            </a:solidFill>
            <a:prstDash val="solid"/>
            <a:round/>
            <a:headEnd type="none" w="med" len="med"/>
            <a:tailEnd type="none" w="med" len="med"/>
          </a:ln>
        </p:spPr>
      </p:cxnSp>
      <p:sp>
        <p:nvSpPr>
          <p:cNvPr id="766" name="Google Shape;766;p59"/>
          <p:cNvSpPr txBox="1"/>
          <p:nvPr/>
        </p:nvSpPr>
        <p:spPr>
          <a:xfrm>
            <a:off x="5877650" y="2875077"/>
            <a:ext cx="1133700" cy="262500"/>
          </a:xfrm>
          <a:prstGeom prst="rect">
            <a:avLst/>
          </a:prstGeom>
          <a:noFill/>
          <a:ln>
            <a:noFill/>
          </a:ln>
        </p:spPr>
        <p:txBody>
          <a:bodyPr spcFirstLastPara="1" wrap="square" lIns="0" tIns="6350" rIns="0" bIns="0" anchor="t" anchorCtr="0">
            <a:noAutofit/>
          </a:bodyPr>
          <a:lstStyle/>
          <a:p>
            <a:pPr marL="91440" marR="91440" lvl="0" indent="0" algn="l" rtl="0">
              <a:lnSpc>
                <a:spcPct val="100000"/>
              </a:lnSpc>
              <a:spcBef>
                <a:spcPts val="0"/>
              </a:spcBef>
              <a:spcAft>
                <a:spcPts val="0"/>
              </a:spcAft>
              <a:buNone/>
            </a:pPr>
            <a:r>
              <a:rPr lang="fa-IR" sz="1600" b="1" dirty="0">
                <a:solidFill>
                  <a:schemeClr val="dk1"/>
                </a:solidFill>
                <a:latin typeface="Josefin Sans"/>
                <a:ea typeface="Josefin Sans"/>
                <a:cs typeface="B Nazanin" panose="00000700000000000000" pitchFamily="2" charset="-78"/>
                <a:sym typeface="Josefin Sans"/>
              </a:rPr>
              <a:t>عنوان اول</a:t>
            </a:r>
            <a:endParaRPr sz="1600" b="1" dirty="0">
              <a:solidFill>
                <a:schemeClr val="dk1"/>
              </a:solidFill>
              <a:latin typeface="Josefin Sans"/>
              <a:ea typeface="Josefin Sans"/>
              <a:cs typeface="B Nazanin" panose="00000700000000000000" pitchFamily="2" charset="-78"/>
              <a:sym typeface="Josefin Sans"/>
            </a:endParaRPr>
          </a:p>
        </p:txBody>
      </p:sp>
      <p:sp>
        <p:nvSpPr>
          <p:cNvPr id="767" name="Google Shape;767;p59"/>
          <p:cNvSpPr txBox="1"/>
          <p:nvPr/>
        </p:nvSpPr>
        <p:spPr>
          <a:xfrm>
            <a:off x="5880703" y="3612074"/>
            <a:ext cx="1130400" cy="262500"/>
          </a:xfrm>
          <a:prstGeom prst="rect">
            <a:avLst/>
          </a:prstGeom>
          <a:noFill/>
          <a:ln>
            <a:noFill/>
          </a:ln>
        </p:spPr>
        <p:txBody>
          <a:bodyPr spcFirstLastPara="1" wrap="square" lIns="0" tIns="6350" rIns="0" bIns="0" anchor="t" anchorCtr="0">
            <a:noAutofit/>
          </a:bodyPr>
          <a:lstStyle/>
          <a:p>
            <a:pPr marL="91440" marR="91440" lvl="0" indent="0" algn="l" rtl="0">
              <a:spcBef>
                <a:spcPts val="0"/>
              </a:spcBef>
              <a:spcAft>
                <a:spcPts val="0"/>
              </a:spcAft>
              <a:buNone/>
            </a:pPr>
            <a:r>
              <a:rPr lang="fa-IR" sz="1600" b="1" dirty="0">
                <a:solidFill>
                  <a:schemeClr val="dk1"/>
                </a:solidFill>
                <a:latin typeface="Josefin Sans"/>
                <a:ea typeface="Josefin Sans"/>
                <a:cs typeface="B Nazanin" panose="00000700000000000000" pitchFamily="2" charset="-78"/>
                <a:sym typeface="Josefin Sans"/>
              </a:rPr>
              <a:t>عنوان سوم</a:t>
            </a:r>
            <a:endParaRPr sz="1600" b="1" dirty="0">
              <a:solidFill>
                <a:schemeClr val="dk1"/>
              </a:solidFill>
              <a:latin typeface="Josefin Sans"/>
              <a:ea typeface="Josefin Sans"/>
              <a:cs typeface="B Nazanin" panose="00000700000000000000" pitchFamily="2" charset="-78"/>
              <a:sym typeface="Josefin Sans"/>
            </a:endParaRPr>
          </a:p>
        </p:txBody>
      </p:sp>
      <p:sp>
        <p:nvSpPr>
          <p:cNvPr id="768" name="Google Shape;768;p59"/>
          <p:cNvSpPr txBox="1"/>
          <p:nvPr/>
        </p:nvSpPr>
        <p:spPr>
          <a:xfrm>
            <a:off x="5877650" y="2576575"/>
            <a:ext cx="1133700" cy="262500"/>
          </a:xfrm>
          <a:prstGeom prst="rect">
            <a:avLst/>
          </a:prstGeom>
          <a:noFill/>
          <a:ln>
            <a:noFill/>
          </a:ln>
        </p:spPr>
        <p:txBody>
          <a:bodyPr spcFirstLastPara="1" wrap="square" lIns="0" tIns="6350" rIns="0" bIns="0" anchor="t" anchorCtr="0">
            <a:noAutofit/>
          </a:bodyPr>
          <a:lstStyle/>
          <a:p>
            <a:pPr marL="91440" marR="91440" lvl="0" indent="0" algn="l" rtl="0">
              <a:lnSpc>
                <a:spcPct val="100000"/>
              </a:lnSpc>
              <a:spcBef>
                <a:spcPts val="0"/>
              </a:spcBef>
              <a:spcAft>
                <a:spcPts val="0"/>
              </a:spcAft>
              <a:buNone/>
            </a:pPr>
            <a:r>
              <a:rPr lang="en" sz="2200" b="1">
                <a:solidFill>
                  <a:schemeClr val="accent1"/>
                </a:solidFill>
                <a:latin typeface="Josefin Sans"/>
                <a:ea typeface="Josefin Sans"/>
                <a:cs typeface="B Nazanin" panose="00000700000000000000" pitchFamily="2" charset="-78"/>
                <a:sym typeface="Josefin Sans"/>
              </a:rPr>
              <a:t>$25M</a:t>
            </a:r>
            <a:endParaRPr sz="2200" b="1">
              <a:solidFill>
                <a:schemeClr val="accent1"/>
              </a:solidFill>
              <a:latin typeface="Josefin Sans"/>
              <a:ea typeface="Josefin Sans"/>
              <a:cs typeface="B Nazanin" panose="00000700000000000000" pitchFamily="2" charset="-78"/>
              <a:sym typeface="Josefin Sans"/>
            </a:endParaRPr>
          </a:p>
        </p:txBody>
      </p:sp>
      <p:sp>
        <p:nvSpPr>
          <p:cNvPr id="769" name="Google Shape;769;p59"/>
          <p:cNvSpPr txBox="1"/>
          <p:nvPr/>
        </p:nvSpPr>
        <p:spPr>
          <a:xfrm>
            <a:off x="5880703" y="3313572"/>
            <a:ext cx="1130400" cy="262500"/>
          </a:xfrm>
          <a:prstGeom prst="rect">
            <a:avLst/>
          </a:prstGeom>
          <a:noFill/>
          <a:ln>
            <a:noFill/>
          </a:ln>
        </p:spPr>
        <p:txBody>
          <a:bodyPr spcFirstLastPara="1" wrap="square" lIns="0" tIns="6350" rIns="0" bIns="0" anchor="t" anchorCtr="0">
            <a:noAutofit/>
          </a:bodyPr>
          <a:lstStyle/>
          <a:p>
            <a:pPr marL="91440" marR="91440" lvl="0" indent="0" algn="l" rtl="0">
              <a:spcBef>
                <a:spcPts val="0"/>
              </a:spcBef>
              <a:spcAft>
                <a:spcPts val="0"/>
              </a:spcAft>
              <a:buNone/>
            </a:pPr>
            <a:r>
              <a:rPr lang="en" sz="2200" b="1">
                <a:solidFill>
                  <a:schemeClr val="accent1"/>
                </a:solidFill>
                <a:latin typeface="Josefin Sans"/>
                <a:ea typeface="Josefin Sans"/>
                <a:cs typeface="B Nazanin" panose="00000700000000000000" pitchFamily="2" charset="-78"/>
                <a:sym typeface="Josefin Sans"/>
              </a:rPr>
              <a:t>$6M</a:t>
            </a:r>
            <a:endParaRPr sz="2200" b="1">
              <a:solidFill>
                <a:schemeClr val="accent1"/>
              </a:solidFill>
              <a:latin typeface="Josefin Sans"/>
              <a:ea typeface="Josefin Sans"/>
              <a:cs typeface="B Nazanin" panose="00000700000000000000" pitchFamily="2" charset="-78"/>
              <a:sym typeface="Josefin Sans"/>
            </a:endParaRPr>
          </a:p>
        </p:txBody>
      </p:sp>
      <p:cxnSp>
        <p:nvCxnSpPr>
          <p:cNvPr id="770" name="Google Shape;770;p59"/>
          <p:cNvCxnSpPr/>
          <p:nvPr/>
        </p:nvCxnSpPr>
        <p:spPr>
          <a:xfrm rot="10800000">
            <a:off x="5864605" y="2593069"/>
            <a:ext cx="0" cy="229500"/>
          </a:xfrm>
          <a:prstGeom prst="straightConnector1">
            <a:avLst/>
          </a:prstGeom>
          <a:noFill/>
          <a:ln w="38100" cap="flat" cmpd="sng">
            <a:solidFill>
              <a:schemeClr val="accent1"/>
            </a:solidFill>
            <a:prstDash val="solid"/>
            <a:round/>
            <a:headEnd type="none" w="med" len="med"/>
            <a:tailEnd type="none" w="med" len="med"/>
          </a:ln>
        </p:spPr>
      </p:cxnSp>
      <p:cxnSp>
        <p:nvCxnSpPr>
          <p:cNvPr id="771" name="Google Shape;771;p59"/>
          <p:cNvCxnSpPr/>
          <p:nvPr/>
        </p:nvCxnSpPr>
        <p:spPr>
          <a:xfrm rot="10800000">
            <a:off x="5864605" y="3330063"/>
            <a:ext cx="0" cy="229500"/>
          </a:xfrm>
          <a:prstGeom prst="straightConnector1">
            <a:avLst/>
          </a:prstGeom>
          <a:noFill/>
          <a:ln w="38100" cap="flat" cmpd="sng">
            <a:solidFill>
              <a:schemeClr val="accent3"/>
            </a:solidFill>
            <a:prstDash val="solid"/>
            <a:round/>
            <a:headEnd type="none" w="med" len="med"/>
            <a:tailEnd type="none" w="med" len="med"/>
          </a:ln>
        </p:spPr>
      </p:cxnSp>
    </p:spTree>
  </p:cSld>
  <p:clrMapOvr>
    <a:masterClrMapping/>
  </p:clrMapOvr>
  <mc:AlternateContent xmlns:mc="http://schemas.openxmlformats.org/markup-compatibility/2006">
    <mc:Choice xmlns:p14="http://schemas.microsoft.com/office/powerpoint/2010/main" Requires="p14">
      <p:transition spd="slow" p14:dur="3400">
        <p14:reveal/>
      </p:transition>
    </mc:Choice>
    <mc:Fallback>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321"/>
        <p:cNvGrpSpPr/>
        <p:nvPr/>
      </p:nvGrpSpPr>
      <p:grpSpPr>
        <a:xfrm>
          <a:off x="0" y="0"/>
          <a:ext cx="0" cy="0"/>
          <a:chOff x="0" y="0"/>
          <a:chExt cx="0" cy="0"/>
        </a:xfrm>
      </p:grpSpPr>
      <p:sp>
        <p:nvSpPr>
          <p:cNvPr id="322" name="Google Shape;322;p42"/>
          <p:cNvSpPr txBox="1">
            <a:spLocks noGrp="1"/>
          </p:cNvSpPr>
          <p:nvPr>
            <p:ph type="ctrTitle"/>
          </p:nvPr>
        </p:nvSpPr>
        <p:spPr>
          <a:xfrm>
            <a:off x="-569783" y="-110168"/>
            <a:ext cx="6158344" cy="1685588"/>
          </a:xfrm>
          <a:prstGeom prst="rect">
            <a:avLst/>
          </a:prstGeom>
        </p:spPr>
        <p:txBody>
          <a:bodyPr spcFirstLastPara="1" wrap="square" lIns="91425" tIns="201150" rIns="91425" bIns="91425" anchor="t" anchorCtr="0">
            <a:noAutofit/>
          </a:bodyPr>
          <a:lstStyle/>
          <a:p>
            <a:pPr algn="r" rtl="1">
              <a:lnSpc>
                <a:spcPct val="150000"/>
              </a:lnSpc>
            </a:pPr>
            <a:r>
              <a:rPr lang="fa-IR" sz="4800" dirty="0">
                <a:cs typeface="B Nazanin" panose="00000700000000000000" pitchFamily="2" charset="-78"/>
              </a:rPr>
              <a:t>قالب پاورپوینت معماری</a:t>
            </a:r>
            <a:br>
              <a:rPr lang="fa-IR" sz="4400" dirty="0">
                <a:cs typeface="B Nazanin" panose="00000700000000000000" pitchFamily="2" charset="-78"/>
              </a:rPr>
            </a:br>
            <a:r>
              <a:rPr lang="fa-IR" sz="4400" dirty="0">
                <a:cs typeface="B Nazanin" panose="00000700000000000000" pitchFamily="2" charset="-78"/>
              </a:rPr>
              <a:t>     </a:t>
            </a:r>
            <a:r>
              <a:rPr lang="fa-IR" sz="4800" dirty="0">
                <a:solidFill>
                  <a:schemeClr val="accent1"/>
                </a:solidFill>
                <a:cs typeface="B Nazanin" panose="00000700000000000000" pitchFamily="2" charset="-78"/>
              </a:rPr>
              <a:t>– </a:t>
            </a:r>
            <a:r>
              <a:rPr lang="fa-IR" sz="6000" dirty="0">
                <a:solidFill>
                  <a:schemeClr val="accent1"/>
                </a:solidFill>
                <a:cs typeface="B Nazanin" panose="00000700000000000000" pitchFamily="2" charset="-78"/>
              </a:rPr>
              <a:t>تم حرفه ای</a:t>
            </a:r>
            <a:endParaRPr lang="fa-IR" sz="4400" dirty="0">
              <a:solidFill>
                <a:schemeClr val="accent1"/>
              </a:solidFill>
              <a:cs typeface="B Nazanin" panose="00000700000000000000" pitchFamily="2" charset="-78"/>
            </a:endParaRPr>
          </a:p>
        </p:txBody>
      </p:sp>
      <p:sp>
        <p:nvSpPr>
          <p:cNvPr id="323" name="Google Shape;323;p42"/>
          <p:cNvSpPr txBox="1">
            <a:spLocks noGrp="1"/>
          </p:cNvSpPr>
          <p:nvPr>
            <p:ph type="subTitle" idx="1"/>
          </p:nvPr>
        </p:nvSpPr>
        <p:spPr>
          <a:xfrm>
            <a:off x="426666" y="2693200"/>
            <a:ext cx="3922049" cy="792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اینجا جایی است که ارائه شما شروع می شود</a:t>
            </a:r>
            <a:endParaRPr dirty="0">
              <a:cs typeface="B Nazanin" panose="00000700000000000000" pitchFamily="2" charset="-78"/>
            </a:endParaRPr>
          </a:p>
        </p:txBody>
      </p:sp>
    </p:spTree>
    <p:extLst>
      <p:ext uri="{BB962C8B-B14F-4D97-AF65-F5344CB8AC3E}">
        <p14:creationId xmlns:p14="http://schemas.microsoft.com/office/powerpoint/2010/main" val="3226137892"/>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sp>
        <p:nvSpPr>
          <p:cNvPr id="776" name="Google Shape;776;p60"/>
          <p:cNvSpPr txBox="1">
            <a:spLocks noGrp="1"/>
          </p:cNvSpPr>
          <p:nvPr>
            <p:ph type="title"/>
          </p:nvPr>
        </p:nvSpPr>
        <p:spPr>
          <a:xfrm>
            <a:off x="5292000" y="2212804"/>
            <a:ext cx="3173400" cy="558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خدمات ما</a:t>
            </a:r>
            <a:endParaRPr dirty="0">
              <a:cs typeface="B Nazanin" panose="00000700000000000000" pitchFamily="2" charset="-78"/>
            </a:endParaRPr>
          </a:p>
        </p:txBody>
      </p:sp>
      <p:sp>
        <p:nvSpPr>
          <p:cNvPr id="777" name="Google Shape;777;p60"/>
          <p:cNvSpPr txBox="1">
            <a:spLocks noGrp="1"/>
          </p:cNvSpPr>
          <p:nvPr>
            <p:ph type="title" idx="2"/>
          </p:nvPr>
        </p:nvSpPr>
        <p:spPr>
          <a:xfrm>
            <a:off x="6741300" y="1625200"/>
            <a:ext cx="1724100" cy="841800"/>
          </a:xfrm>
          <a:prstGeom prst="rect">
            <a:avLst/>
          </a:prstGeom>
        </p:spPr>
        <p:txBody>
          <a:bodyPr spcFirstLastPara="1" wrap="square" lIns="91425" tIns="0" rIns="91425" bIns="91425" anchor="b" anchorCtr="0">
            <a:noAutofit/>
          </a:bodyPr>
          <a:lstStyle/>
          <a:p>
            <a:pPr marL="0" lvl="0" indent="0" algn="r" rtl="1">
              <a:spcBef>
                <a:spcPts val="0"/>
              </a:spcBef>
              <a:spcAft>
                <a:spcPts val="0"/>
              </a:spcAft>
              <a:buNone/>
            </a:pPr>
            <a:r>
              <a:rPr lang="en" dirty="0">
                <a:cs typeface="B Nazanin" panose="00000700000000000000" pitchFamily="2" charset="-78"/>
              </a:rPr>
              <a:t>02</a:t>
            </a:r>
            <a:endParaRPr dirty="0">
              <a:cs typeface="B Nazanin" panose="00000700000000000000" pitchFamily="2" charset="-78"/>
            </a:endParaRPr>
          </a:p>
        </p:txBody>
      </p:sp>
      <p:sp>
        <p:nvSpPr>
          <p:cNvPr id="778" name="Google Shape;778;p60"/>
          <p:cNvSpPr/>
          <p:nvPr/>
        </p:nvSpPr>
        <p:spPr>
          <a:xfrm>
            <a:off x="-75425" y="1582600"/>
            <a:ext cx="4267800" cy="27645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pic>
        <p:nvPicPr>
          <p:cNvPr id="779" name="Google Shape;779;p60"/>
          <p:cNvPicPr preferRelativeResize="0"/>
          <p:nvPr/>
        </p:nvPicPr>
        <p:blipFill rotWithShape="1">
          <a:blip r:embed="rId3">
            <a:alphaModFix/>
          </a:blip>
          <a:srcRect l="7505" r="3351"/>
          <a:stretch/>
        </p:blipFill>
        <p:spPr>
          <a:xfrm>
            <a:off x="0" y="1026500"/>
            <a:ext cx="3777700" cy="3027251"/>
          </a:xfrm>
          <a:prstGeom prst="rect">
            <a:avLst/>
          </a:prstGeom>
          <a:noFill/>
          <a:ln>
            <a:noFill/>
          </a:ln>
        </p:spPr>
      </p:pic>
      <p:cxnSp>
        <p:nvCxnSpPr>
          <p:cNvPr id="780" name="Google Shape;780;p60">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781" name="Google Shape;781;p60">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782" name="Google Shape;782;p60"/>
          <p:cNvSpPr txBox="1">
            <a:spLocks noGrp="1"/>
          </p:cNvSpPr>
          <p:nvPr>
            <p:ph type="subTitle" idx="1"/>
          </p:nvPr>
        </p:nvSpPr>
        <p:spPr>
          <a:xfrm>
            <a:off x="5292000" y="3455823"/>
            <a:ext cx="3027300" cy="558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صورت نیاز می توانید زیرنویس را در اینجا وارد کنید</a:t>
            </a:r>
            <a:endParaRPr dirty="0">
              <a:cs typeface="B Nazanin" panose="00000700000000000000" pitchFamily="2" charset="-78"/>
            </a:endParaRPr>
          </a:p>
        </p:txBody>
      </p:sp>
      <p:cxnSp>
        <p:nvCxnSpPr>
          <p:cNvPr id="783" name="Google Shape;783;p60"/>
          <p:cNvCxnSpPr/>
          <p:nvPr/>
        </p:nvCxnSpPr>
        <p:spPr>
          <a:xfrm>
            <a:off x="5039175" y="1625200"/>
            <a:ext cx="0" cy="2961300"/>
          </a:xfrm>
          <a:prstGeom prst="straightConnector1">
            <a:avLst/>
          </a:prstGeom>
          <a:noFill/>
          <a:ln w="76200" cap="flat" cmpd="sng">
            <a:solidFill>
              <a:schemeClr val="accent1"/>
            </a:solidFill>
            <a:prstDash val="solid"/>
            <a:round/>
            <a:headEnd type="none" w="med" len="med"/>
            <a:tailEnd type="none" w="med" len="med"/>
          </a:ln>
        </p:spPr>
      </p:cxn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787"/>
        <p:cNvGrpSpPr/>
        <p:nvPr/>
      </p:nvGrpSpPr>
      <p:grpSpPr>
        <a:xfrm>
          <a:off x="0" y="0"/>
          <a:ext cx="0" cy="0"/>
          <a:chOff x="0" y="0"/>
          <a:chExt cx="0" cy="0"/>
        </a:xfrm>
      </p:grpSpPr>
      <p:sp>
        <p:nvSpPr>
          <p:cNvPr id="788" name="Google Shape;788;p61"/>
          <p:cNvSpPr/>
          <p:nvPr/>
        </p:nvSpPr>
        <p:spPr>
          <a:xfrm>
            <a:off x="4526725" y="1561725"/>
            <a:ext cx="4256700" cy="25464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sp>
        <p:nvSpPr>
          <p:cNvPr id="789" name="Google Shape;789;p61"/>
          <p:cNvSpPr txBox="1">
            <a:spLocks noGrp="1"/>
          </p:cNvSpPr>
          <p:nvPr>
            <p:ph type="title"/>
          </p:nvPr>
        </p:nvSpPr>
        <p:spPr>
          <a:xfrm>
            <a:off x="146725" y="4840049"/>
            <a:ext cx="980326"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Our services</a:t>
            </a:r>
            <a:endParaRPr dirty="0">
              <a:cs typeface="B Nazanin" panose="00000700000000000000" pitchFamily="2" charset="-78"/>
            </a:endParaRPr>
          </a:p>
        </p:txBody>
      </p:sp>
      <p:sp>
        <p:nvSpPr>
          <p:cNvPr id="790" name="Google Shape;790;p61"/>
          <p:cNvSpPr txBox="1">
            <a:spLocks noGrp="1"/>
          </p:cNvSpPr>
          <p:nvPr>
            <p:ph type="title" idx="2"/>
          </p:nvPr>
        </p:nvSpPr>
        <p:spPr>
          <a:xfrm>
            <a:off x="146725" y="4702061"/>
            <a:ext cx="714512" cy="178289"/>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02</a:t>
            </a:r>
            <a:endParaRPr dirty="0">
              <a:cs typeface="B Nazanin" panose="00000700000000000000" pitchFamily="2" charset="-78"/>
            </a:endParaRPr>
          </a:p>
        </p:txBody>
      </p:sp>
      <p:sp>
        <p:nvSpPr>
          <p:cNvPr id="791" name="Google Shape;791;p61"/>
          <p:cNvSpPr txBox="1">
            <a:spLocks noGrp="1"/>
          </p:cNvSpPr>
          <p:nvPr>
            <p:ph type="subTitle" idx="1"/>
          </p:nvPr>
        </p:nvSpPr>
        <p:spPr>
          <a:xfrm>
            <a:off x="4400599" y="2091037"/>
            <a:ext cx="4125600" cy="1587000"/>
          </a:xfrm>
          <a:prstGeom prst="rect">
            <a:avLst/>
          </a:prstGeom>
        </p:spPr>
        <p:txBody>
          <a:bodyPr spcFirstLastPara="1" wrap="square" lIns="91425" tIns="91425" rIns="91425" bIns="91425" anchor="ctr" anchorCtr="0">
            <a:noAutofit/>
          </a:bodyPr>
          <a:lstStyle/>
          <a:p>
            <a:pPr marL="0" lvl="0" indent="0" algn="r" rtl="1">
              <a:lnSpc>
                <a:spcPct val="200000"/>
              </a:lnSpc>
              <a:spcBef>
                <a:spcPts val="0"/>
              </a:spcBef>
              <a:spcAft>
                <a:spcPts val="0"/>
              </a:spcAft>
              <a:buNone/>
            </a:pPr>
            <a:r>
              <a:rPr lang="fa-IR" dirty="0">
                <a:cs typeface="B Nazanin" panose="00000700000000000000" pitchFamily="2" charset="-78"/>
              </a:rPr>
              <a:t>در اینجا می توانید شرح مختصری از موضوعی که می خواهید در مورد آن صحبت کنید ارائه دهید. به عنوان مثال، اگر می خواهید در مورد عطارد صحبت کنید، می توانید بگویید که این سیاره کوچکترین سیاره در کل منظومه شمسی است.</a:t>
            </a:r>
            <a:endParaRPr dirty="0">
              <a:cs typeface="B Nazanin" panose="00000700000000000000" pitchFamily="2" charset="-78"/>
            </a:endParaRPr>
          </a:p>
        </p:txBody>
      </p:sp>
      <p:cxnSp>
        <p:nvCxnSpPr>
          <p:cNvPr id="792" name="Google Shape;792;p61">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793" name="Google Shape;793;p61">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794" name="Google Shape;794;p61"/>
          <p:cNvSpPr txBox="1">
            <a:spLocks noGrp="1"/>
          </p:cNvSpPr>
          <p:nvPr>
            <p:ph type="title" idx="3"/>
          </p:nvPr>
        </p:nvSpPr>
        <p:spPr>
          <a:xfrm>
            <a:off x="713225" y="476525"/>
            <a:ext cx="6960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عنوان اسلاید اینجاست!</a:t>
            </a:r>
            <a:endParaRPr dirty="0">
              <a:cs typeface="B Nazanin" panose="000007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798"/>
        <p:cNvGrpSpPr/>
        <p:nvPr/>
      </p:nvGrpSpPr>
      <p:grpSpPr>
        <a:xfrm>
          <a:off x="0" y="0"/>
          <a:ext cx="0" cy="0"/>
          <a:chOff x="0" y="0"/>
          <a:chExt cx="0" cy="0"/>
        </a:xfrm>
      </p:grpSpPr>
      <p:sp>
        <p:nvSpPr>
          <p:cNvPr id="799" name="Google Shape;799;p62"/>
          <p:cNvSpPr txBox="1">
            <a:spLocks noGrp="1"/>
          </p:cNvSpPr>
          <p:nvPr>
            <p:ph type="title" idx="6"/>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خدمات ما</a:t>
            </a:r>
            <a:endParaRPr dirty="0">
              <a:cs typeface="B Nazanin" panose="00000700000000000000" pitchFamily="2" charset="-78"/>
            </a:endParaRPr>
          </a:p>
        </p:txBody>
      </p:sp>
      <p:sp>
        <p:nvSpPr>
          <p:cNvPr id="800" name="Google Shape;800;p62"/>
          <p:cNvSpPr txBox="1">
            <a:spLocks noGrp="1"/>
          </p:cNvSpPr>
          <p:nvPr>
            <p:ph type="subTitle" idx="1"/>
          </p:nvPr>
        </p:nvSpPr>
        <p:spPr>
          <a:xfrm>
            <a:off x="2206925" y="3042799"/>
            <a:ext cx="2263500" cy="8289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801" name="Google Shape;801;p62"/>
          <p:cNvSpPr txBox="1">
            <a:spLocks noGrp="1"/>
          </p:cNvSpPr>
          <p:nvPr>
            <p:ph type="subTitle" idx="2"/>
          </p:nvPr>
        </p:nvSpPr>
        <p:spPr>
          <a:xfrm>
            <a:off x="5045075" y="3042799"/>
            <a:ext cx="2263500" cy="8289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802" name="Google Shape;802;p62"/>
          <p:cNvSpPr txBox="1">
            <a:spLocks noGrp="1"/>
          </p:cNvSpPr>
          <p:nvPr>
            <p:ph type="subTitle" idx="3"/>
          </p:nvPr>
        </p:nvSpPr>
        <p:spPr>
          <a:xfrm>
            <a:off x="2206913" y="247864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sp>
        <p:nvSpPr>
          <p:cNvPr id="803" name="Google Shape;803;p62"/>
          <p:cNvSpPr txBox="1">
            <a:spLocks noGrp="1"/>
          </p:cNvSpPr>
          <p:nvPr>
            <p:ph type="subTitle" idx="4"/>
          </p:nvPr>
        </p:nvSpPr>
        <p:spPr>
          <a:xfrm>
            <a:off x="5045063" y="247864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cxnSp>
        <p:nvCxnSpPr>
          <p:cNvPr id="804" name="Google Shape;804;p62">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805" name="Google Shape;805;p62">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806" name="Google Shape;806;p62"/>
          <p:cNvCxnSpPr/>
          <p:nvPr/>
        </p:nvCxnSpPr>
        <p:spPr>
          <a:xfrm rot="10800000">
            <a:off x="4099733" y="2429010"/>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07" name="Google Shape;807;p62"/>
          <p:cNvCxnSpPr/>
          <p:nvPr/>
        </p:nvCxnSpPr>
        <p:spPr>
          <a:xfrm rot="10800000">
            <a:off x="6916618" y="2404794"/>
            <a:ext cx="312900" cy="0"/>
          </a:xfrm>
          <a:prstGeom prst="straightConnector1">
            <a:avLst/>
          </a:prstGeom>
          <a:noFill/>
          <a:ln w="76200" cap="flat" cmpd="sng">
            <a:solidFill>
              <a:schemeClr val="accent1"/>
            </a:solidFill>
            <a:prstDash val="solid"/>
            <a:round/>
            <a:headEnd type="none" w="med" len="med"/>
            <a:tailEnd type="none" w="med" len="med"/>
          </a:ln>
        </p:spPr>
      </p:cxnSp>
      <p:sp>
        <p:nvSpPr>
          <p:cNvPr id="808" name="Google Shape;808;p62"/>
          <p:cNvSpPr/>
          <p:nvPr/>
        </p:nvSpPr>
        <p:spPr>
          <a:xfrm>
            <a:off x="4162556" y="1872259"/>
            <a:ext cx="187285" cy="460244"/>
          </a:xfrm>
          <a:custGeom>
            <a:avLst/>
            <a:gdLst/>
            <a:ahLst/>
            <a:cxnLst/>
            <a:rect l="l" t="t" r="r" b="b"/>
            <a:pathLst>
              <a:path w="7909" h="19436" extrusionOk="0">
                <a:moveTo>
                  <a:pt x="4165" y="534"/>
                </a:moveTo>
                <a:cubicBezTo>
                  <a:pt x="4296" y="534"/>
                  <a:pt x="4403" y="641"/>
                  <a:pt x="4403" y="772"/>
                </a:cubicBezTo>
                <a:lnTo>
                  <a:pt x="4403" y="1941"/>
                </a:lnTo>
                <a:lnTo>
                  <a:pt x="3492" y="1941"/>
                </a:lnTo>
                <a:lnTo>
                  <a:pt x="3492" y="772"/>
                </a:lnTo>
                <a:cubicBezTo>
                  <a:pt x="3492" y="641"/>
                  <a:pt x="3599" y="534"/>
                  <a:pt x="3735" y="534"/>
                </a:cubicBezTo>
                <a:close/>
                <a:moveTo>
                  <a:pt x="4216" y="2511"/>
                </a:moveTo>
                <a:lnTo>
                  <a:pt x="3983" y="2927"/>
                </a:lnTo>
                <a:lnTo>
                  <a:pt x="3917" y="2927"/>
                </a:lnTo>
                <a:lnTo>
                  <a:pt x="3683" y="2511"/>
                </a:lnTo>
                <a:close/>
                <a:moveTo>
                  <a:pt x="3948" y="3503"/>
                </a:moveTo>
                <a:cubicBezTo>
                  <a:pt x="4976" y="3503"/>
                  <a:pt x="5829" y="4335"/>
                  <a:pt x="5829" y="5381"/>
                </a:cubicBezTo>
                <a:cubicBezTo>
                  <a:pt x="5829" y="5699"/>
                  <a:pt x="5749" y="6012"/>
                  <a:pt x="5595" y="6292"/>
                </a:cubicBezTo>
                <a:lnTo>
                  <a:pt x="5562" y="6152"/>
                </a:lnTo>
                <a:cubicBezTo>
                  <a:pt x="5506" y="5903"/>
                  <a:pt x="5287" y="5736"/>
                  <a:pt x="5043" y="5736"/>
                </a:cubicBezTo>
                <a:cubicBezTo>
                  <a:pt x="5003" y="5736"/>
                  <a:pt x="4963" y="5741"/>
                  <a:pt x="4922" y="5750"/>
                </a:cubicBezTo>
                <a:lnTo>
                  <a:pt x="4614" y="5825"/>
                </a:lnTo>
                <a:cubicBezTo>
                  <a:pt x="4352" y="5885"/>
                  <a:pt x="4118" y="6030"/>
                  <a:pt x="3950" y="6241"/>
                </a:cubicBezTo>
                <a:cubicBezTo>
                  <a:pt x="3786" y="6030"/>
                  <a:pt x="3548" y="5885"/>
                  <a:pt x="3286" y="5825"/>
                </a:cubicBezTo>
                <a:lnTo>
                  <a:pt x="2978" y="5750"/>
                </a:lnTo>
                <a:cubicBezTo>
                  <a:pt x="2938" y="5741"/>
                  <a:pt x="2898" y="5736"/>
                  <a:pt x="2859" y="5736"/>
                </a:cubicBezTo>
                <a:cubicBezTo>
                  <a:pt x="2617" y="5736"/>
                  <a:pt x="2398" y="5903"/>
                  <a:pt x="2337" y="6152"/>
                </a:cubicBezTo>
                <a:lnTo>
                  <a:pt x="2305" y="6292"/>
                </a:lnTo>
                <a:cubicBezTo>
                  <a:pt x="1650" y="5105"/>
                  <a:pt x="2431" y="3637"/>
                  <a:pt x="3777" y="3511"/>
                </a:cubicBezTo>
                <a:cubicBezTo>
                  <a:pt x="3834" y="3506"/>
                  <a:pt x="3891" y="3503"/>
                  <a:pt x="3948" y="3503"/>
                </a:cubicBezTo>
                <a:close/>
                <a:moveTo>
                  <a:pt x="3983" y="7101"/>
                </a:moveTo>
                <a:cubicBezTo>
                  <a:pt x="4576" y="7133"/>
                  <a:pt x="4730" y="7942"/>
                  <a:pt x="4188" y="8190"/>
                </a:cubicBezTo>
                <a:lnTo>
                  <a:pt x="4174" y="8199"/>
                </a:lnTo>
                <a:cubicBezTo>
                  <a:pt x="4104" y="8229"/>
                  <a:pt x="4028" y="8245"/>
                  <a:pt x="3952" y="8245"/>
                </a:cubicBezTo>
                <a:cubicBezTo>
                  <a:pt x="3875" y="8245"/>
                  <a:pt x="3798" y="8229"/>
                  <a:pt x="3725" y="8199"/>
                </a:cubicBezTo>
                <a:lnTo>
                  <a:pt x="3711" y="8190"/>
                </a:lnTo>
                <a:cubicBezTo>
                  <a:pt x="3169" y="7942"/>
                  <a:pt x="3324" y="7133"/>
                  <a:pt x="3922" y="7101"/>
                </a:cubicBezTo>
                <a:close/>
                <a:moveTo>
                  <a:pt x="4085" y="8825"/>
                </a:moveTo>
                <a:lnTo>
                  <a:pt x="4216" y="9377"/>
                </a:lnTo>
                <a:cubicBezTo>
                  <a:pt x="4230" y="9452"/>
                  <a:pt x="4272" y="9513"/>
                  <a:pt x="4333" y="9555"/>
                </a:cubicBezTo>
                <a:cubicBezTo>
                  <a:pt x="4585" y="9723"/>
                  <a:pt x="4777" y="9971"/>
                  <a:pt x="4880" y="10256"/>
                </a:cubicBezTo>
                <a:lnTo>
                  <a:pt x="3024" y="10256"/>
                </a:lnTo>
                <a:cubicBezTo>
                  <a:pt x="3127" y="9966"/>
                  <a:pt x="3319" y="9723"/>
                  <a:pt x="3571" y="9555"/>
                </a:cubicBezTo>
                <a:cubicBezTo>
                  <a:pt x="3632" y="9513"/>
                  <a:pt x="3674" y="9452"/>
                  <a:pt x="3688" y="9377"/>
                </a:cubicBezTo>
                <a:lnTo>
                  <a:pt x="3814" y="8825"/>
                </a:lnTo>
                <a:cubicBezTo>
                  <a:pt x="3861" y="8830"/>
                  <a:pt x="3907" y="8832"/>
                  <a:pt x="3952" y="8832"/>
                </a:cubicBezTo>
                <a:cubicBezTo>
                  <a:pt x="3997" y="8832"/>
                  <a:pt x="4041" y="8830"/>
                  <a:pt x="4085" y="8825"/>
                </a:cubicBezTo>
                <a:close/>
                <a:moveTo>
                  <a:pt x="2230" y="15682"/>
                </a:moveTo>
                <a:cubicBezTo>
                  <a:pt x="2384" y="15822"/>
                  <a:pt x="2449" y="16037"/>
                  <a:pt x="2403" y="16243"/>
                </a:cubicBezTo>
                <a:cubicBezTo>
                  <a:pt x="2356" y="16444"/>
                  <a:pt x="2202" y="16608"/>
                  <a:pt x="2001" y="16668"/>
                </a:cubicBezTo>
                <a:lnTo>
                  <a:pt x="2230" y="15682"/>
                </a:lnTo>
                <a:close/>
                <a:moveTo>
                  <a:pt x="6077" y="15520"/>
                </a:moveTo>
                <a:cubicBezTo>
                  <a:pt x="6247" y="15520"/>
                  <a:pt x="6420" y="15594"/>
                  <a:pt x="6544" y="15766"/>
                </a:cubicBezTo>
                <a:cubicBezTo>
                  <a:pt x="6843" y="16186"/>
                  <a:pt x="6498" y="16695"/>
                  <a:pt x="6069" y="16695"/>
                </a:cubicBezTo>
                <a:cubicBezTo>
                  <a:pt x="5968" y="16695"/>
                  <a:pt x="5862" y="16667"/>
                  <a:pt x="5759" y="16603"/>
                </a:cubicBezTo>
                <a:cubicBezTo>
                  <a:pt x="5628" y="16519"/>
                  <a:pt x="5534" y="16393"/>
                  <a:pt x="5497" y="16243"/>
                </a:cubicBezTo>
                <a:lnTo>
                  <a:pt x="5497" y="16238"/>
                </a:lnTo>
                <a:cubicBezTo>
                  <a:pt x="5400" y="15823"/>
                  <a:pt x="5734" y="15520"/>
                  <a:pt x="6077" y="15520"/>
                </a:cubicBezTo>
                <a:close/>
                <a:moveTo>
                  <a:pt x="3725" y="1"/>
                </a:moveTo>
                <a:cubicBezTo>
                  <a:pt x="3725" y="1"/>
                  <a:pt x="2917" y="351"/>
                  <a:pt x="2884" y="795"/>
                </a:cubicBezTo>
                <a:lnTo>
                  <a:pt x="2884" y="2230"/>
                </a:lnTo>
                <a:cubicBezTo>
                  <a:pt x="2898" y="2230"/>
                  <a:pt x="2912" y="2230"/>
                  <a:pt x="2922" y="2235"/>
                </a:cubicBezTo>
                <a:lnTo>
                  <a:pt x="2884" y="2244"/>
                </a:lnTo>
                <a:cubicBezTo>
                  <a:pt x="2898" y="2244"/>
                  <a:pt x="2908" y="2244"/>
                  <a:pt x="2917" y="2249"/>
                </a:cubicBezTo>
                <a:cubicBezTo>
                  <a:pt x="2917" y="2249"/>
                  <a:pt x="2917" y="2254"/>
                  <a:pt x="2922" y="2254"/>
                </a:cubicBezTo>
                <a:cubicBezTo>
                  <a:pt x="2917" y="2254"/>
                  <a:pt x="2917" y="2258"/>
                  <a:pt x="2917" y="2258"/>
                </a:cubicBezTo>
                <a:lnTo>
                  <a:pt x="2917" y="2263"/>
                </a:lnTo>
                <a:lnTo>
                  <a:pt x="2917" y="2268"/>
                </a:lnTo>
                <a:cubicBezTo>
                  <a:pt x="2917" y="2272"/>
                  <a:pt x="2917" y="2272"/>
                  <a:pt x="2917" y="2272"/>
                </a:cubicBezTo>
                <a:cubicBezTo>
                  <a:pt x="2917" y="2277"/>
                  <a:pt x="2917" y="2277"/>
                  <a:pt x="2917" y="2277"/>
                </a:cubicBezTo>
                <a:lnTo>
                  <a:pt x="2917" y="2282"/>
                </a:lnTo>
                <a:lnTo>
                  <a:pt x="2917" y="2286"/>
                </a:lnTo>
                <a:cubicBezTo>
                  <a:pt x="2917" y="2286"/>
                  <a:pt x="2917" y="2286"/>
                  <a:pt x="2917" y="2291"/>
                </a:cubicBezTo>
                <a:lnTo>
                  <a:pt x="2917" y="2296"/>
                </a:lnTo>
                <a:lnTo>
                  <a:pt x="2917" y="2301"/>
                </a:lnTo>
                <a:cubicBezTo>
                  <a:pt x="2917" y="2301"/>
                  <a:pt x="2917" y="2305"/>
                  <a:pt x="2917" y="2305"/>
                </a:cubicBezTo>
                <a:cubicBezTo>
                  <a:pt x="2917" y="2305"/>
                  <a:pt x="2917" y="2310"/>
                  <a:pt x="2922" y="2310"/>
                </a:cubicBezTo>
                <a:cubicBezTo>
                  <a:pt x="2922" y="2315"/>
                  <a:pt x="2922" y="2315"/>
                  <a:pt x="2922" y="2315"/>
                </a:cubicBezTo>
                <a:cubicBezTo>
                  <a:pt x="2922" y="2319"/>
                  <a:pt x="2926" y="2324"/>
                  <a:pt x="2926" y="2329"/>
                </a:cubicBezTo>
                <a:cubicBezTo>
                  <a:pt x="2926" y="2333"/>
                  <a:pt x="2931" y="2333"/>
                  <a:pt x="2931" y="2338"/>
                </a:cubicBezTo>
                <a:lnTo>
                  <a:pt x="2940" y="2347"/>
                </a:lnTo>
                <a:lnTo>
                  <a:pt x="3295" y="2992"/>
                </a:lnTo>
                <a:cubicBezTo>
                  <a:pt x="1529" y="3469"/>
                  <a:pt x="893" y="5642"/>
                  <a:pt x="2122" y="6998"/>
                </a:cubicBezTo>
                <a:lnTo>
                  <a:pt x="1379" y="10228"/>
                </a:lnTo>
                <a:lnTo>
                  <a:pt x="500" y="10228"/>
                </a:lnTo>
                <a:cubicBezTo>
                  <a:pt x="490" y="10226"/>
                  <a:pt x="480" y="10226"/>
                  <a:pt x="470" y="10226"/>
                </a:cubicBezTo>
                <a:cubicBezTo>
                  <a:pt x="329" y="10226"/>
                  <a:pt x="211" y="10346"/>
                  <a:pt x="220" y="10494"/>
                </a:cubicBezTo>
                <a:cubicBezTo>
                  <a:pt x="220" y="10648"/>
                  <a:pt x="500" y="10756"/>
                  <a:pt x="500" y="10756"/>
                </a:cubicBezTo>
                <a:lnTo>
                  <a:pt x="1248" y="10756"/>
                </a:lnTo>
                <a:lnTo>
                  <a:pt x="856" y="12481"/>
                </a:lnTo>
                <a:cubicBezTo>
                  <a:pt x="818" y="12635"/>
                  <a:pt x="916" y="12784"/>
                  <a:pt x="1071" y="12822"/>
                </a:cubicBezTo>
                <a:cubicBezTo>
                  <a:pt x="1089" y="12826"/>
                  <a:pt x="1113" y="12831"/>
                  <a:pt x="1136" y="12831"/>
                </a:cubicBezTo>
                <a:cubicBezTo>
                  <a:pt x="1267" y="12831"/>
                  <a:pt x="1379" y="12738"/>
                  <a:pt x="1412" y="12607"/>
                </a:cubicBezTo>
                <a:lnTo>
                  <a:pt x="2870" y="6287"/>
                </a:lnTo>
                <a:lnTo>
                  <a:pt x="3146" y="6348"/>
                </a:lnTo>
                <a:cubicBezTo>
                  <a:pt x="3291" y="6386"/>
                  <a:pt x="3417" y="6470"/>
                  <a:pt x="3506" y="6591"/>
                </a:cubicBezTo>
                <a:cubicBezTo>
                  <a:pt x="2678" y="6928"/>
                  <a:pt x="2543" y="8040"/>
                  <a:pt x="3263" y="8568"/>
                </a:cubicBezTo>
                <a:lnTo>
                  <a:pt x="3141" y="9101"/>
                </a:lnTo>
                <a:cubicBezTo>
                  <a:pt x="2711" y="9424"/>
                  <a:pt x="2431" y="9914"/>
                  <a:pt x="2370" y="10452"/>
                </a:cubicBezTo>
                <a:cubicBezTo>
                  <a:pt x="2370" y="10457"/>
                  <a:pt x="2370" y="10466"/>
                  <a:pt x="2370" y="10475"/>
                </a:cubicBezTo>
                <a:cubicBezTo>
                  <a:pt x="2333" y="10849"/>
                  <a:pt x="2403" y="11228"/>
                  <a:pt x="2576" y="11564"/>
                </a:cubicBezTo>
                <a:lnTo>
                  <a:pt x="1758" y="15196"/>
                </a:lnTo>
                <a:lnTo>
                  <a:pt x="1758" y="15201"/>
                </a:lnTo>
                <a:lnTo>
                  <a:pt x="1758" y="15210"/>
                </a:lnTo>
                <a:lnTo>
                  <a:pt x="1244" y="17430"/>
                </a:lnTo>
                <a:cubicBezTo>
                  <a:pt x="1225" y="17514"/>
                  <a:pt x="1155" y="17575"/>
                  <a:pt x="1071" y="17580"/>
                </a:cubicBezTo>
                <a:cubicBezTo>
                  <a:pt x="991" y="17575"/>
                  <a:pt x="926" y="17524"/>
                  <a:pt x="902" y="17449"/>
                </a:cubicBezTo>
                <a:lnTo>
                  <a:pt x="585" y="16309"/>
                </a:lnTo>
                <a:lnTo>
                  <a:pt x="1159" y="13813"/>
                </a:lnTo>
                <a:cubicBezTo>
                  <a:pt x="1206" y="13658"/>
                  <a:pt x="1108" y="13495"/>
                  <a:pt x="949" y="13462"/>
                </a:cubicBezTo>
                <a:cubicBezTo>
                  <a:pt x="928" y="13457"/>
                  <a:pt x="906" y="13454"/>
                  <a:pt x="885" y="13454"/>
                </a:cubicBezTo>
                <a:cubicBezTo>
                  <a:pt x="753" y="13454"/>
                  <a:pt x="632" y="13550"/>
                  <a:pt x="608" y="13686"/>
                </a:cubicBezTo>
                <a:lnTo>
                  <a:pt x="14" y="16257"/>
                </a:lnTo>
                <a:cubicBezTo>
                  <a:pt x="0" y="16304"/>
                  <a:pt x="5" y="16351"/>
                  <a:pt x="14" y="16397"/>
                </a:cubicBezTo>
                <a:lnTo>
                  <a:pt x="356" y="17608"/>
                </a:lnTo>
                <a:cubicBezTo>
                  <a:pt x="402" y="17771"/>
                  <a:pt x="500" y="17916"/>
                  <a:pt x="641" y="18015"/>
                </a:cubicBezTo>
                <a:lnTo>
                  <a:pt x="393" y="19085"/>
                </a:lnTo>
                <a:cubicBezTo>
                  <a:pt x="356" y="19239"/>
                  <a:pt x="454" y="19393"/>
                  <a:pt x="608" y="19426"/>
                </a:cubicBezTo>
                <a:cubicBezTo>
                  <a:pt x="627" y="19431"/>
                  <a:pt x="650" y="19435"/>
                  <a:pt x="669" y="19435"/>
                </a:cubicBezTo>
                <a:cubicBezTo>
                  <a:pt x="804" y="19435"/>
                  <a:pt x="916" y="19342"/>
                  <a:pt x="949" y="19216"/>
                </a:cubicBezTo>
                <a:lnTo>
                  <a:pt x="1197" y="18141"/>
                </a:lnTo>
                <a:cubicBezTo>
                  <a:pt x="1496" y="18089"/>
                  <a:pt x="1734" y="17856"/>
                  <a:pt x="1800" y="17556"/>
                </a:cubicBezTo>
                <a:lnTo>
                  <a:pt x="1870" y="17262"/>
                </a:lnTo>
                <a:cubicBezTo>
                  <a:pt x="2398" y="17248"/>
                  <a:pt x="2847" y="16883"/>
                  <a:pt x="2964" y="16369"/>
                </a:cubicBezTo>
                <a:cubicBezTo>
                  <a:pt x="3085" y="15855"/>
                  <a:pt x="2837" y="15332"/>
                  <a:pt x="2370" y="15089"/>
                </a:cubicBezTo>
                <a:lnTo>
                  <a:pt x="3174" y="11616"/>
                </a:lnTo>
                <a:cubicBezTo>
                  <a:pt x="3188" y="11546"/>
                  <a:pt x="3179" y="11471"/>
                  <a:pt x="3141" y="11410"/>
                </a:cubicBezTo>
                <a:cubicBezTo>
                  <a:pt x="3029" y="11219"/>
                  <a:pt x="2968" y="11008"/>
                  <a:pt x="2954" y="10789"/>
                </a:cubicBezTo>
                <a:lnTo>
                  <a:pt x="4955" y="10789"/>
                </a:lnTo>
                <a:cubicBezTo>
                  <a:pt x="4941" y="11008"/>
                  <a:pt x="4875" y="11219"/>
                  <a:pt x="4763" y="11410"/>
                </a:cubicBezTo>
                <a:cubicBezTo>
                  <a:pt x="4726" y="11471"/>
                  <a:pt x="4716" y="11546"/>
                  <a:pt x="4735" y="11616"/>
                </a:cubicBezTo>
                <a:lnTo>
                  <a:pt x="5338" y="14233"/>
                </a:lnTo>
                <a:cubicBezTo>
                  <a:pt x="5366" y="14364"/>
                  <a:pt x="5483" y="14453"/>
                  <a:pt x="5614" y="14453"/>
                </a:cubicBezTo>
                <a:cubicBezTo>
                  <a:pt x="5637" y="14453"/>
                  <a:pt x="5656" y="14453"/>
                  <a:pt x="5679" y="14448"/>
                </a:cubicBezTo>
                <a:cubicBezTo>
                  <a:pt x="5833" y="14411"/>
                  <a:pt x="5927" y="14261"/>
                  <a:pt x="5894" y="14107"/>
                </a:cubicBezTo>
                <a:lnTo>
                  <a:pt x="5310" y="11592"/>
                </a:lnTo>
                <a:cubicBezTo>
                  <a:pt x="5483" y="11256"/>
                  <a:pt x="5553" y="10877"/>
                  <a:pt x="5516" y="10503"/>
                </a:cubicBezTo>
                <a:lnTo>
                  <a:pt x="5516" y="10480"/>
                </a:lnTo>
                <a:cubicBezTo>
                  <a:pt x="5506" y="10405"/>
                  <a:pt x="5497" y="10330"/>
                  <a:pt x="5478" y="10260"/>
                </a:cubicBezTo>
                <a:cubicBezTo>
                  <a:pt x="5375" y="9807"/>
                  <a:pt x="5114" y="9410"/>
                  <a:pt x="4744" y="9129"/>
                </a:cubicBezTo>
                <a:lnTo>
                  <a:pt x="4623" y="8596"/>
                </a:lnTo>
                <a:cubicBezTo>
                  <a:pt x="5343" y="8073"/>
                  <a:pt x="5207" y="6956"/>
                  <a:pt x="4385" y="6619"/>
                </a:cubicBezTo>
                <a:cubicBezTo>
                  <a:pt x="4469" y="6498"/>
                  <a:pt x="4600" y="6414"/>
                  <a:pt x="4744" y="6381"/>
                </a:cubicBezTo>
                <a:lnTo>
                  <a:pt x="5015" y="6320"/>
                </a:lnTo>
                <a:lnTo>
                  <a:pt x="7324" y="16313"/>
                </a:lnTo>
                <a:lnTo>
                  <a:pt x="7007" y="17454"/>
                </a:lnTo>
                <a:cubicBezTo>
                  <a:pt x="6983" y="17528"/>
                  <a:pt x="6918" y="17580"/>
                  <a:pt x="6838" y="17580"/>
                </a:cubicBezTo>
                <a:cubicBezTo>
                  <a:pt x="6754" y="17575"/>
                  <a:pt x="6679" y="17514"/>
                  <a:pt x="6665" y="17430"/>
                </a:cubicBezTo>
                <a:lnTo>
                  <a:pt x="6595" y="17136"/>
                </a:lnTo>
                <a:cubicBezTo>
                  <a:pt x="7109" y="16869"/>
                  <a:pt x="7348" y="16262"/>
                  <a:pt x="7147" y="15715"/>
                </a:cubicBezTo>
                <a:cubicBezTo>
                  <a:pt x="6981" y="15256"/>
                  <a:pt x="6543" y="14961"/>
                  <a:pt x="6069" y="14961"/>
                </a:cubicBezTo>
                <a:cubicBezTo>
                  <a:pt x="5983" y="14961"/>
                  <a:pt x="5897" y="14970"/>
                  <a:pt x="5810" y="14990"/>
                </a:cubicBezTo>
                <a:cubicBezTo>
                  <a:pt x="5245" y="15121"/>
                  <a:pt x="4866" y="15654"/>
                  <a:pt x="4922" y="16229"/>
                </a:cubicBezTo>
                <a:cubicBezTo>
                  <a:pt x="4983" y="16804"/>
                  <a:pt x="5460" y="17248"/>
                  <a:pt x="6044" y="17262"/>
                </a:cubicBezTo>
                <a:lnTo>
                  <a:pt x="6109" y="17561"/>
                </a:lnTo>
                <a:cubicBezTo>
                  <a:pt x="6175" y="17856"/>
                  <a:pt x="6413" y="18089"/>
                  <a:pt x="6717" y="18145"/>
                </a:cubicBezTo>
                <a:lnTo>
                  <a:pt x="6965" y="19216"/>
                </a:lnTo>
                <a:cubicBezTo>
                  <a:pt x="6993" y="19342"/>
                  <a:pt x="7109" y="19435"/>
                  <a:pt x="7240" y="19435"/>
                </a:cubicBezTo>
                <a:cubicBezTo>
                  <a:pt x="7264" y="19435"/>
                  <a:pt x="7282" y="19431"/>
                  <a:pt x="7306" y="19426"/>
                </a:cubicBezTo>
                <a:cubicBezTo>
                  <a:pt x="7460" y="19393"/>
                  <a:pt x="7553" y="19239"/>
                  <a:pt x="7516" y="19085"/>
                </a:cubicBezTo>
                <a:lnTo>
                  <a:pt x="7273" y="18015"/>
                </a:lnTo>
                <a:cubicBezTo>
                  <a:pt x="7409" y="17916"/>
                  <a:pt x="7511" y="17771"/>
                  <a:pt x="7558" y="17608"/>
                </a:cubicBezTo>
                <a:lnTo>
                  <a:pt x="7895" y="16397"/>
                </a:lnTo>
                <a:cubicBezTo>
                  <a:pt x="7909" y="16351"/>
                  <a:pt x="7909" y="16304"/>
                  <a:pt x="7895" y="16257"/>
                </a:cubicBezTo>
                <a:lnTo>
                  <a:pt x="6637" y="10826"/>
                </a:lnTo>
                <a:lnTo>
                  <a:pt x="7376" y="10826"/>
                </a:lnTo>
                <a:cubicBezTo>
                  <a:pt x="7511" y="10826"/>
                  <a:pt x="7628" y="10737"/>
                  <a:pt x="7661" y="10606"/>
                </a:cubicBezTo>
                <a:cubicBezTo>
                  <a:pt x="7702" y="10426"/>
                  <a:pt x="7571" y="10256"/>
                  <a:pt x="7392" y="10256"/>
                </a:cubicBezTo>
                <a:cubicBezTo>
                  <a:pt x="7390" y="10256"/>
                  <a:pt x="7388" y="10256"/>
                  <a:pt x="7385" y="10256"/>
                </a:cubicBezTo>
                <a:lnTo>
                  <a:pt x="6497" y="10256"/>
                </a:lnTo>
                <a:lnTo>
                  <a:pt x="5754" y="7040"/>
                </a:lnTo>
                <a:cubicBezTo>
                  <a:pt x="6983" y="5684"/>
                  <a:pt x="6343" y="3511"/>
                  <a:pt x="4581" y="3034"/>
                </a:cubicBezTo>
                <a:lnTo>
                  <a:pt x="4936" y="2389"/>
                </a:lnTo>
                <a:cubicBezTo>
                  <a:pt x="4959" y="2347"/>
                  <a:pt x="4973" y="2296"/>
                  <a:pt x="4973" y="2244"/>
                </a:cubicBezTo>
                <a:lnTo>
                  <a:pt x="4973" y="809"/>
                </a:lnTo>
                <a:cubicBezTo>
                  <a:pt x="4973" y="361"/>
                  <a:pt x="4614" y="1"/>
                  <a:pt x="4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809" name="Google Shape;809;p62"/>
          <p:cNvGrpSpPr/>
          <p:nvPr/>
        </p:nvGrpSpPr>
        <p:grpSpPr>
          <a:xfrm>
            <a:off x="6916635" y="1885154"/>
            <a:ext cx="312886" cy="386023"/>
            <a:chOff x="1895150" y="3742450"/>
            <a:chExt cx="404925" cy="485075"/>
          </a:xfrm>
        </p:grpSpPr>
        <p:sp>
          <p:nvSpPr>
            <p:cNvPr id="810" name="Google Shape;810;p62"/>
            <p:cNvSpPr/>
            <p:nvPr/>
          </p:nvSpPr>
          <p:spPr>
            <a:xfrm>
              <a:off x="1993075" y="3816075"/>
              <a:ext cx="101150" cy="101975"/>
            </a:xfrm>
            <a:custGeom>
              <a:avLst/>
              <a:gdLst/>
              <a:ahLst/>
              <a:cxnLst/>
              <a:rect l="l" t="t" r="r" b="b"/>
              <a:pathLst>
                <a:path w="4046" h="4079" extrusionOk="0">
                  <a:moveTo>
                    <a:pt x="2045" y="1"/>
                  </a:moveTo>
                  <a:cubicBezTo>
                    <a:pt x="1935" y="1"/>
                    <a:pt x="1823" y="10"/>
                    <a:pt x="1711" y="28"/>
                  </a:cubicBezTo>
                  <a:cubicBezTo>
                    <a:pt x="725" y="187"/>
                    <a:pt x="1" y="1043"/>
                    <a:pt x="1" y="2038"/>
                  </a:cubicBezTo>
                  <a:cubicBezTo>
                    <a:pt x="1" y="3038"/>
                    <a:pt x="725" y="3889"/>
                    <a:pt x="1711" y="4053"/>
                  </a:cubicBezTo>
                  <a:cubicBezTo>
                    <a:pt x="1821" y="4070"/>
                    <a:pt x="1930" y="4079"/>
                    <a:pt x="2037" y="4079"/>
                  </a:cubicBezTo>
                  <a:cubicBezTo>
                    <a:pt x="2898" y="4079"/>
                    <a:pt x="3687" y="3532"/>
                    <a:pt x="3973" y="2693"/>
                  </a:cubicBezTo>
                  <a:cubicBezTo>
                    <a:pt x="4046" y="2470"/>
                    <a:pt x="3867" y="2315"/>
                    <a:pt x="3692" y="2315"/>
                  </a:cubicBezTo>
                  <a:cubicBezTo>
                    <a:pt x="3584" y="2315"/>
                    <a:pt x="3478" y="2373"/>
                    <a:pt x="3431" y="2510"/>
                  </a:cubicBezTo>
                  <a:cubicBezTo>
                    <a:pt x="3215" y="3160"/>
                    <a:pt x="2628" y="3511"/>
                    <a:pt x="2036" y="3511"/>
                  </a:cubicBezTo>
                  <a:cubicBezTo>
                    <a:pt x="1592" y="3511"/>
                    <a:pt x="1145" y="3314"/>
                    <a:pt x="847" y="2898"/>
                  </a:cubicBezTo>
                  <a:cubicBezTo>
                    <a:pt x="145" y="1926"/>
                    <a:pt x="842" y="570"/>
                    <a:pt x="2038" y="570"/>
                  </a:cubicBezTo>
                  <a:cubicBezTo>
                    <a:pt x="2669" y="570"/>
                    <a:pt x="3230" y="972"/>
                    <a:pt x="3431" y="1571"/>
                  </a:cubicBezTo>
                  <a:cubicBezTo>
                    <a:pt x="3478" y="1706"/>
                    <a:pt x="3584" y="1764"/>
                    <a:pt x="3692" y="1764"/>
                  </a:cubicBezTo>
                  <a:cubicBezTo>
                    <a:pt x="3867" y="1764"/>
                    <a:pt x="4046" y="1611"/>
                    <a:pt x="3973" y="1388"/>
                  </a:cubicBezTo>
                  <a:cubicBezTo>
                    <a:pt x="3688" y="548"/>
                    <a:pt x="2903" y="1"/>
                    <a:pt x="20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1" name="Google Shape;811;p62"/>
            <p:cNvSpPr/>
            <p:nvPr/>
          </p:nvSpPr>
          <p:spPr>
            <a:xfrm>
              <a:off x="1895150" y="3754700"/>
              <a:ext cx="261650" cy="459625"/>
            </a:xfrm>
            <a:custGeom>
              <a:avLst/>
              <a:gdLst/>
              <a:ahLst/>
              <a:cxnLst/>
              <a:rect l="l" t="t" r="r" b="b"/>
              <a:pathLst>
                <a:path w="10466" h="18385" extrusionOk="0">
                  <a:moveTo>
                    <a:pt x="5941" y="567"/>
                  </a:moveTo>
                  <a:cubicBezTo>
                    <a:pt x="6711" y="567"/>
                    <a:pt x="7481" y="796"/>
                    <a:pt x="8143" y="1254"/>
                  </a:cubicBezTo>
                  <a:lnTo>
                    <a:pt x="8143" y="1745"/>
                  </a:lnTo>
                  <a:cubicBezTo>
                    <a:pt x="8146" y="1891"/>
                    <a:pt x="8026" y="1992"/>
                    <a:pt x="7898" y="1992"/>
                  </a:cubicBezTo>
                  <a:cubicBezTo>
                    <a:pt x="7849" y="1992"/>
                    <a:pt x="7800" y="1978"/>
                    <a:pt x="7755" y="1946"/>
                  </a:cubicBezTo>
                  <a:cubicBezTo>
                    <a:pt x="7213" y="1556"/>
                    <a:pt x="6577" y="1360"/>
                    <a:pt x="5942" y="1360"/>
                  </a:cubicBezTo>
                  <a:cubicBezTo>
                    <a:pt x="5307" y="1360"/>
                    <a:pt x="4672" y="1556"/>
                    <a:pt x="4133" y="1946"/>
                  </a:cubicBezTo>
                  <a:cubicBezTo>
                    <a:pt x="4088" y="1978"/>
                    <a:pt x="4038" y="1992"/>
                    <a:pt x="3989" y="1992"/>
                  </a:cubicBezTo>
                  <a:cubicBezTo>
                    <a:pt x="3861" y="1992"/>
                    <a:pt x="3740" y="1891"/>
                    <a:pt x="3740" y="1745"/>
                  </a:cubicBezTo>
                  <a:lnTo>
                    <a:pt x="3740" y="1254"/>
                  </a:lnTo>
                  <a:cubicBezTo>
                    <a:pt x="4401" y="796"/>
                    <a:pt x="5171" y="567"/>
                    <a:pt x="5941" y="567"/>
                  </a:cubicBezTo>
                  <a:close/>
                  <a:moveTo>
                    <a:pt x="1464" y="5811"/>
                  </a:moveTo>
                  <a:lnTo>
                    <a:pt x="1464" y="7559"/>
                  </a:lnTo>
                  <a:lnTo>
                    <a:pt x="1020" y="7559"/>
                  </a:lnTo>
                  <a:cubicBezTo>
                    <a:pt x="1010" y="7559"/>
                    <a:pt x="1006" y="7555"/>
                    <a:pt x="1006" y="7545"/>
                  </a:cubicBezTo>
                  <a:lnTo>
                    <a:pt x="1006" y="5825"/>
                  </a:lnTo>
                  <a:cubicBezTo>
                    <a:pt x="1006" y="5816"/>
                    <a:pt x="1010" y="5811"/>
                    <a:pt x="1015" y="5811"/>
                  </a:cubicBezTo>
                  <a:close/>
                  <a:moveTo>
                    <a:pt x="3170" y="1735"/>
                  </a:moveTo>
                  <a:lnTo>
                    <a:pt x="3170" y="1749"/>
                  </a:lnTo>
                  <a:cubicBezTo>
                    <a:pt x="3166" y="2231"/>
                    <a:pt x="3564" y="2570"/>
                    <a:pt x="3987" y="2570"/>
                  </a:cubicBezTo>
                  <a:cubicBezTo>
                    <a:pt x="4148" y="2570"/>
                    <a:pt x="4312" y="2521"/>
                    <a:pt x="4460" y="2413"/>
                  </a:cubicBezTo>
                  <a:cubicBezTo>
                    <a:pt x="4901" y="2093"/>
                    <a:pt x="5421" y="1933"/>
                    <a:pt x="5941" y="1933"/>
                  </a:cubicBezTo>
                  <a:cubicBezTo>
                    <a:pt x="6461" y="1933"/>
                    <a:pt x="6981" y="2093"/>
                    <a:pt x="7423" y="2413"/>
                  </a:cubicBezTo>
                  <a:cubicBezTo>
                    <a:pt x="7571" y="2520"/>
                    <a:pt x="7735" y="2569"/>
                    <a:pt x="7895" y="2569"/>
                  </a:cubicBezTo>
                  <a:cubicBezTo>
                    <a:pt x="8322" y="2569"/>
                    <a:pt x="8720" y="2226"/>
                    <a:pt x="8713" y="1740"/>
                  </a:cubicBezTo>
                  <a:lnTo>
                    <a:pt x="8713" y="1740"/>
                  </a:lnTo>
                  <a:cubicBezTo>
                    <a:pt x="9816" y="2862"/>
                    <a:pt x="10143" y="4531"/>
                    <a:pt x="9536" y="5984"/>
                  </a:cubicBezTo>
                  <a:cubicBezTo>
                    <a:pt x="8933" y="7438"/>
                    <a:pt x="7517" y="8382"/>
                    <a:pt x="5941" y="8387"/>
                  </a:cubicBezTo>
                  <a:lnTo>
                    <a:pt x="5941" y="8391"/>
                  </a:lnTo>
                  <a:cubicBezTo>
                    <a:pt x="5937" y="8391"/>
                    <a:pt x="5933" y="8391"/>
                    <a:pt x="5928" y="8391"/>
                  </a:cubicBezTo>
                  <a:cubicBezTo>
                    <a:pt x="4835" y="8391"/>
                    <a:pt x="3827" y="8970"/>
                    <a:pt x="3273" y="9910"/>
                  </a:cubicBezTo>
                  <a:lnTo>
                    <a:pt x="2029" y="9910"/>
                  </a:lnTo>
                  <a:lnTo>
                    <a:pt x="2029" y="4479"/>
                  </a:lnTo>
                  <a:cubicBezTo>
                    <a:pt x="2029" y="3451"/>
                    <a:pt x="2441" y="2465"/>
                    <a:pt x="3170" y="1735"/>
                  </a:cubicBezTo>
                  <a:close/>
                  <a:moveTo>
                    <a:pt x="5962" y="0"/>
                  </a:moveTo>
                  <a:cubicBezTo>
                    <a:pt x="5021" y="0"/>
                    <a:pt x="4079" y="294"/>
                    <a:pt x="3282" y="880"/>
                  </a:cubicBezTo>
                  <a:cubicBezTo>
                    <a:pt x="3273" y="889"/>
                    <a:pt x="3263" y="894"/>
                    <a:pt x="3254" y="903"/>
                  </a:cubicBezTo>
                  <a:cubicBezTo>
                    <a:pt x="2127" y="1745"/>
                    <a:pt x="1464" y="3072"/>
                    <a:pt x="1464" y="4479"/>
                  </a:cubicBezTo>
                  <a:lnTo>
                    <a:pt x="1464" y="5246"/>
                  </a:lnTo>
                  <a:lnTo>
                    <a:pt x="1020" y="5246"/>
                  </a:lnTo>
                  <a:cubicBezTo>
                    <a:pt x="697" y="5246"/>
                    <a:pt x="440" y="5503"/>
                    <a:pt x="440" y="5825"/>
                  </a:cubicBezTo>
                  <a:lnTo>
                    <a:pt x="440" y="7550"/>
                  </a:lnTo>
                  <a:cubicBezTo>
                    <a:pt x="440" y="7872"/>
                    <a:pt x="697" y="8130"/>
                    <a:pt x="1020" y="8130"/>
                  </a:cubicBezTo>
                  <a:lnTo>
                    <a:pt x="1501" y="8130"/>
                  </a:lnTo>
                  <a:lnTo>
                    <a:pt x="1501" y="15482"/>
                  </a:lnTo>
                  <a:cubicBezTo>
                    <a:pt x="1501" y="15617"/>
                    <a:pt x="1590" y="15734"/>
                    <a:pt x="1721" y="15767"/>
                  </a:cubicBezTo>
                  <a:cubicBezTo>
                    <a:pt x="1743" y="15772"/>
                    <a:pt x="1766" y="15775"/>
                    <a:pt x="1788" y="15775"/>
                  </a:cubicBezTo>
                  <a:cubicBezTo>
                    <a:pt x="1942" y="15775"/>
                    <a:pt x="2071" y="15651"/>
                    <a:pt x="2071" y="15491"/>
                  </a:cubicBezTo>
                  <a:lnTo>
                    <a:pt x="2071" y="10485"/>
                  </a:lnTo>
                  <a:lnTo>
                    <a:pt x="2679" y="10485"/>
                  </a:lnTo>
                  <a:lnTo>
                    <a:pt x="2679" y="17398"/>
                  </a:lnTo>
                  <a:cubicBezTo>
                    <a:pt x="2679" y="17627"/>
                    <a:pt x="2497" y="17809"/>
                    <a:pt x="2268" y="17809"/>
                  </a:cubicBezTo>
                  <a:lnTo>
                    <a:pt x="2071" y="17809"/>
                  </a:lnTo>
                  <a:lnTo>
                    <a:pt x="2071" y="16618"/>
                  </a:lnTo>
                  <a:cubicBezTo>
                    <a:pt x="2071" y="16482"/>
                    <a:pt x="1978" y="16360"/>
                    <a:pt x="1847" y="16332"/>
                  </a:cubicBezTo>
                  <a:cubicBezTo>
                    <a:pt x="1825" y="16327"/>
                    <a:pt x="1803" y="16325"/>
                    <a:pt x="1782" y="16325"/>
                  </a:cubicBezTo>
                  <a:cubicBezTo>
                    <a:pt x="1630" y="16325"/>
                    <a:pt x="1501" y="16449"/>
                    <a:pt x="1501" y="16608"/>
                  </a:cubicBezTo>
                  <a:lnTo>
                    <a:pt x="1501" y="17809"/>
                  </a:lnTo>
                  <a:lnTo>
                    <a:pt x="328" y="17809"/>
                  </a:lnTo>
                  <a:cubicBezTo>
                    <a:pt x="192" y="17809"/>
                    <a:pt x="76" y="17903"/>
                    <a:pt x="43" y="18034"/>
                  </a:cubicBezTo>
                  <a:cubicBezTo>
                    <a:pt x="1" y="18211"/>
                    <a:pt x="136" y="18384"/>
                    <a:pt x="319" y="18384"/>
                  </a:cubicBezTo>
                  <a:lnTo>
                    <a:pt x="2356" y="18384"/>
                  </a:lnTo>
                  <a:cubicBezTo>
                    <a:pt x="2389" y="18384"/>
                    <a:pt x="2427" y="18375"/>
                    <a:pt x="2459" y="18361"/>
                  </a:cubicBezTo>
                  <a:cubicBezTo>
                    <a:pt x="2917" y="18267"/>
                    <a:pt x="3245" y="17865"/>
                    <a:pt x="3245" y="17403"/>
                  </a:cubicBezTo>
                  <a:lnTo>
                    <a:pt x="3245" y="10481"/>
                  </a:lnTo>
                  <a:lnTo>
                    <a:pt x="3436" y="10481"/>
                  </a:lnTo>
                  <a:cubicBezTo>
                    <a:pt x="3544" y="10481"/>
                    <a:pt x="3642" y="10424"/>
                    <a:pt x="3689" y="10331"/>
                  </a:cubicBezTo>
                  <a:cubicBezTo>
                    <a:pt x="4133" y="9485"/>
                    <a:pt x="5011" y="8957"/>
                    <a:pt x="5965" y="8957"/>
                  </a:cubicBezTo>
                  <a:cubicBezTo>
                    <a:pt x="8447" y="8957"/>
                    <a:pt x="10466" y="6947"/>
                    <a:pt x="10466" y="4479"/>
                  </a:cubicBezTo>
                  <a:cubicBezTo>
                    <a:pt x="10461" y="3072"/>
                    <a:pt x="9797" y="1745"/>
                    <a:pt x="8671" y="903"/>
                  </a:cubicBezTo>
                  <a:cubicBezTo>
                    <a:pt x="8662" y="894"/>
                    <a:pt x="8652" y="889"/>
                    <a:pt x="8643" y="880"/>
                  </a:cubicBezTo>
                  <a:cubicBezTo>
                    <a:pt x="7846" y="294"/>
                    <a:pt x="6904" y="0"/>
                    <a:pt x="59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2" name="Google Shape;812;p62"/>
            <p:cNvSpPr/>
            <p:nvPr/>
          </p:nvSpPr>
          <p:spPr>
            <a:xfrm>
              <a:off x="2052200" y="3742450"/>
              <a:ext cx="247875" cy="485075"/>
            </a:xfrm>
            <a:custGeom>
              <a:avLst/>
              <a:gdLst/>
              <a:ahLst/>
              <a:cxnLst/>
              <a:rect l="l" t="t" r="r" b="b"/>
              <a:pathLst>
                <a:path w="9915" h="19403" extrusionOk="0">
                  <a:moveTo>
                    <a:pt x="7773" y="15677"/>
                  </a:moveTo>
                  <a:cubicBezTo>
                    <a:pt x="7918" y="15677"/>
                    <a:pt x="8054" y="15761"/>
                    <a:pt x="8119" y="15892"/>
                  </a:cubicBezTo>
                  <a:lnTo>
                    <a:pt x="9302" y="18276"/>
                  </a:lnTo>
                  <a:cubicBezTo>
                    <a:pt x="9325" y="18323"/>
                    <a:pt x="9339" y="18379"/>
                    <a:pt x="9344" y="18430"/>
                  </a:cubicBezTo>
                  <a:lnTo>
                    <a:pt x="9344" y="18463"/>
                  </a:lnTo>
                  <a:cubicBezTo>
                    <a:pt x="9344" y="18463"/>
                    <a:pt x="9344" y="18468"/>
                    <a:pt x="9344" y="18472"/>
                  </a:cubicBezTo>
                  <a:cubicBezTo>
                    <a:pt x="9344" y="18482"/>
                    <a:pt x="9339" y="18491"/>
                    <a:pt x="9339" y="18500"/>
                  </a:cubicBezTo>
                  <a:cubicBezTo>
                    <a:pt x="9330" y="18566"/>
                    <a:pt x="9302" y="18631"/>
                    <a:pt x="9260" y="18683"/>
                  </a:cubicBezTo>
                  <a:cubicBezTo>
                    <a:pt x="9185" y="18781"/>
                    <a:pt x="9073" y="18832"/>
                    <a:pt x="8951" y="18832"/>
                  </a:cubicBezTo>
                  <a:lnTo>
                    <a:pt x="795" y="18832"/>
                  </a:lnTo>
                  <a:cubicBezTo>
                    <a:pt x="669" y="18832"/>
                    <a:pt x="571" y="18734"/>
                    <a:pt x="571" y="18613"/>
                  </a:cubicBezTo>
                  <a:lnTo>
                    <a:pt x="571" y="15902"/>
                  </a:lnTo>
                  <a:cubicBezTo>
                    <a:pt x="571" y="15780"/>
                    <a:pt x="669" y="15677"/>
                    <a:pt x="795" y="15677"/>
                  </a:cubicBezTo>
                  <a:close/>
                  <a:moveTo>
                    <a:pt x="6245" y="1"/>
                  </a:moveTo>
                  <a:cubicBezTo>
                    <a:pt x="6091" y="1"/>
                    <a:pt x="5960" y="127"/>
                    <a:pt x="5960" y="281"/>
                  </a:cubicBezTo>
                  <a:lnTo>
                    <a:pt x="5960" y="4268"/>
                  </a:lnTo>
                  <a:cubicBezTo>
                    <a:pt x="5960" y="4404"/>
                    <a:pt x="6053" y="4525"/>
                    <a:pt x="6184" y="4558"/>
                  </a:cubicBezTo>
                  <a:cubicBezTo>
                    <a:pt x="6204" y="4562"/>
                    <a:pt x="6224" y="4564"/>
                    <a:pt x="6244" y="4564"/>
                  </a:cubicBezTo>
                  <a:cubicBezTo>
                    <a:pt x="6398" y="4564"/>
                    <a:pt x="6530" y="4439"/>
                    <a:pt x="6530" y="4277"/>
                  </a:cubicBezTo>
                  <a:lnTo>
                    <a:pt x="6530" y="566"/>
                  </a:lnTo>
                  <a:lnTo>
                    <a:pt x="9302" y="566"/>
                  </a:lnTo>
                  <a:lnTo>
                    <a:pt x="9302" y="1178"/>
                  </a:lnTo>
                  <a:lnTo>
                    <a:pt x="8680" y="1178"/>
                  </a:lnTo>
                  <a:cubicBezTo>
                    <a:pt x="8677" y="1178"/>
                    <a:pt x="8674" y="1178"/>
                    <a:pt x="8670" y="1178"/>
                  </a:cubicBezTo>
                  <a:cubicBezTo>
                    <a:pt x="8539" y="1178"/>
                    <a:pt x="8427" y="1270"/>
                    <a:pt x="8395" y="1398"/>
                  </a:cubicBezTo>
                  <a:cubicBezTo>
                    <a:pt x="8353" y="1576"/>
                    <a:pt x="8489" y="1749"/>
                    <a:pt x="8671" y="1749"/>
                  </a:cubicBezTo>
                  <a:lnTo>
                    <a:pt x="9302" y="1749"/>
                  </a:lnTo>
                  <a:lnTo>
                    <a:pt x="9302" y="2469"/>
                  </a:lnTo>
                  <a:lnTo>
                    <a:pt x="8680" y="2469"/>
                  </a:lnTo>
                  <a:cubicBezTo>
                    <a:pt x="8545" y="2469"/>
                    <a:pt x="8428" y="2557"/>
                    <a:pt x="8395" y="2693"/>
                  </a:cubicBezTo>
                  <a:cubicBezTo>
                    <a:pt x="8353" y="2870"/>
                    <a:pt x="8489" y="3039"/>
                    <a:pt x="8671" y="3039"/>
                  </a:cubicBezTo>
                  <a:lnTo>
                    <a:pt x="9302" y="3039"/>
                  </a:lnTo>
                  <a:lnTo>
                    <a:pt x="9302" y="3721"/>
                  </a:lnTo>
                  <a:lnTo>
                    <a:pt x="7918" y="3721"/>
                  </a:lnTo>
                  <a:cubicBezTo>
                    <a:pt x="7783" y="3721"/>
                    <a:pt x="7666" y="3810"/>
                    <a:pt x="7629" y="3941"/>
                  </a:cubicBezTo>
                  <a:cubicBezTo>
                    <a:pt x="7586" y="4123"/>
                    <a:pt x="7727" y="4291"/>
                    <a:pt x="7909" y="4291"/>
                  </a:cubicBezTo>
                  <a:lnTo>
                    <a:pt x="9302" y="4291"/>
                  </a:lnTo>
                  <a:lnTo>
                    <a:pt x="9302" y="5016"/>
                  </a:lnTo>
                  <a:lnTo>
                    <a:pt x="8680" y="5016"/>
                  </a:lnTo>
                  <a:cubicBezTo>
                    <a:pt x="8677" y="5016"/>
                    <a:pt x="8674" y="5016"/>
                    <a:pt x="8670" y="5016"/>
                  </a:cubicBezTo>
                  <a:cubicBezTo>
                    <a:pt x="8539" y="5016"/>
                    <a:pt x="8427" y="5108"/>
                    <a:pt x="8395" y="5236"/>
                  </a:cubicBezTo>
                  <a:cubicBezTo>
                    <a:pt x="8353" y="5418"/>
                    <a:pt x="8489" y="5586"/>
                    <a:pt x="8671" y="5586"/>
                  </a:cubicBezTo>
                  <a:lnTo>
                    <a:pt x="9302" y="5586"/>
                  </a:lnTo>
                  <a:lnTo>
                    <a:pt x="9302" y="6273"/>
                  </a:lnTo>
                  <a:lnTo>
                    <a:pt x="8680" y="6273"/>
                  </a:lnTo>
                  <a:cubicBezTo>
                    <a:pt x="8677" y="6273"/>
                    <a:pt x="8674" y="6273"/>
                    <a:pt x="8670" y="6273"/>
                  </a:cubicBezTo>
                  <a:cubicBezTo>
                    <a:pt x="8539" y="6273"/>
                    <a:pt x="8427" y="6365"/>
                    <a:pt x="8395" y="6493"/>
                  </a:cubicBezTo>
                  <a:cubicBezTo>
                    <a:pt x="8353" y="6670"/>
                    <a:pt x="8489" y="6839"/>
                    <a:pt x="8671" y="6839"/>
                  </a:cubicBezTo>
                  <a:lnTo>
                    <a:pt x="9302" y="6839"/>
                  </a:lnTo>
                  <a:lnTo>
                    <a:pt x="9302" y="7563"/>
                  </a:lnTo>
                  <a:lnTo>
                    <a:pt x="7918" y="7563"/>
                  </a:lnTo>
                  <a:cubicBezTo>
                    <a:pt x="7915" y="7563"/>
                    <a:pt x="7912" y="7563"/>
                    <a:pt x="7909" y="7563"/>
                  </a:cubicBezTo>
                  <a:cubicBezTo>
                    <a:pt x="7777" y="7563"/>
                    <a:pt x="7660" y="7655"/>
                    <a:pt x="7629" y="7783"/>
                  </a:cubicBezTo>
                  <a:cubicBezTo>
                    <a:pt x="7591" y="7960"/>
                    <a:pt x="7727" y="8129"/>
                    <a:pt x="7909" y="8133"/>
                  </a:cubicBezTo>
                  <a:lnTo>
                    <a:pt x="9302" y="8133"/>
                  </a:lnTo>
                  <a:lnTo>
                    <a:pt x="9302" y="8853"/>
                  </a:lnTo>
                  <a:lnTo>
                    <a:pt x="8680" y="8853"/>
                  </a:lnTo>
                  <a:cubicBezTo>
                    <a:pt x="8545" y="8853"/>
                    <a:pt x="8423" y="8942"/>
                    <a:pt x="8395" y="9078"/>
                  </a:cubicBezTo>
                  <a:cubicBezTo>
                    <a:pt x="8353" y="9255"/>
                    <a:pt x="8489" y="9423"/>
                    <a:pt x="8671" y="9423"/>
                  </a:cubicBezTo>
                  <a:lnTo>
                    <a:pt x="9302" y="9423"/>
                  </a:lnTo>
                  <a:lnTo>
                    <a:pt x="9302" y="10106"/>
                  </a:lnTo>
                  <a:lnTo>
                    <a:pt x="8680" y="10106"/>
                  </a:lnTo>
                  <a:cubicBezTo>
                    <a:pt x="8545" y="10106"/>
                    <a:pt x="8428" y="10195"/>
                    <a:pt x="8395" y="10330"/>
                  </a:cubicBezTo>
                  <a:cubicBezTo>
                    <a:pt x="8353" y="10508"/>
                    <a:pt x="8489" y="10676"/>
                    <a:pt x="8671" y="10676"/>
                  </a:cubicBezTo>
                  <a:lnTo>
                    <a:pt x="9302" y="10676"/>
                  </a:lnTo>
                  <a:lnTo>
                    <a:pt x="9302" y="11396"/>
                  </a:lnTo>
                  <a:lnTo>
                    <a:pt x="7918" y="11396"/>
                  </a:lnTo>
                  <a:cubicBezTo>
                    <a:pt x="7783" y="11396"/>
                    <a:pt x="7666" y="11489"/>
                    <a:pt x="7629" y="11620"/>
                  </a:cubicBezTo>
                  <a:cubicBezTo>
                    <a:pt x="7586" y="11798"/>
                    <a:pt x="7727" y="11971"/>
                    <a:pt x="7909" y="11971"/>
                  </a:cubicBezTo>
                  <a:lnTo>
                    <a:pt x="9302" y="11971"/>
                  </a:lnTo>
                  <a:lnTo>
                    <a:pt x="9302" y="12653"/>
                  </a:lnTo>
                  <a:lnTo>
                    <a:pt x="8680" y="12653"/>
                  </a:lnTo>
                  <a:cubicBezTo>
                    <a:pt x="8677" y="12653"/>
                    <a:pt x="8674" y="12653"/>
                    <a:pt x="8670" y="12653"/>
                  </a:cubicBezTo>
                  <a:cubicBezTo>
                    <a:pt x="8539" y="12653"/>
                    <a:pt x="8427" y="12745"/>
                    <a:pt x="8395" y="12873"/>
                  </a:cubicBezTo>
                  <a:cubicBezTo>
                    <a:pt x="8353" y="13050"/>
                    <a:pt x="8489" y="13223"/>
                    <a:pt x="8671" y="13223"/>
                  </a:cubicBezTo>
                  <a:lnTo>
                    <a:pt x="9302" y="13223"/>
                  </a:lnTo>
                  <a:lnTo>
                    <a:pt x="9302" y="13943"/>
                  </a:lnTo>
                  <a:lnTo>
                    <a:pt x="8680" y="13943"/>
                  </a:lnTo>
                  <a:cubicBezTo>
                    <a:pt x="8545" y="13943"/>
                    <a:pt x="8428" y="14032"/>
                    <a:pt x="8395" y="14168"/>
                  </a:cubicBezTo>
                  <a:cubicBezTo>
                    <a:pt x="8353" y="14345"/>
                    <a:pt x="8489" y="14513"/>
                    <a:pt x="8671" y="14513"/>
                  </a:cubicBezTo>
                  <a:lnTo>
                    <a:pt x="9344" y="14513"/>
                  </a:lnTo>
                  <a:lnTo>
                    <a:pt x="9344" y="17150"/>
                  </a:lnTo>
                  <a:lnTo>
                    <a:pt x="8610" y="15668"/>
                  </a:lnTo>
                  <a:cubicBezTo>
                    <a:pt x="8442" y="15331"/>
                    <a:pt x="8105" y="15121"/>
                    <a:pt x="7731" y="15121"/>
                  </a:cubicBezTo>
                  <a:lnTo>
                    <a:pt x="6535" y="15121"/>
                  </a:lnTo>
                  <a:lnTo>
                    <a:pt x="6535" y="5437"/>
                  </a:lnTo>
                  <a:cubicBezTo>
                    <a:pt x="6540" y="5301"/>
                    <a:pt x="6446" y="5179"/>
                    <a:pt x="6315" y="5147"/>
                  </a:cubicBezTo>
                  <a:cubicBezTo>
                    <a:pt x="6293" y="5142"/>
                    <a:pt x="6270" y="5139"/>
                    <a:pt x="6248" y="5139"/>
                  </a:cubicBezTo>
                  <a:cubicBezTo>
                    <a:pt x="6094" y="5139"/>
                    <a:pt x="5965" y="5263"/>
                    <a:pt x="5965" y="5427"/>
                  </a:cubicBezTo>
                  <a:lnTo>
                    <a:pt x="5965" y="15112"/>
                  </a:lnTo>
                  <a:lnTo>
                    <a:pt x="791" y="15112"/>
                  </a:lnTo>
                  <a:cubicBezTo>
                    <a:pt x="356" y="15112"/>
                    <a:pt x="1" y="15467"/>
                    <a:pt x="1" y="15902"/>
                  </a:cubicBezTo>
                  <a:lnTo>
                    <a:pt x="1" y="18613"/>
                  </a:lnTo>
                  <a:cubicBezTo>
                    <a:pt x="1" y="19047"/>
                    <a:pt x="356" y="19402"/>
                    <a:pt x="791" y="19402"/>
                  </a:cubicBezTo>
                  <a:lnTo>
                    <a:pt x="8956" y="19402"/>
                  </a:lnTo>
                  <a:cubicBezTo>
                    <a:pt x="9423" y="19402"/>
                    <a:pt x="9825" y="19066"/>
                    <a:pt x="9900" y="18603"/>
                  </a:cubicBezTo>
                  <a:cubicBezTo>
                    <a:pt x="9909" y="18575"/>
                    <a:pt x="9914" y="18547"/>
                    <a:pt x="9914" y="18519"/>
                  </a:cubicBezTo>
                  <a:lnTo>
                    <a:pt x="9914" y="2796"/>
                  </a:lnTo>
                  <a:lnTo>
                    <a:pt x="9914" y="281"/>
                  </a:lnTo>
                  <a:cubicBezTo>
                    <a:pt x="9914" y="127"/>
                    <a:pt x="9783" y="1"/>
                    <a:pt x="9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813" name="Google Shape;813;p62"/>
          <p:cNvSpPr txBox="1">
            <a:spLocks noGrp="1"/>
          </p:cNvSpPr>
          <p:nvPr>
            <p:ph type="title"/>
          </p:nvPr>
        </p:nvSpPr>
        <p:spPr>
          <a:xfrm>
            <a:off x="146725" y="4840049"/>
            <a:ext cx="863368"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a:cs typeface="B Nazanin" panose="00000700000000000000" pitchFamily="2" charset="-78"/>
              </a:rPr>
              <a:t>Our services</a:t>
            </a:r>
            <a:endParaRPr>
              <a:cs typeface="B Nazanin" panose="00000700000000000000" pitchFamily="2" charset="-78"/>
            </a:endParaRPr>
          </a:p>
        </p:txBody>
      </p:sp>
      <p:sp>
        <p:nvSpPr>
          <p:cNvPr id="814" name="Google Shape;814;p62"/>
          <p:cNvSpPr txBox="1">
            <a:spLocks noGrp="1"/>
          </p:cNvSpPr>
          <p:nvPr>
            <p:ph type="title" idx="5"/>
          </p:nvPr>
        </p:nvSpPr>
        <p:spPr>
          <a:xfrm>
            <a:off x="146725" y="4666976"/>
            <a:ext cx="629452" cy="213374"/>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02</a:t>
            </a:r>
            <a:endParaRPr dirty="0">
              <a:cs typeface="B Nazanin" panose="000007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Char"/>
      </p:transition>
    </mc:Choice>
    <mc:Fallback>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818"/>
        <p:cNvGrpSpPr/>
        <p:nvPr/>
      </p:nvGrpSpPr>
      <p:grpSpPr>
        <a:xfrm>
          <a:off x="0" y="0"/>
          <a:ext cx="0" cy="0"/>
          <a:chOff x="0" y="0"/>
          <a:chExt cx="0" cy="0"/>
        </a:xfrm>
      </p:grpSpPr>
      <p:sp>
        <p:nvSpPr>
          <p:cNvPr id="819" name="Google Shape;819;p63"/>
          <p:cNvSpPr txBox="1">
            <a:spLocks noGrp="1"/>
          </p:cNvSpPr>
          <p:nvPr>
            <p:ph type="subTitle" idx="6"/>
          </p:nvPr>
        </p:nvSpPr>
        <p:spPr>
          <a:xfrm>
            <a:off x="3174025" y="4104975"/>
            <a:ext cx="5140500" cy="329400"/>
          </a:xfrm>
          <a:prstGeom prst="rect">
            <a:avLst/>
          </a:prstGeom>
        </p:spPr>
        <p:txBody>
          <a:bodyPr spcFirstLastPara="1" wrap="square" lIns="91425" tIns="0"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20" name="Google Shape;820;p63"/>
          <p:cNvSpPr txBox="1">
            <a:spLocks noGrp="1"/>
          </p:cNvSpPr>
          <p:nvPr>
            <p:ph type="subTitle" idx="1"/>
          </p:nvPr>
        </p:nvSpPr>
        <p:spPr>
          <a:xfrm>
            <a:off x="3174025" y="1409075"/>
            <a:ext cx="5140500" cy="278400"/>
          </a:xfrm>
          <a:prstGeom prst="rect">
            <a:avLst/>
          </a:prstGeom>
        </p:spPr>
        <p:txBody>
          <a:bodyPr spcFirstLastPara="1" wrap="square" lIns="91425" tIns="0"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21" name="Google Shape;821;p63"/>
          <p:cNvSpPr txBox="1">
            <a:spLocks noGrp="1"/>
          </p:cNvSpPr>
          <p:nvPr>
            <p:ph type="title" idx="3"/>
          </p:nvPr>
        </p:nvSpPr>
        <p:spPr>
          <a:xfrm>
            <a:off x="3174025" y="807825"/>
            <a:ext cx="4758000" cy="577800"/>
          </a:xfrm>
          <a:prstGeom prst="rect">
            <a:avLst/>
          </a:prstGeom>
        </p:spPr>
        <p:txBody>
          <a:bodyPr spcFirstLastPara="1" wrap="square" lIns="91425" tIns="0" rIns="91425" bIns="91425" anchor="ctr" anchorCtr="0">
            <a:noAutofit/>
          </a:bodyPr>
          <a:lstStyle/>
          <a:p>
            <a:pPr marL="0" lvl="0" indent="0" algn="r" rtl="1">
              <a:spcBef>
                <a:spcPts val="0"/>
              </a:spcBef>
              <a:spcAft>
                <a:spcPts val="0"/>
              </a:spcAft>
              <a:buNone/>
            </a:pPr>
            <a:r>
              <a:rPr lang="en">
                <a:cs typeface="B Nazanin" panose="00000700000000000000" pitchFamily="2" charset="-78"/>
              </a:rPr>
              <a:t>100</a:t>
            </a:r>
            <a:endParaRPr>
              <a:cs typeface="B Nazanin" panose="00000700000000000000" pitchFamily="2" charset="-78"/>
            </a:endParaRPr>
          </a:p>
        </p:txBody>
      </p:sp>
      <p:sp>
        <p:nvSpPr>
          <p:cNvPr id="822" name="Google Shape;822;p63"/>
          <p:cNvSpPr txBox="1">
            <a:spLocks noGrp="1"/>
          </p:cNvSpPr>
          <p:nvPr>
            <p:ph type="subTitle" idx="4"/>
          </p:nvPr>
        </p:nvSpPr>
        <p:spPr>
          <a:xfrm>
            <a:off x="3174025" y="2757025"/>
            <a:ext cx="5140500" cy="278400"/>
          </a:xfrm>
          <a:prstGeom prst="rect">
            <a:avLst/>
          </a:prstGeom>
        </p:spPr>
        <p:txBody>
          <a:bodyPr spcFirstLastPara="1" wrap="square" lIns="91425" tIns="0"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23" name="Google Shape;823;p63"/>
          <p:cNvSpPr txBox="1">
            <a:spLocks noGrp="1"/>
          </p:cNvSpPr>
          <p:nvPr>
            <p:ph type="title" idx="5"/>
          </p:nvPr>
        </p:nvSpPr>
        <p:spPr>
          <a:xfrm>
            <a:off x="3174025" y="2155775"/>
            <a:ext cx="4758000" cy="577800"/>
          </a:xfrm>
          <a:prstGeom prst="rect">
            <a:avLst/>
          </a:prstGeom>
        </p:spPr>
        <p:txBody>
          <a:bodyPr spcFirstLastPara="1" wrap="square" lIns="91425" tIns="0" rIns="91425" bIns="91425" anchor="ctr" anchorCtr="0">
            <a:noAutofit/>
          </a:bodyPr>
          <a:lstStyle/>
          <a:p>
            <a:pPr marL="0" lvl="0" indent="0" algn="r" rtl="1">
              <a:spcBef>
                <a:spcPts val="0"/>
              </a:spcBef>
              <a:spcAft>
                <a:spcPts val="0"/>
              </a:spcAft>
              <a:buNone/>
            </a:pPr>
            <a:r>
              <a:rPr lang="en">
                <a:cs typeface="B Nazanin" panose="00000700000000000000" pitchFamily="2" charset="-78"/>
              </a:rPr>
              <a:t>50</a:t>
            </a:r>
            <a:endParaRPr>
              <a:cs typeface="B Nazanin" panose="00000700000000000000" pitchFamily="2" charset="-78"/>
            </a:endParaRPr>
          </a:p>
        </p:txBody>
      </p:sp>
      <p:sp>
        <p:nvSpPr>
          <p:cNvPr id="824" name="Google Shape;824;p63"/>
          <p:cNvSpPr txBox="1">
            <a:spLocks noGrp="1"/>
          </p:cNvSpPr>
          <p:nvPr>
            <p:ph type="title" idx="7"/>
          </p:nvPr>
        </p:nvSpPr>
        <p:spPr>
          <a:xfrm>
            <a:off x="3174025" y="3503725"/>
            <a:ext cx="4758000" cy="577800"/>
          </a:xfrm>
          <a:prstGeom prst="rect">
            <a:avLst/>
          </a:prstGeom>
        </p:spPr>
        <p:txBody>
          <a:bodyPr spcFirstLastPara="1" wrap="square" lIns="91425" tIns="0" rIns="91425" bIns="91425" anchor="ctr" anchorCtr="0">
            <a:noAutofit/>
          </a:bodyPr>
          <a:lstStyle/>
          <a:p>
            <a:pPr marL="0" lvl="0" indent="0" algn="r" rtl="1">
              <a:spcBef>
                <a:spcPts val="0"/>
              </a:spcBef>
              <a:spcAft>
                <a:spcPts val="0"/>
              </a:spcAft>
              <a:buNone/>
            </a:pPr>
            <a:r>
              <a:rPr lang="en">
                <a:cs typeface="B Nazanin" panose="00000700000000000000" pitchFamily="2" charset="-78"/>
              </a:rPr>
              <a:t>30</a:t>
            </a:r>
            <a:endParaRPr>
              <a:cs typeface="B Nazanin" panose="00000700000000000000" pitchFamily="2" charset="-78"/>
            </a:endParaRPr>
          </a:p>
        </p:txBody>
      </p:sp>
      <p:cxnSp>
        <p:nvCxnSpPr>
          <p:cNvPr id="825" name="Google Shape;825;p63"/>
          <p:cNvCxnSpPr/>
          <p:nvPr/>
        </p:nvCxnSpPr>
        <p:spPr>
          <a:xfrm rot="10800000">
            <a:off x="6983420" y="621343"/>
            <a:ext cx="831600" cy="0"/>
          </a:xfrm>
          <a:prstGeom prst="straightConnector1">
            <a:avLst/>
          </a:prstGeom>
          <a:noFill/>
          <a:ln w="76200" cap="flat" cmpd="sng">
            <a:solidFill>
              <a:schemeClr val="accent1"/>
            </a:solidFill>
            <a:prstDash val="solid"/>
            <a:round/>
            <a:headEnd type="none" w="med" len="med"/>
            <a:tailEnd type="none" w="med" len="med"/>
          </a:ln>
        </p:spPr>
      </p:cxnSp>
      <p:cxnSp>
        <p:nvCxnSpPr>
          <p:cNvPr id="826" name="Google Shape;826;p63"/>
          <p:cNvCxnSpPr/>
          <p:nvPr/>
        </p:nvCxnSpPr>
        <p:spPr>
          <a:xfrm rot="10800000">
            <a:off x="7292420" y="1958660"/>
            <a:ext cx="522600" cy="0"/>
          </a:xfrm>
          <a:prstGeom prst="straightConnector1">
            <a:avLst/>
          </a:prstGeom>
          <a:noFill/>
          <a:ln w="76200" cap="flat" cmpd="sng">
            <a:solidFill>
              <a:schemeClr val="accent1"/>
            </a:solidFill>
            <a:prstDash val="solid"/>
            <a:round/>
            <a:headEnd type="none" w="med" len="med"/>
            <a:tailEnd type="none" w="med" len="med"/>
          </a:ln>
        </p:spPr>
      </p:cxnSp>
      <p:cxnSp>
        <p:nvCxnSpPr>
          <p:cNvPr id="827" name="Google Shape;827;p63"/>
          <p:cNvCxnSpPr/>
          <p:nvPr/>
        </p:nvCxnSpPr>
        <p:spPr>
          <a:xfrm rot="10800000">
            <a:off x="7512320" y="3327875"/>
            <a:ext cx="302700" cy="0"/>
          </a:xfrm>
          <a:prstGeom prst="straightConnector1">
            <a:avLst/>
          </a:prstGeom>
          <a:noFill/>
          <a:ln w="76200" cap="flat" cmpd="sng">
            <a:solidFill>
              <a:schemeClr val="accent1"/>
            </a:solidFill>
            <a:prstDash val="solid"/>
            <a:round/>
            <a:headEnd type="none" w="med" len="med"/>
            <a:tailEnd type="none" w="med" len="med"/>
          </a:ln>
        </p:spPr>
      </p:cxnSp>
      <p:sp>
        <p:nvSpPr>
          <p:cNvPr id="828" name="Google Shape;828;p63"/>
          <p:cNvSpPr txBox="1">
            <a:spLocks noGrp="1"/>
          </p:cNvSpPr>
          <p:nvPr>
            <p:ph type="title" idx="4294967295"/>
          </p:nvPr>
        </p:nvSpPr>
        <p:spPr>
          <a:xfrm>
            <a:off x="146725" y="476525"/>
            <a:ext cx="3027300" cy="11349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3200" dirty="0">
                <a:cs typeface="B Nazanin" panose="00000700000000000000" pitchFamily="2" charset="-78"/>
              </a:rPr>
              <a:t>بهترین فروشندگان</a:t>
            </a:r>
            <a:endParaRPr sz="3200" dirty="0">
              <a:cs typeface="B Nazanin" panose="00000700000000000000" pitchFamily="2" charset="-78"/>
            </a:endParaRPr>
          </a:p>
        </p:txBody>
      </p:sp>
      <p:cxnSp>
        <p:nvCxnSpPr>
          <p:cNvPr id="829" name="Google Shape;829;p63">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830" name="Google Shape;830;p63">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831" name="Google Shape;831;p63"/>
          <p:cNvSpPr txBox="1">
            <a:spLocks noGrp="1"/>
          </p:cNvSpPr>
          <p:nvPr>
            <p:ph type="title"/>
          </p:nvPr>
        </p:nvSpPr>
        <p:spPr>
          <a:xfrm>
            <a:off x="146725" y="4840049"/>
            <a:ext cx="916531"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Our services</a:t>
            </a:r>
            <a:endParaRPr dirty="0">
              <a:cs typeface="B Nazanin" panose="00000700000000000000" pitchFamily="2" charset="-78"/>
            </a:endParaRPr>
          </a:p>
        </p:txBody>
      </p:sp>
      <p:sp>
        <p:nvSpPr>
          <p:cNvPr id="832" name="Google Shape;832;p63"/>
          <p:cNvSpPr txBox="1">
            <a:spLocks noGrp="1"/>
          </p:cNvSpPr>
          <p:nvPr>
            <p:ph type="title" idx="2"/>
          </p:nvPr>
        </p:nvSpPr>
        <p:spPr>
          <a:xfrm>
            <a:off x="146725" y="4666978"/>
            <a:ext cx="523126" cy="213372"/>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a:cs typeface="B Nazanin" panose="00000700000000000000" pitchFamily="2" charset="-78"/>
              </a:rPr>
              <a:t>02</a:t>
            </a:r>
            <a:endParaRPr>
              <a:cs typeface="B Nazanin" panose="000007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836"/>
        <p:cNvGrpSpPr/>
        <p:nvPr/>
      </p:nvGrpSpPr>
      <p:grpSpPr>
        <a:xfrm>
          <a:off x="0" y="0"/>
          <a:ext cx="0" cy="0"/>
          <a:chOff x="0" y="0"/>
          <a:chExt cx="0" cy="0"/>
        </a:xfrm>
      </p:grpSpPr>
      <p:sp>
        <p:nvSpPr>
          <p:cNvPr id="837" name="Google Shape;837;p64"/>
          <p:cNvSpPr txBox="1">
            <a:spLocks noGrp="1"/>
          </p:cNvSpPr>
          <p:nvPr>
            <p:ph type="subTitle" idx="1"/>
          </p:nvPr>
        </p:nvSpPr>
        <p:spPr>
          <a:xfrm>
            <a:off x="1898375" y="2233925"/>
            <a:ext cx="2263500" cy="393600"/>
          </a:xfrm>
          <a:prstGeom prst="rect">
            <a:avLst/>
          </a:prstGeom>
        </p:spPr>
        <p:txBody>
          <a:bodyPr spcFirstLastPara="1" wrap="square" lIns="91425" tIns="0"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38" name="Google Shape;838;p64"/>
          <p:cNvSpPr txBox="1">
            <a:spLocks noGrp="1"/>
          </p:cNvSpPr>
          <p:nvPr>
            <p:ph type="subTitle" idx="2"/>
          </p:nvPr>
        </p:nvSpPr>
        <p:spPr>
          <a:xfrm>
            <a:off x="4982125" y="2233925"/>
            <a:ext cx="2263500" cy="393600"/>
          </a:xfrm>
          <a:prstGeom prst="rect">
            <a:avLst/>
          </a:prstGeom>
        </p:spPr>
        <p:txBody>
          <a:bodyPr spcFirstLastPara="1" wrap="square" lIns="91425" tIns="0"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39" name="Google Shape;839;p64"/>
          <p:cNvSpPr txBox="1">
            <a:spLocks noGrp="1"/>
          </p:cNvSpPr>
          <p:nvPr>
            <p:ph type="subTitle" idx="7"/>
          </p:nvPr>
        </p:nvSpPr>
        <p:spPr>
          <a:xfrm>
            <a:off x="4982125" y="4004934"/>
            <a:ext cx="2263500" cy="393300"/>
          </a:xfrm>
          <a:prstGeom prst="rect">
            <a:avLst/>
          </a:prstGeom>
        </p:spPr>
        <p:txBody>
          <a:bodyPr spcFirstLastPara="1" wrap="square" lIns="91425" tIns="0"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40" name="Google Shape;840;p64"/>
          <p:cNvSpPr txBox="1">
            <a:spLocks noGrp="1"/>
          </p:cNvSpPr>
          <p:nvPr>
            <p:ph type="subTitle" idx="3"/>
          </p:nvPr>
        </p:nvSpPr>
        <p:spPr>
          <a:xfrm>
            <a:off x="1898375" y="166798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عنوان</a:t>
            </a:r>
            <a:endParaRPr dirty="0">
              <a:cs typeface="B Nazanin" panose="00000700000000000000" pitchFamily="2" charset="-78"/>
            </a:endParaRPr>
          </a:p>
        </p:txBody>
      </p:sp>
      <p:sp>
        <p:nvSpPr>
          <p:cNvPr id="841" name="Google Shape;841;p64"/>
          <p:cNvSpPr txBox="1">
            <a:spLocks noGrp="1"/>
          </p:cNvSpPr>
          <p:nvPr>
            <p:ph type="subTitle" idx="4"/>
          </p:nvPr>
        </p:nvSpPr>
        <p:spPr>
          <a:xfrm>
            <a:off x="4982125" y="166798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عنوان</a:t>
            </a:r>
            <a:endParaRPr dirty="0">
              <a:cs typeface="B Nazanin" panose="00000700000000000000" pitchFamily="2" charset="-78"/>
            </a:endParaRPr>
          </a:p>
        </p:txBody>
      </p:sp>
      <p:sp>
        <p:nvSpPr>
          <p:cNvPr id="842" name="Google Shape;842;p64"/>
          <p:cNvSpPr txBox="1">
            <a:spLocks noGrp="1"/>
          </p:cNvSpPr>
          <p:nvPr>
            <p:ph type="subTitle" idx="8"/>
          </p:nvPr>
        </p:nvSpPr>
        <p:spPr>
          <a:xfrm>
            <a:off x="1898375" y="343899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عنوان</a:t>
            </a:r>
            <a:endParaRPr dirty="0">
              <a:cs typeface="B Nazanin" panose="00000700000000000000" pitchFamily="2" charset="-78"/>
            </a:endParaRPr>
          </a:p>
        </p:txBody>
      </p:sp>
      <p:sp>
        <p:nvSpPr>
          <p:cNvPr id="843" name="Google Shape;843;p64"/>
          <p:cNvSpPr txBox="1">
            <a:spLocks noGrp="1"/>
          </p:cNvSpPr>
          <p:nvPr>
            <p:ph type="subTitle" idx="6"/>
          </p:nvPr>
        </p:nvSpPr>
        <p:spPr>
          <a:xfrm>
            <a:off x="1898375" y="4004934"/>
            <a:ext cx="2263500" cy="393300"/>
          </a:xfrm>
          <a:prstGeom prst="rect">
            <a:avLst/>
          </a:prstGeom>
        </p:spPr>
        <p:txBody>
          <a:bodyPr spcFirstLastPara="1" wrap="square" lIns="91425" tIns="0"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44" name="Google Shape;844;p64"/>
          <p:cNvSpPr txBox="1">
            <a:spLocks noGrp="1"/>
          </p:cNvSpPr>
          <p:nvPr>
            <p:ph type="subTitle" idx="9"/>
          </p:nvPr>
        </p:nvSpPr>
        <p:spPr>
          <a:xfrm>
            <a:off x="4982125" y="343899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cxnSp>
        <p:nvCxnSpPr>
          <p:cNvPr id="845" name="Google Shape;845;p64"/>
          <p:cNvCxnSpPr/>
          <p:nvPr/>
        </p:nvCxnSpPr>
        <p:spPr>
          <a:xfrm rot="10800000">
            <a:off x="3742426" y="1569360"/>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46" name="Google Shape;846;p64"/>
          <p:cNvCxnSpPr/>
          <p:nvPr/>
        </p:nvCxnSpPr>
        <p:spPr>
          <a:xfrm rot="10800000">
            <a:off x="6821782" y="1588497"/>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47" name="Google Shape;847;p64"/>
          <p:cNvCxnSpPr/>
          <p:nvPr/>
        </p:nvCxnSpPr>
        <p:spPr>
          <a:xfrm rot="10800000">
            <a:off x="3742426" y="3342500"/>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48" name="Google Shape;848;p64"/>
          <p:cNvCxnSpPr/>
          <p:nvPr/>
        </p:nvCxnSpPr>
        <p:spPr>
          <a:xfrm rot="10800000">
            <a:off x="6821782" y="3342500"/>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49" name="Google Shape;849;p64">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850" name="Google Shape;850;p64">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851" name="Google Shape;851;p64"/>
          <p:cNvSpPr txBox="1">
            <a:spLocks noGrp="1"/>
          </p:cNvSpPr>
          <p:nvPr>
            <p:ph type="title"/>
          </p:nvPr>
        </p:nvSpPr>
        <p:spPr>
          <a:xfrm>
            <a:off x="146725" y="4840049"/>
            <a:ext cx="831470"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Our services</a:t>
            </a:r>
            <a:endParaRPr dirty="0">
              <a:cs typeface="B Nazanin" panose="00000700000000000000" pitchFamily="2" charset="-78"/>
            </a:endParaRPr>
          </a:p>
        </p:txBody>
      </p:sp>
      <p:sp>
        <p:nvSpPr>
          <p:cNvPr id="852" name="Google Shape;852;p64"/>
          <p:cNvSpPr txBox="1">
            <a:spLocks noGrp="1"/>
          </p:cNvSpPr>
          <p:nvPr>
            <p:ph type="title" idx="5"/>
          </p:nvPr>
        </p:nvSpPr>
        <p:spPr>
          <a:xfrm>
            <a:off x="146725" y="4789138"/>
            <a:ext cx="576289" cy="91211"/>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02</a:t>
            </a:r>
            <a:endParaRPr dirty="0">
              <a:cs typeface="B Nazanin" panose="00000700000000000000" pitchFamily="2" charset="-78"/>
            </a:endParaRPr>
          </a:p>
        </p:txBody>
      </p:sp>
      <p:sp>
        <p:nvSpPr>
          <p:cNvPr id="853" name="Google Shape;853;p64"/>
          <p:cNvSpPr txBox="1">
            <a:spLocks noGrp="1"/>
          </p:cNvSpPr>
          <p:nvPr>
            <p:ph type="title" idx="13"/>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شاید به چهار ستون نیاز داشته باشید</a:t>
            </a:r>
            <a:endParaRPr dirty="0">
              <a:cs typeface="B Nazanin" panose="000007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857"/>
        <p:cNvGrpSpPr/>
        <p:nvPr/>
      </p:nvGrpSpPr>
      <p:grpSpPr>
        <a:xfrm>
          <a:off x="0" y="0"/>
          <a:ext cx="0" cy="0"/>
          <a:chOff x="0" y="0"/>
          <a:chExt cx="0" cy="0"/>
        </a:xfrm>
      </p:grpSpPr>
      <p:sp>
        <p:nvSpPr>
          <p:cNvPr id="858" name="Google Shape;858;p65"/>
          <p:cNvSpPr txBox="1">
            <a:spLocks noGrp="1"/>
          </p:cNvSpPr>
          <p:nvPr>
            <p:ph type="title"/>
          </p:nvPr>
        </p:nvSpPr>
        <p:spPr>
          <a:xfrm>
            <a:off x="925750" y="2130662"/>
            <a:ext cx="3173400" cy="1104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پروژه های ما</a:t>
            </a:r>
            <a:endParaRPr dirty="0">
              <a:cs typeface="B Nazanin" panose="00000700000000000000" pitchFamily="2" charset="-78"/>
            </a:endParaRPr>
          </a:p>
        </p:txBody>
      </p:sp>
      <p:sp>
        <p:nvSpPr>
          <p:cNvPr id="859" name="Google Shape;859;p65"/>
          <p:cNvSpPr txBox="1">
            <a:spLocks noGrp="1"/>
          </p:cNvSpPr>
          <p:nvPr>
            <p:ph type="title" idx="2"/>
          </p:nvPr>
        </p:nvSpPr>
        <p:spPr>
          <a:xfrm>
            <a:off x="357925" y="1603559"/>
            <a:ext cx="1724100" cy="841800"/>
          </a:xfrm>
          <a:prstGeom prst="rect">
            <a:avLst/>
          </a:prstGeom>
        </p:spPr>
        <p:txBody>
          <a:bodyPr spcFirstLastPara="1" wrap="square" lIns="91425" tIns="0" rIns="91425" bIns="91425" anchor="b" anchorCtr="0">
            <a:noAutofit/>
          </a:bodyPr>
          <a:lstStyle/>
          <a:p>
            <a:pPr marL="0" lvl="0" indent="0" algn="r" rtl="1">
              <a:spcBef>
                <a:spcPts val="0"/>
              </a:spcBef>
              <a:spcAft>
                <a:spcPts val="0"/>
              </a:spcAft>
              <a:buNone/>
            </a:pPr>
            <a:r>
              <a:rPr lang="en" dirty="0">
                <a:cs typeface="B Nazanin" panose="00000700000000000000" pitchFamily="2" charset="-78"/>
              </a:rPr>
              <a:t>03</a:t>
            </a:r>
            <a:endParaRPr dirty="0">
              <a:cs typeface="B Nazanin" panose="00000700000000000000" pitchFamily="2" charset="-78"/>
            </a:endParaRPr>
          </a:p>
        </p:txBody>
      </p:sp>
      <p:sp>
        <p:nvSpPr>
          <p:cNvPr id="860" name="Google Shape;860;p65"/>
          <p:cNvSpPr txBox="1">
            <a:spLocks noGrp="1"/>
          </p:cNvSpPr>
          <p:nvPr>
            <p:ph type="subTitle" idx="1"/>
          </p:nvPr>
        </p:nvSpPr>
        <p:spPr>
          <a:xfrm>
            <a:off x="925750" y="3471400"/>
            <a:ext cx="3027300" cy="558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صورت نیاز می توانید زیرنویس را در اینجا وارد کنید</a:t>
            </a:r>
            <a:endParaRPr dirty="0">
              <a:cs typeface="B Nazanin" panose="00000700000000000000" pitchFamily="2" charset="-78"/>
            </a:endParaRPr>
          </a:p>
        </p:txBody>
      </p:sp>
      <p:sp>
        <p:nvSpPr>
          <p:cNvPr id="861" name="Google Shape;861;p65"/>
          <p:cNvSpPr/>
          <p:nvPr/>
        </p:nvSpPr>
        <p:spPr>
          <a:xfrm>
            <a:off x="5628350" y="676950"/>
            <a:ext cx="3599400" cy="35382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pic>
        <p:nvPicPr>
          <p:cNvPr id="862" name="Google Shape;862;p65"/>
          <p:cNvPicPr preferRelativeResize="0"/>
          <p:nvPr/>
        </p:nvPicPr>
        <p:blipFill rotWithShape="1">
          <a:blip r:embed="rId3">
            <a:alphaModFix/>
          </a:blip>
          <a:srcRect t="3227" b="3218"/>
          <a:stretch/>
        </p:blipFill>
        <p:spPr>
          <a:xfrm>
            <a:off x="4666975" y="1049575"/>
            <a:ext cx="4477025" cy="2791568"/>
          </a:xfrm>
          <a:prstGeom prst="rect">
            <a:avLst/>
          </a:prstGeom>
          <a:noFill/>
          <a:ln>
            <a:noFill/>
          </a:ln>
        </p:spPr>
      </p:pic>
      <p:cxnSp>
        <p:nvCxnSpPr>
          <p:cNvPr id="863" name="Google Shape;863;p65">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864" name="Google Shape;864;p65">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868"/>
        <p:cNvGrpSpPr/>
        <p:nvPr/>
      </p:nvGrpSpPr>
      <p:grpSpPr>
        <a:xfrm>
          <a:off x="0" y="0"/>
          <a:ext cx="0" cy="0"/>
          <a:chOff x="0" y="0"/>
          <a:chExt cx="0" cy="0"/>
        </a:xfrm>
      </p:grpSpPr>
      <p:sp>
        <p:nvSpPr>
          <p:cNvPr id="869" name="Google Shape;869;p66"/>
          <p:cNvSpPr txBox="1">
            <a:spLocks noGrp="1"/>
          </p:cNvSpPr>
          <p:nvPr>
            <p:ph type="title"/>
          </p:nvPr>
        </p:nvSpPr>
        <p:spPr>
          <a:xfrm>
            <a:off x="329609" y="752100"/>
            <a:ext cx="2661291" cy="17445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Clr>
                <a:schemeClr val="dk1"/>
              </a:buClr>
              <a:buSzPts val="1100"/>
              <a:buFont typeface="Arial"/>
              <a:buNone/>
            </a:pPr>
            <a:r>
              <a:rPr lang="fa-IR" dirty="0">
                <a:cs typeface="B Nazanin" panose="00000700000000000000" pitchFamily="2" charset="-78"/>
              </a:rPr>
              <a:t>یک تصویر ارزش هزار کلمه است</a:t>
            </a:r>
            <a:endParaRPr dirty="0">
              <a:cs typeface="B Nazanin" panose="00000700000000000000" pitchFamily="2" charset="-78"/>
            </a:endParaRPr>
          </a:p>
        </p:txBody>
      </p:sp>
      <p:cxnSp>
        <p:nvCxnSpPr>
          <p:cNvPr id="870" name="Google Shape;870;p66"/>
          <p:cNvCxnSpPr>
            <a:cxnSpLocks/>
          </p:cNvCxnSpPr>
          <p:nvPr/>
        </p:nvCxnSpPr>
        <p:spPr>
          <a:xfrm>
            <a:off x="542275" y="915600"/>
            <a:ext cx="0" cy="2050800"/>
          </a:xfrm>
          <a:prstGeom prst="straightConnector1">
            <a:avLst/>
          </a:prstGeom>
          <a:noFill/>
          <a:ln w="76200" cap="flat" cmpd="sng">
            <a:solidFill>
              <a:schemeClr val="accent1"/>
            </a:solidFill>
            <a:prstDash val="solid"/>
            <a:round/>
            <a:headEnd type="none" w="med" len="med"/>
            <a:tailEnd type="none" w="med" len="med"/>
          </a:ln>
        </p:spPr>
      </p:cxn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874"/>
        <p:cNvGrpSpPr/>
        <p:nvPr/>
      </p:nvGrpSpPr>
      <p:grpSpPr>
        <a:xfrm>
          <a:off x="0" y="0"/>
          <a:ext cx="0" cy="0"/>
          <a:chOff x="0" y="0"/>
          <a:chExt cx="0" cy="0"/>
        </a:xfrm>
      </p:grpSpPr>
      <p:sp>
        <p:nvSpPr>
          <p:cNvPr id="875" name="Google Shape;875;p67"/>
          <p:cNvSpPr txBox="1">
            <a:spLocks noGrp="1"/>
          </p:cNvSpPr>
          <p:nvPr>
            <p:ph type="title"/>
          </p:nvPr>
        </p:nvSpPr>
        <p:spPr>
          <a:xfrm>
            <a:off x="146725" y="4840049"/>
            <a:ext cx="905898"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Our projects</a:t>
            </a:r>
            <a:endParaRPr dirty="0">
              <a:cs typeface="B Nazanin" panose="00000700000000000000" pitchFamily="2" charset="-78"/>
            </a:endParaRPr>
          </a:p>
        </p:txBody>
      </p:sp>
      <p:sp>
        <p:nvSpPr>
          <p:cNvPr id="876" name="Google Shape;876;p67"/>
          <p:cNvSpPr txBox="1">
            <a:spLocks noGrp="1"/>
          </p:cNvSpPr>
          <p:nvPr>
            <p:ph type="title" idx="5"/>
          </p:nvPr>
        </p:nvSpPr>
        <p:spPr>
          <a:xfrm>
            <a:off x="146725" y="4651150"/>
            <a:ext cx="501861" cy="229200"/>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03</a:t>
            </a:r>
            <a:endParaRPr dirty="0">
              <a:cs typeface="B Nazanin" panose="00000700000000000000" pitchFamily="2" charset="-78"/>
            </a:endParaRPr>
          </a:p>
        </p:txBody>
      </p:sp>
      <p:sp>
        <p:nvSpPr>
          <p:cNvPr id="877" name="Google Shape;877;p67"/>
          <p:cNvSpPr txBox="1">
            <a:spLocks noGrp="1"/>
          </p:cNvSpPr>
          <p:nvPr>
            <p:ph type="title" idx="17"/>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پروژه های ما</a:t>
            </a:r>
            <a:endParaRPr dirty="0">
              <a:cs typeface="B Nazanin" panose="00000700000000000000" pitchFamily="2" charset="-78"/>
            </a:endParaRPr>
          </a:p>
        </p:txBody>
      </p:sp>
      <p:sp>
        <p:nvSpPr>
          <p:cNvPr id="878" name="Google Shape;878;p67"/>
          <p:cNvSpPr txBox="1">
            <a:spLocks noGrp="1"/>
          </p:cNvSpPr>
          <p:nvPr>
            <p:ph type="subTitle" idx="1"/>
          </p:nvPr>
        </p:nvSpPr>
        <p:spPr>
          <a:xfrm>
            <a:off x="932700" y="2059113"/>
            <a:ext cx="2263500" cy="674400"/>
          </a:xfrm>
          <a:prstGeom prst="rect">
            <a:avLst/>
          </a:prstGeom>
        </p:spPr>
        <p:txBody>
          <a:bodyPr spcFirstLastPara="1" wrap="square" lIns="91425" tIns="91425" rIns="91425" bIns="0"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79" name="Google Shape;879;p67"/>
          <p:cNvSpPr txBox="1">
            <a:spLocks noGrp="1"/>
          </p:cNvSpPr>
          <p:nvPr>
            <p:ph type="subTitle" idx="2"/>
          </p:nvPr>
        </p:nvSpPr>
        <p:spPr>
          <a:xfrm>
            <a:off x="3440250" y="2059113"/>
            <a:ext cx="2263500" cy="674400"/>
          </a:xfrm>
          <a:prstGeom prst="rect">
            <a:avLst/>
          </a:prstGeom>
        </p:spPr>
        <p:txBody>
          <a:bodyPr spcFirstLastPara="1" wrap="square" lIns="91425" tIns="91425" rIns="91425" bIns="0"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80" name="Google Shape;880;p67"/>
          <p:cNvSpPr txBox="1">
            <a:spLocks noGrp="1"/>
          </p:cNvSpPr>
          <p:nvPr>
            <p:ph type="subTitle" idx="3"/>
          </p:nvPr>
        </p:nvSpPr>
        <p:spPr>
          <a:xfrm>
            <a:off x="932700" y="166798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sp>
        <p:nvSpPr>
          <p:cNvPr id="881" name="Google Shape;881;p67"/>
          <p:cNvSpPr txBox="1">
            <a:spLocks noGrp="1"/>
          </p:cNvSpPr>
          <p:nvPr>
            <p:ph type="subTitle" idx="4"/>
          </p:nvPr>
        </p:nvSpPr>
        <p:spPr>
          <a:xfrm>
            <a:off x="3440250" y="1667981"/>
            <a:ext cx="2263500" cy="393600"/>
          </a:xfrm>
          <a:prstGeom prst="rect">
            <a:avLst/>
          </a:prstGeom>
        </p:spPr>
        <p:txBody>
          <a:bodyPr spcFirstLastPara="1" wrap="square" lIns="91425" tIns="91425" rIns="91425" bIns="91425" anchor="t" anchorCtr="0">
            <a:noAutofit/>
          </a:bodyPr>
          <a:lstStyle/>
          <a:p>
            <a:pPr marL="0" indent="0" algn="r" rtl="1"/>
            <a:r>
              <a:rPr lang="fa-IR" dirty="0">
                <a:cs typeface="B Nazanin" panose="00000700000000000000" pitchFamily="2" charset="-78"/>
              </a:rPr>
              <a:t>عنوان</a:t>
            </a:r>
          </a:p>
          <a:p>
            <a:pPr marL="0" lvl="0" indent="0" algn="r" rtl="1">
              <a:spcBef>
                <a:spcPts val="0"/>
              </a:spcBef>
              <a:spcAft>
                <a:spcPts val="0"/>
              </a:spcAft>
              <a:buNone/>
            </a:pPr>
            <a:endParaRPr dirty="0">
              <a:cs typeface="B Nazanin" panose="00000700000000000000" pitchFamily="2" charset="-78"/>
            </a:endParaRPr>
          </a:p>
        </p:txBody>
      </p:sp>
      <p:sp>
        <p:nvSpPr>
          <p:cNvPr id="882" name="Google Shape;882;p67"/>
          <p:cNvSpPr txBox="1">
            <a:spLocks noGrp="1"/>
          </p:cNvSpPr>
          <p:nvPr>
            <p:ph type="subTitle" idx="6"/>
          </p:nvPr>
        </p:nvSpPr>
        <p:spPr>
          <a:xfrm>
            <a:off x="932700" y="3641560"/>
            <a:ext cx="2263500" cy="676800"/>
          </a:xfrm>
          <a:prstGeom prst="rect">
            <a:avLst/>
          </a:prstGeom>
        </p:spPr>
        <p:txBody>
          <a:bodyPr spcFirstLastPara="1" wrap="square" lIns="91425" tIns="91425" rIns="91425" bIns="0"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83" name="Google Shape;883;p67"/>
          <p:cNvSpPr txBox="1">
            <a:spLocks noGrp="1"/>
          </p:cNvSpPr>
          <p:nvPr>
            <p:ph type="subTitle" idx="7"/>
          </p:nvPr>
        </p:nvSpPr>
        <p:spPr>
          <a:xfrm>
            <a:off x="3440250" y="3639312"/>
            <a:ext cx="2263500" cy="676800"/>
          </a:xfrm>
          <a:prstGeom prst="rect">
            <a:avLst/>
          </a:prstGeom>
        </p:spPr>
        <p:txBody>
          <a:bodyPr spcFirstLastPara="1" wrap="square" lIns="91425" tIns="91425" rIns="91425" bIns="0"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84" name="Google Shape;884;p67"/>
          <p:cNvSpPr txBox="1">
            <a:spLocks noGrp="1"/>
          </p:cNvSpPr>
          <p:nvPr>
            <p:ph type="subTitle" idx="8"/>
          </p:nvPr>
        </p:nvSpPr>
        <p:spPr>
          <a:xfrm>
            <a:off x="932700" y="3250183"/>
            <a:ext cx="2263500" cy="393600"/>
          </a:xfrm>
          <a:prstGeom prst="rect">
            <a:avLst/>
          </a:prstGeom>
        </p:spPr>
        <p:txBody>
          <a:bodyPr spcFirstLastPara="1" wrap="square" lIns="91425" tIns="91425" rIns="91425" bIns="91425" anchor="t" anchorCtr="0">
            <a:noAutofit/>
          </a:bodyPr>
          <a:lstStyle/>
          <a:p>
            <a:pPr marL="0" indent="0" algn="r" rtl="1"/>
            <a:r>
              <a:rPr lang="fa-IR" dirty="0">
                <a:cs typeface="B Nazanin" panose="00000700000000000000" pitchFamily="2" charset="-78"/>
              </a:rPr>
              <a:t>عنوان</a:t>
            </a:r>
          </a:p>
          <a:p>
            <a:pPr marL="0" lvl="0" indent="0" algn="r" rtl="1">
              <a:spcBef>
                <a:spcPts val="0"/>
              </a:spcBef>
              <a:spcAft>
                <a:spcPts val="0"/>
              </a:spcAft>
              <a:buNone/>
            </a:pPr>
            <a:endParaRPr dirty="0">
              <a:cs typeface="B Nazanin" panose="00000700000000000000" pitchFamily="2" charset="-78"/>
            </a:endParaRPr>
          </a:p>
        </p:txBody>
      </p:sp>
      <p:sp>
        <p:nvSpPr>
          <p:cNvPr id="885" name="Google Shape;885;p67"/>
          <p:cNvSpPr txBox="1">
            <a:spLocks noGrp="1"/>
          </p:cNvSpPr>
          <p:nvPr>
            <p:ph type="subTitle" idx="9"/>
          </p:nvPr>
        </p:nvSpPr>
        <p:spPr>
          <a:xfrm>
            <a:off x="3440250" y="3246120"/>
            <a:ext cx="2263500" cy="393600"/>
          </a:xfrm>
          <a:prstGeom prst="rect">
            <a:avLst/>
          </a:prstGeom>
        </p:spPr>
        <p:txBody>
          <a:bodyPr spcFirstLastPara="1" wrap="square" lIns="91425" tIns="91425" rIns="91425" bIns="91425" anchor="t" anchorCtr="0">
            <a:noAutofit/>
          </a:bodyPr>
          <a:lstStyle/>
          <a:p>
            <a:pPr marL="0" indent="0" algn="r" rtl="1"/>
            <a:r>
              <a:rPr lang="fa-IR" dirty="0">
                <a:cs typeface="B Nazanin" panose="00000700000000000000" pitchFamily="2" charset="-78"/>
              </a:rPr>
              <a:t>عنوان</a:t>
            </a:r>
          </a:p>
          <a:p>
            <a:pPr marL="0" lvl="0" indent="0" algn="r" rtl="1">
              <a:spcBef>
                <a:spcPts val="0"/>
              </a:spcBef>
              <a:spcAft>
                <a:spcPts val="0"/>
              </a:spcAft>
              <a:buNone/>
            </a:pPr>
            <a:endParaRPr dirty="0">
              <a:cs typeface="B Nazanin" panose="00000700000000000000" pitchFamily="2" charset="-78"/>
            </a:endParaRPr>
          </a:p>
        </p:txBody>
      </p:sp>
      <p:sp>
        <p:nvSpPr>
          <p:cNvPr id="886" name="Google Shape;886;p67"/>
          <p:cNvSpPr txBox="1">
            <a:spLocks noGrp="1"/>
          </p:cNvSpPr>
          <p:nvPr>
            <p:ph type="subTitle" idx="13"/>
          </p:nvPr>
        </p:nvSpPr>
        <p:spPr>
          <a:xfrm>
            <a:off x="5947800" y="2059113"/>
            <a:ext cx="2263500" cy="674400"/>
          </a:xfrm>
          <a:prstGeom prst="rect">
            <a:avLst/>
          </a:prstGeom>
        </p:spPr>
        <p:txBody>
          <a:bodyPr spcFirstLastPara="1" wrap="square" lIns="91425" tIns="91425" rIns="91425" bIns="0"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87" name="Google Shape;887;p67"/>
          <p:cNvSpPr txBox="1">
            <a:spLocks noGrp="1"/>
          </p:cNvSpPr>
          <p:nvPr>
            <p:ph type="subTitle" idx="14"/>
          </p:nvPr>
        </p:nvSpPr>
        <p:spPr>
          <a:xfrm>
            <a:off x="5947800" y="166798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عنوان</a:t>
            </a:r>
          </a:p>
        </p:txBody>
      </p:sp>
      <p:sp>
        <p:nvSpPr>
          <p:cNvPr id="888" name="Google Shape;888;p67"/>
          <p:cNvSpPr txBox="1">
            <a:spLocks noGrp="1"/>
          </p:cNvSpPr>
          <p:nvPr>
            <p:ph type="subTitle" idx="15"/>
          </p:nvPr>
        </p:nvSpPr>
        <p:spPr>
          <a:xfrm>
            <a:off x="5947800" y="3639312"/>
            <a:ext cx="2263500" cy="676800"/>
          </a:xfrm>
          <a:prstGeom prst="rect">
            <a:avLst/>
          </a:prstGeom>
        </p:spPr>
        <p:txBody>
          <a:bodyPr spcFirstLastPara="1" wrap="square" lIns="91425" tIns="91425" rIns="91425" bIns="0"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89" name="Google Shape;889;p67"/>
          <p:cNvSpPr txBox="1">
            <a:spLocks noGrp="1"/>
          </p:cNvSpPr>
          <p:nvPr>
            <p:ph type="subTitle" idx="16"/>
          </p:nvPr>
        </p:nvSpPr>
        <p:spPr>
          <a:xfrm>
            <a:off x="5947800" y="3246120"/>
            <a:ext cx="2263500" cy="393600"/>
          </a:xfrm>
          <a:prstGeom prst="rect">
            <a:avLst/>
          </a:prstGeom>
        </p:spPr>
        <p:txBody>
          <a:bodyPr spcFirstLastPara="1" wrap="square" lIns="91425" tIns="91425" rIns="91425" bIns="91425" anchor="t" anchorCtr="0">
            <a:noAutofit/>
          </a:bodyPr>
          <a:lstStyle/>
          <a:p>
            <a:pPr marL="0" indent="0" algn="r" rtl="1"/>
            <a:r>
              <a:rPr lang="fa-IR" dirty="0">
                <a:cs typeface="B Nazanin" panose="00000700000000000000" pitchFamily="2" charset="-78"/>
              </a:rPr>
              <a:t>عنوان</a:t>
            </a:r>
          </a:p>
          <a:p>
            <a:pPr marL="0" lvl="0" indent="0" algn="r" rtl="1">
              <a:spcBef>
                <a:spcPts val="0"/>
              </a:spcBef>
              <a:spcAft>
                <a:spcPts val="0"/>
              </a:spcAft>
              <a:buNone/>
            </a:pPr>
            <a:endParaRPr dirty="0">
              <a:cs typeface="B Nazanin" panose="00000700000000000000" pitchFamily="2" charset="-78"/>
            </a:endParaRPr>
          </a:p>
        </p:txBody>
      </p:sp>
      <p:cxnSp>
        <p:nvCxnSpPr>
          <p:cNvPr id="890" name="Google Shape;890;p67"/>
          <p:cNvCxnSpPr/>
          <p:nvPr/>
        </p:nvCxnSpPr>
        <p:spPr>
          <a:xfrm rot="10800000">
            <a:off x="2861125" y="1571489"/>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91" name="Google Shape;891;p67"/>
          <p:cNvCxnSpPr/>
          <p:nvPr/>
        </p:nvCxnSpPr>
        <p:spPr>
          <a:xfrm rot="10800000">
            <a:off x="5310523" y="1601258"/>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92" name="Google Shape;892;p67"/>
          <p:cNvCxnSpPr/>
          <p:nvPr/>
        </p:nvCxnSpPr>
        <p:spPr>
          <a:xfrm rot="10800000">
            <a:off x="7802015" y="1579993"/>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93" name="Google Shape;893;p67"/>
          <p:cNvCxnSpPr/>
          <p:nvPr/>
        </p:nvCxnSpPr>
        <p:spPr>
          <a:xfrm rot="10800000">
            <a:off x="2861125" y="3149129"/>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94" name="Google Shape;894;p67"/>
          <p:cNvCxnSpPr/>
          <p:nvPr/>
        </p:nvCxnSpPr>
        <p:spPr>
          <a:xfrm rot="10800000">
            <a:off x="5310523" y="3110969"/>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95" name="Google Shape;895;p67"/>
          <p:cNvCxnSpPr/>
          <p:nvPr/>
        </p:nvCxnSpPr>
        <p:spPr>
          <a:xfrm rot="10800000">
            <a:off x="7802015" y="3110969"/>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96" name="Google Shape;896;p67">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897" name="Google Shape;897;p67">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901"/>
        <p:cNvGrpSpPr/>
        <p:nvPr/>
      </p:nvGrpSpPr>
      <p:grpSpPr>
        <a:xfrm>
          <a:off x="0" y="0"/>
          <a:ext cx="0" cy="0"/>
          <a:chOff x="0" y="0"/>
          <a:chExt cx="0" cy="0"/>
        </a:xfrm>
      </p:grpSpPr>
      <p:sp>
        <p:nvSpPr>
          <p:cNvPr id="902" name="Google Shape;902;p68"/>
          <p:cNvSpPr txBox="1">
            <a:spLocks noGrp="1"/>
          </p:cNvSpPr>
          <p:nvPr>
            <p:ph type="subTitle" idx="1"/>
          </p:nvPr>
        </p:nvSpPr>
        <p:spPr>
          <a:xfrm>
            <a:off x="951625" y="1633875"/>
            <a:ext cx="3027300" cy="512700"/>
          </a:xfrm>
          <a:prstGeom prst="rect">
            <a:avLst/>
          </a:prstGeom>
        </p:spPr>
        <p:txBody>
          <a:bodyPr spcFirstLastPara="1" wrap="square" lIns="91425" tIns="0"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شما می توانید تصویر را با کار خود جایگزین کنید.</a:t>
            </a:r>
            <a:endParaRPr dirty="0">
              <a:cs typeface="B Nazanin" panose="00000700000000000000" pitchFamily="2" charset="-78"/>
            </a:endParaRPr>
          </a:p>
        </p:txBody>
      </p:sp>
      <p:sp>
        <p:nvSpPr>
          <p:cNvPr id="903" name="Google Shape;903;p68"/>
          <p:cNvSpPr txBox="1">
            <a:spLocks noGrp="1"/>
          </p:cNvSpPr>
          <p:nvPr>
            <p:ph type="subTitle" idx="2"/>
          </p:nvPr>
        </p:nvSpPr>
        <p:spPr>
          <a:xfrm>
            <a:off x="1134175" y="758213"/>
            <a:ext cx="26622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پروژه 1</a:t>
            </a:r>
            <a:endParaRPr dirty="0">
              <a:cs typeface="B Nazanin" panose="00000700000000000000" pitchFamily="2" charset="-78"/>
            </a:endParaRPr>
          </a:p>
        </p:txBody>
      </p:sp>
      <p:sp>
        <p:nvSpPr>
          <p:cNvPr id="904" name="Google Shape;904;p68"/>
          <p:cNvSpPr txBox="1">
            <a:spLocks noGrp="1"/>
          </p:cNvSpPr>
          <p:nvPr>
            <p:ph type="subTitle" idx="4"/>
          </p:nvPr>
        </p:nvSpPr>
        <p:spPr>
          <a:xfrm>
            <a:off x="951632" y="2717100"/>
            <a:ext cx="3027300" cy="1141500"/>
          </a:xfrm>
          <a:prstGeom prst="rect">
            <a:avLst/>
          </a:prstGeom>
        </p:spPr>
        <p:txBody>
          <a:bodyPr spcFirstLastPara="1" wrap="square" lIns="91425" tIns="91425" rIns="91425" bIns="0" anchor="t" anchorCtr="0">
            <a:noAutofit/>
          </a:bodyPr>
          <a:lstStyle/>
          <a:p>
            <a:pPr marL="0" lvl="0" indent="0" algn="r" rtl="1">
              <a:spcBef>
                <a:spcPts val="0"/>
              </a:spcBef>
              <a:spcAft>
                <a:spcPts val="0"/>
              </a:spcAft>
              <a:buNone/>
            </a:pPr>
            <a:r>
              <a:rPr lang="fa-IR" dirty="0">
                <a:cs typeface="B Nazanin" panose="00000700000000000000" pitchFamily="2" charset="-78"/>
              </a:rPr>
              <a:t>این به طرز وحشتناکی گرم است - حتی گرمتر از عطارد - و جو آن بسیار سمی است. این دومین جرم طبیعی در آسمان شب پس از ماه است</a:t>
            </a:r>
            <a:endParaRPr dirty="0">
              <a:cs typeface="B Nazanin" panose="00000700000000000000" pitchFamily="2" charset="-78"/>
            </a:endParaRPr>
          </a:p>
        </p:txBody>
      </p:sp>
      <p:sp>
        <p:nvSpPr>
          <p:cNvPr id="905" name="Google Shape;905;p68"/>
          <p:cNvSpPr/>
          <p:nvPr/>
        </p:nvSpPr>
        <p:spPr>
          <a:xfrm>
            <a:off x="5155775" y="539500"/>
            <a:ext cx="3190500" cy="47433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pic>
        <p:nvPicPr>
          <p:cNvPr id="906" name="Google Shape;906;p68"/>
          <p:cNvPicPr preferRelativeResize="0"/>
          <p:nvPr/>
        </p:nvPicPr>
        <p:blipFill rotWithShape="1">
          <a:blip r:embed="rId3">
            <a:alphaModFix/>
          </a:blip>
          <a:srcRect t="13948"/>
          <a:stretch/>
        </p:blipFill>
        <p:spPr>
          <a:xfrm>
            <a:off x="5754900" y="774525"/>
            <a:ext cx="3389100" cy="4368976"/>
          </a:xfrm>
          <a:prstGeom prst="rect">
            <a:avLst/>
          </a:prstGeom>
          <a:noFill/>
          <a:ln>
            <a:noFill/>
          </a:ln>
        </p:spPr>
      </p:pic>
      <p:cxnSp>
        <p:nvCxnSpPr>
          <p:cNvPr id="907" name="Google Shape;907;p68">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908" name="Google Shape;908;p68">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909" name="Google Shape;909;p68"/>
          <p:cNvCxnSpPr/>
          <p:nvPr/>
        </p:nvCxnSpPr>
        <p:spPr>
          <a:xfrm rot="10800000">
            <a:off x="3174025" y="604085"/>
            <a:ext cx="312900" cy="0"/>
          </a:xfrm>
          <a:prstGeom prst="straightConnector1">
            <a:avLst/>
          </a:prstGeom>
          <a:noFill/>
          <a:ln w="76200" cap="flat" cmpd="sng">
            <a:solidFill>
              <a:schemeClr val="accent1"/>
            </a:solidFill>
            <a:prstDash val="solid"/>
            <a:round/>
            <a:headEnd type="none" w="med" len="med"/>
            <a:tailEnd type="none" w="med" len="med"/>
          </a:ln>
        </p:spPr>
      </p:cxnSp>
      <p:sp>
        <p:nvSpPr>
          <p:cNvPr id="910" name="Google Shape;910;p68"/>
          <p:cNvSpPr txBox="1">
            <a:spLocks noGrp="1"/>
          </p:cNvSpPr>
          <p:nvPr>
            <p:ph type="title"/>
          </p:nvPr>
        </p:nvSpPr>
        <p:spPr>
          <a:xfrm>
            <a:off x="146725" y="4840049"/>
            <a:ext cx="987450"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a:cs typeface="B Nazanin" panose="00000700000000000000" pitchFamily="2" charset="-78"/>
              </a:rPr>
              <a:t>Our projects</a:t>
            </a:r>
            <a:endParaRPr>
              <a:cs typeface="B Nazanin" panose="00000700000000000000" pitchFamily="2" charset="-78"/>
            </a:endParaRPr>
          </a:p>
        </p:txBody>
      </p:sp>
      <p:sp>
        <p:nvSpPr>
          <p:cNvPr id="911" name="Google Shape;911;p68"/>
          <p:cNvSpPr txBox="1">
            <a:spLocks noGrp="1"/>
          </p:cNvSpPr>
          <p:nvPr>
            <p:ph type="title" idx="3"/>
          </p:nvPr>
        </p:nvSpPr>
        <p:spPr>
          <a:xfrm>
            <a:off x="146725" y="4789138"/>
            <a:ext cx="523126" cy="91211"/>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03</a:t>
            </a:r>
            <a:endParaRPr dirty="0">
              <a:cs typeface="B Nazanin" panose="000007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915"/>
        <p:cNvGrpSpPr/>
        <p:nvPr/>
      </p:nvGrpSpPr>
      <p:grpSpPr>
        <a:xfrm>
          <a:off x="0" y="0"/>
          <a:ext cx="0" cy="0"/>
          <a:chOff x="0" y="0"/>
          <a:chExt cx="0" cy="0"/>
        </a:xfrm>
      </p:grpSpPr>
      <p:sp>
        <p:nvSpPr>
          <p:cNvPr id="916" name="Google Shape;916;p69"/>
          <p:cNvSpPr txBox="1">
            <a:spLocks noGrp="1"/>
          </p:cNvSpPr>
          <p:nvPr>
            <p:ph type="subTitle" idx="1"/>
          </p:nvPr>
        </p:nvSpPr>
        <p:spPr>
          <a:xfrm>
            <a:off x="232774" y="2743863"/>
            <a:ext cx="2964775" cy="4848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sp>
        <p:nvSpPr>
          <p:cNvPr id="917" name="Google Shape;917;p69"/>
          <p:cNvSpPr txBox="1">
            <a:spLocks noGrp="1"/>
          </p:cNvSpPr>
          <p:nvPr>
            <p:ph type="subTitle" idx="2"/>
          </p:nvPr>
        </p:nvSpPr>
        <p:spPr>
          <a:xfrm>
            <a:off x="253151" y="3967226"/>
            <a:ext cx="2964775" cy="4848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dk1"/>
                </a:solidFill>
                <a:cs typeface="B Nazanin" panose="00000700000000000000" pitchFamily="2" charset="-78"/>
                <a:sym typeface="Josefin Sans"/>
              </a:rPr>
              <a:t>قالب پاورپوینت معماری قابل ویرایش می باشد</a:t>
            </a:r>
            <a:endParaRPr dirty="0">
              <a:solidFill>
                <a:schemeClr val="dk1"/>
              </a:solidFill>
              <a:cs typeface="B Nazanin" panose="00000700000000000000" pitchFamily="2" charset="-78"/>
              <a:sym typeface="Josefin Sans"/>
            </a:endParaRPr>
          </a:p>
        </p:txBody>
      </p:sp>
      <p:sp>
        <p:nvSpPr>
          <p:cNvPr id="918" name="Google Shape;918;p69"/>
          <p:cNvSpPr txBox="1">
            <a:spLocks noGrp="1"/>
          </p:cNvSpPr>
          <p:nvPr>
            <p:ph type="title" idx="3"/>
          </p:nvPr>
        </p:nvSpPr>
        <p:spPr>
          <a:xfrm>
            <a:off x="713225" y="476525"/>
            <a:ext cx="6960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آخرین پروژه ما</a:t>
            </a:r>
            <a:endParaRPr dirty="0">
              <a:cs typeface="B Nazanin" panose="00000700000000000000" pitchFamily="2" charset="-78"/>
            </a:endParaRPr>
          </a:p>
        </p:txBody>
      </p:sp>
      <p:grpSp>
        <p:nvGrpSpPr>
          <p:cNvPr id="919" name="Google Shape;919;p69"/>
          <p:cNvGrpSpPr/>
          <p:nvPr/>
        </p:nvGrpSpPr>
        <p:grpSpPr>
          <a:xfrm>
            <a:off x="4307876" y="1130425"/>
            <a:ext cx="4027152" cy="3253419"/>
            <a:chOff x="2806500" y="1389098"/>
            <a:chExt cx="3569221" cy="2928898"/>
          </a:xfrm>
        </p:grpSpPr>
        <p:sp>
          <p:nvSpPr>
            <p:cNvPr id="920" name="Google Shape;920;p69"/>
            <p:cNvSpPr/>
            <p:nvPr/>
          </p:nvSpPr>
          <p:spPr>
            <a:xfrm>
              <a:off x="4150544" y="1770258"/>
              <a:ext cx="6551" cy="1616197"/>
            </a:xfrm>
            <a:custGeom>
              <a:avLst/>
              <a:gdLst/>
              <a:ahLst/>
              <a:cxnLst/>
              <a:rect l="l" t="t" r="r" b="b"/>
              <a:pathLst>
                <a:path w="104" h="25658" extrusionOk="0">
                  <a:moveTo>
                    <a:pt x="48" y="1"/>
                  </a:moveTo>
                  <a:cubicBezTo>
                    <a:pt x="24" y="1"/>
                    <a:pt x="1" y="15"/>
                    <a:pt x="1" y="44"/>
                  </a:cubicBezTo>
                  <a:lnTo>
                    <a:pt x="1" y="25600"/>
                  </a:lnTo>
                  <a:cubicBezTo>
                    <a:pt x="1" y="25634"/>
                    <a:pt x="24" y="25657"/>
                    <a:pt x="47" y="25657"/>
                  </a:cubicBezTo>
                  <a:cubicBezTo>
                    <a:pt x="81" y="25657"/>
                    <a:pt x="104" y="25634"/>
                    <a:pt x="104" y="25600"/>
                  </a:cubicBezTo>
                  <a:lnTo>
                    <a:pt x="104" y="44"/>
                  </a:lnTo>
                  <a:cubicBezTo>
                    <a:pt x="98" y="15"/>
                    <a:pt x="72"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1" name="Google Shape;921;p69"/>
            <p:cNvSpPr/>
            <p:nvPr/>
          </p:nvSpPr>
          <p:spPr>
            <a:xfrm>
              <a:off x="4280431" y="1781975"/>
              <a:ext cx="6551" cy="1604481"/>
            </a:xfrm>
            <a:custGeom>
              <a:avLst/>
              <a:gdLst/>
              <a:ahLst/>
              <a:cxnLst/>
              <a:rect l="l" t="t" r="r" b="b"/>
              <a:pathLst>
                <a:path w="104" h="25472" extrusionOk="0">
                  <a:moveTo>
                    <a:pt x="57" y="1"/>
                  </a:moveTo>
                  <a:cubicBezTo>
                    <a:pt x="32" y="1"/>
                    <a:pt x="6" y="18"/>
                    <a:pt x="1" y="52"/>
                  </a:cubicBezTo>
                  <a:lnTo>
                    <a:pt x="1" y="25426"/>
                  </a:lnTo>
                  <a:cubicBezTo>
                    <a:pt x="1" y="25448"/>
                    <a:pt x="24" y="25471"/>
                    <a:pt x="58" y="25471"/>
                  </a:cubicBezTo>
                  <a:cubicBezTo>
                    <a:pt x="81" y="25471"/>
                    <a:pt x="104" y="25448"/>
                    <a:pt x="104" y="25426"/>
                  </a:cubicBezTo>
                  <a:lnTo>
                    <a:pt x="104" y="52"/>
                  </a:lnTo>
                  <a:cubicBezTo>
                    <a:pt x="104" y="18"/>
                    <a:pt x="81"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2" name="Google Shape;922;p69"/>
            <p:cNvSpPr/>
            <p:nvPr/>
          </p:nvSpPr>
          <p:spPr>
            <a:xfrm>
              <a:off x="3068922" y="3370550"/>
              <a:ext cx="3011867" cy="275707"/>
            </a:xfrm>
            <a:custGeom>
              <a:avLst/>
              <a:gdLst/>
              <a:ahLst/>
              <a:cxnLst/>
              <a:rect l="l" t="t" r="r" b="b"/>
              <a:pathLst>
                <a:path w="47815" h="4377" extrusionOk="0">
                  <a:moveTo>
                    <a:pt x="18157" y="103"/>
                  </a:moveTo>
                  <a:lnTo>
                    <a:pt x="47711" y="4181"/>
                  </a:lnTo>
                  <a:lnTo>
                    <a:pt x="47711" y="4262"/>
                  </a:lnTo>
                  <a:lnTo>
                    <a:pt x="18157" y="481"/>
                  </a:lnTo>
                  <a:lnTo>
                    <a:pt x="18145" y="481"/>
                  </a:lnTo>
                  <a:lnTo>
                    <a:pt x="92" y="2899"/>
                  </a:lnTo>
                  <a:lnTo>
                    <a:pt x="92" y="2784"/>
                  </a:lnTo>
                  <a:cubicBezTo>
                    <a:pt x="1077" y="2646"/>
                    <a:pt x="17355" y="218"/>
                    <a:pt x="18157" y="103"/>
                  </a:cubicBezTo>
                  <a:close/>
                  <a:moveTo>
                    <a:pt x="18157" y="0"/>
                  </a:moveTo>
                  <a:cubicBezTo>
                    <a:pt x="17974" y="23"/>
                    <a:pt x="207" y="2669"/>
                    <a:pt x="46" y="2692"/>
                  </a:cubicBezTo>
                  <a:lnTo>
                    <a:pt x="0" y="2692"/>
                  </a:lnTo>
                  <a:lnTo>
                    <a:pt x="0" y="3013"/>
                  </a:lnTo>
                  <a:lnTo>
                    <a:pt x="18145" y="573"/>
                  </a:lnTo>
                  <a:lnTo>
                    <a:pt x="47757" y="4365"/>
                  </a:lnTo>
                  <a:lnTo>
                    <a:pt x="47814" y="4376"/>
                  </a:lnTo>
                  <a:lnTo>
                    <a:pt x="47814" y="4101"/>
                  </a:lnTo>
                  <a:lnTo>
                    <a:pt x="18168"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3" name="Google Shape;923;p69"/>
            <p:cNvSpPr/>
            <p:nvPr/>
          </p:nvSpPr>
          <p:spPr>
            <a:xfrm>
              <a:off x="3078307" y="3400848"/>
              <a:ext cx="2992403" cy="254795"/>
            </a:xfrm>
            <a:custGeom>
              <a:avLst/>
              <a:gdLst/>
              <a:ahLst/>
              <a:cxnLst/>
              <a:rect l="l" t="t" r="r" b="b"/>
              <a:pathLst>
                <a:path w="47506" h="4045" extrusionOk="0">
                  <a:moveTo>
                    <a:pt x="17996" y="92"/>
                  </a:moveTo>
                  <a:lnTo>
                    <a:pt x="47425" y="3861"/>
                  </a:lnTo>
                  <a:lnTo>
                    <a:pt x="47425" y="3953"/>
                  </a:lnTo>
                  <a:lnTo>
                    <a:pt x="17985" y="482"/>
                  </a:lnTo>
                  <a:lnTo>
                    <a:pt x="80" y="2624"/>
                  </a:lnTo>
                  <a:lnTo>
                    <a:pt x="80" y="2486"/>
                  </a:lnTo>
                  <a:cubicBezTo>
                    <a:pt x="985" y="2372"/>
                    <a:pt x="17217" y="195"/>
                    <a:pt x="17996" y="92"/>
                  </a:cubicBezTo>
                  <a:close/>
                  <a:moveTo>
                    <a:pt x="17996" y="0"/>
                  </a:moveTo>
                  <a:cubicBezTo>
                    <a:pt x="17813" y="23"/>
                    <a:pt x="184" y="2395"/>
                    <a:pt x="35" y="2418"/>
                  </a:cubicBezTo>
                  <a:lnTo>
                    <a:pt x="0" y="2418"/>
                  </a:lnTo>
                  <a:lnTo>
                    <a:pt x="0" y="2715"/>
                  </a:lnTo>
                  <a:lnTo>
                    <a:pt x="17985" y="562"/>
                  </a:lnTo>
                  <a:lnTo>
                    <a:pt x="47459" y="4033"/>
                  </a:lnTo>
                  <a:lnTo>
                    <a:pt x="47505" y="4044"/>
                  </a:lnTo>
                  <a:lnTo>
                    <a:pt x="47505" y="3781"/>
                  </a:lnTo>
                  <a:lnTo>
                    <a:pt x="18008"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4" name="Google Shape;924;p69"/>
            <p:cNvSpPr/>
            <p:nvPr/>
          </p:nvSpPr>
          <p:spPr>
            <a:xfrm>
              <a:off x="3096323" y="3431147"/>
              <a:ext cx="2956310" cy="233126"/>
            </a:xfrm>
            <a:custGeom>
              <a:avLst/>
              <a:gdLst/>
              <a:ahLst/>
              <a:cxnLst/>
              <a:rect l="l" t="t" r="r" b="b"/>
              <a:pathLst>
                <a:path w="46933" h="3701" extrusionOk="0">
                  <a:moveTo>
                    <a:pt x="17688" y="81"/>
                  </a:moveTo>
                  <a:lnTo>
                    <a:pt x="46852" y="3517"/>
                  </a:lnTo>
                  <a:lnTo>
                    <a:pt x="46852" y="3609"/>
                  </a:lnTo>
                  <a:lnTo>
                    <a:pt x="17676" y="470"/>
                  </a:lnTo>
                  <a:lnTo>
                    <a:pt x="81" y="2315"/>
                  </a:lnTo>
                  <a:lnTo>
                    <a:pt x="81" y="2189"/>
                  </a:lnTo>
                  <a:cubicBezTo>
                    <a:pt x="974" y="2085"/>
                    <a:pt x="17000" y="172"/>
                    <a:pt x="17688" y="81"/>
                  </a:cubicBezTo>
                  <a:close/>
                  <a:moveTo>
                    <a:pt x="17688" y="1"/>
                  </a:moveTo>
                  <a:cubicBezTo>
                    <a:pt x="17516" y="23"/>
                    <a:pt x="184" y="2097"/>
                    <a:pt x="47" y="2108"/>
                  </a:cubicBezTo>
                  <a:lnTo>
                    <a:pt x="1" y="2120"/>
                  </a:lnTo>
                  <a:lnTo>
                    <a:pt x="1" y="2406"/>
                  </a:lnTo>
                  <a:lnTo>
                    <a:pt x="17676" y="550"/>
                  </a:lnTo>
                  <a:lnTo>
                    <a:pt x="46887" y="3689"/>
                  </a:lnTo>
                  <a:lnTo>
                    <a:pt x="46933" y="3701"/>
                  </a:lnTo>
                  <a:lnTo>
                    <a:pt x="46933" y="3437"/>
                  </a:lnTo>
                  <a:lnTo>
                    <a:pt x="17688"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5" name="Google Shape;925;p69"/>
            <p:cNvSpPr/>
            <p:nvPr/>
          </p:nvSpPr>
          <p:spPr>
            <a:xfrm>
              <a:off x="3141047" y="3460753"/>
              <a:ext cx="2911587" cy="251141"/>
            </a:xfrm>
            <a:custGeom>
              <a:avLst/>
              <a:gdLst/>
              <a:ahLst/>
              <a:cxnLst/>
              <a:rect l="l" t="t" r="r" b="b"/>
              <a:pathLst>
                <a:path w="46223" h="3987" extrusionOk="0">
                  <a:moveTo>
                    <a:pt x="16966" y="80"/>
                  </a:moveTo>
                  <a:lnTo>
                    <a:pt x="46142" y="3219"/>
                  </a:lnTo>
                  <a:lnTo>
                    <a:pt x="46142" y="3895"/>
                  </a:lnTo>
                  <a:lnTo>
                    <a:pt x="16909" y="917"/>
                  </a:lnTo>
                  <a:lnTo>
                    <a:pt x="81" y="2841"/>
                  </a:lnTo>
                  <a:lnTo>
                    <a:pt x="81" y="1856"/>
                  </a:lnTo>
                  <a:lnTo>
                    <a:pt x="16966" y="80"/>
                  </a:lnTo>
                  <a:close/>
                  <a:moveTo>
                    <a:pt x="16966" y="0"/>
                  </a:moveTo>
                  <a:lnTo>
                    <a:pt x="35" y="1776"/>
                  </a:lnTo>
                  <a:lnTo>
                    <a:pt x="1" y="1787"/>
                  </a:lnTo>
                  <a:lnTo>
                    <a:pt x="1" y="2933"/>
                  </a:lnTo>
                  <a:lnTo>
                    <a:pt x="16909" y="997"/>
                  </a:lnTo>
                  <a:lnTo>
                    <a:pt x="46177" y="3975"/>
                  </a:lnTo>
                  <a:lnTo>
                    <a:pt x="46223" y="3987"/>
                  </a:lnTo>
                  <a:lnTo>
                    <a:pt x="46223" y="3139"/>
                  </a:lnTo>
                  <a:lnTo>
                    <a:pt x="16966"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6" name="Google Shape;926;p69"/>
            <p:cNvSpPr/>
            <p:nvPr/>
          </p:nvSpPr>
          <p:spPr>
            <a:xfrm>
              <a:off x="3143251" y="3519209"/>
              <a:ext cx="2907240" cy="191238"/>
            </a:xfrm>
            <a:custGeom>
              <a:avLst/>
              <a:gdLst/>
              <a:ahLst/>
              <a:cxnLst/>
              <a:rect l="l" t="t" r="r" b="b"/>
              <a:pathLst>
                <a:path w="46154" h="3036" extrusionOk="0">
                  <a:moveTo>
                    <a:pt x="16874" y="57"/>
                  </a:moveTo>
                  <a:lnTo>
                    <a:pt x="38341" y="2245"/>
                  </a:lnTo>
                  <a:lnTo>
                    <a:pt x="16874" y="206"/>
                  </a:lnTo>
                  <a:lnTo>
                    <a:pt x="791" y="1936"/>
                  </a:lnTo>
                  <a:lnTo>
                    <a:pt x="470" y="1936"/>
                  </a:lnTo>
                  <a:lnTo>
                    <a:pt x="16874" y="57"/>
                  </a:lnTo>
                  <a:close/>
                  <a:moveTo>
                    <a:pt x="16874" y="0"/>
                  </a:moveTo>
                  <a:lnTo>
                    <a:pt x="0" y="1936"/>
                  </a:lnTo>
                  <a:lnTo>
                    <a:pt x="0" y="1982"/>
                  </a:lnTo>
                  <a:lnTo>
                    <a:pt x="802" y="1982"/>
                  </a:lnTo>
                  <a:lnTo>
                    <a:pt x="16874" y="252"/>
                  </a:lnTo>
                  <a:lnTo>
                    <a:pt x="46142" y="3036"/>
                  </a:lnTo>
                  <a:lnTo>
                    <a:pt x="46153" y="2978"/>
                  </a:lnTo>
                  <a:lnTo>
                    <a:pt x="1687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7" name="Google Shape;927;p69"/>
            <p:cNvSpPr/>
            <p:nvPr/>
          </p:nvSpPr>
          <p:spPr>
            <a:xfrm>
              <a:off x="4133977" y="3532185"/>
              <a:ext cx="151554" cy="597523"/>
            </a:xfrm>
            <a:custGeom>
              <a:avLst/>
              <a:gdLst/>
              <a:ahLst/>
              <a:cxnLst/>
              <a:rect l="l" t="t" r="r" b="b"/>
              <a:pathLst>
                <a:path w="2406" h="9486" extrusionOk="0">
                  <a:moveTo>
                    <a:pt x="1146" y="46"/>
                  </a:moveTo>
                  <a:lnTo>
                    <a:pt x="2349" y="172"/>
                  </a:lnTo>
                  <a:lnTo>
                    <a:pt x="2349" y="665"/>
                  </a:lnTo>
                  <a:lnTo>
                    <a:pt x="2142" y="665"/>
                  </a:lnTo>
                  <a:lnTo>
                    <a:pt x="2142" y="9359"/>
                  </a:lnTo>
                  <a:lnTo>
                    <a:pt x="1089" y="9428"/>
                  </a:lnTo>
                  <a:lnTo>
                    <a:pt x="252" y="9371"/>
                  </a:lnTo>
                  <a:lnTo>
                    <a:pt x="252" y="573"/>
                  </a:lnTo>
                  <a:lnTo>
                    <a:pt x="58" y="573"/>
                  </a:lnTo>
                  <a:lnTo>
                    <a:pt x="58" y="172"/>
                  </a:lnTo>
                  <a:lnTo>
                    <a:pt x="1146" y="46"/>
                  </a:lnTo>
                  <a:close/>
                  <a:moveTo>
                    <a:pt x="1146" y="0"/>
                  </a:moveTo>
                  <a:lnTo>
                    <a:pt x="0" y="115"/>
                  </a:lnTo>
                  <a:lnTo>
                    <a:pt x="0" y="630"/>
                  </a:lnTo>
                  <a:lnTo>
                    <a:pt x="195" y="630"/>
                  </a:lnTo>
                  <a:lnTo>
                    <a:pt x="195" y="9428"/>
                  </a:lnTo>
                  <a:lnTo>
                    <a:pt x="1089" y="9485"/>
                  </a:lnTo>
                  <a:lnTo>
                    <a:pt x="2177" y="9416"/>
                  </a:lnTo>
                  <a:lnTo>
                    <a:pt x="2200" y="9405"/>
                  </a:lnTo>
                  <a:lnTo>
                    <a:pt x="2200" y="711"/>
                  </a:lnTo>
                  <a:lnTo>
                    <a:pt x="2406" y="711"/>
                  </a:lnTo>
                  <a:lnTo>
                    <a:pt x="2406" y="115"/>
                  </a:lnTo>
                  <a:lnTo>
                    <a:pt x="1146"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8" name="Google Shape;928;p69"/>
            <p:cNvSpPr/>
            <p:nvPr/>
          </p:nvSpPr>
          <p:spPr>
            <a:xfrm>
              <a:off x="3158432" y="3593539"/>
              <a:ext cx="1114860" cy="91021"/>
            </a:xfrm>
            <a:custGeom>
              <a:avLst/>
              <a:gdLst/>
              <a:ahLst/>
              <a:cxnLst/>
              <a:rect l="l" t="t" r="r" b="b"/>
              <a:pathLst>
                <a:path w="17699" h="1445" extrusionOk="0">
                  <a:moveTo>
                    <a:pt x="16633" y="0"/>
                  </a:moveTo>
                  <a:lnTo>
                    <a:pt x="34" y="1398"/>
                  </a:lnTo>
                  <a:cubicBezTo>
                    <a:pt x="3" y="1398"/>
                    <a:pt x="0" y="1445"/>
                    <a:pt x="26" y="1445"/>
                  </a:cubicBezTo>
                  <a:cubicBezTo>
                    <a:pt x="28" y="1445"/>
                    <a:pt x="31" y="1444"/>
                    <a:pt x="34" y="1443"/>
                  </a:cubicBezTo>
                  <a:lnTo>
                    <a:pt x="16633" y="46"/>
                  </a:lnTo>
                  <a:lnTo>
                    <a:pt x="17652" y="137"/>
                  </a:lnTo>
                  <a:cubicBezTo>
                    <a:pt x="17698" y="137"/>
                    <a:pt x="17698" y="80"/>
                    <a:pt x="17664" y="80"/>
                  </a:cubicBezTo>
                  <a:lnTo>
                    <a:pt x="16633"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9" name="Google Shape;929;p69"/>
            <p:cNvSpPr/>
            <p:nvPr/>
          </p:nvSpPr>
          <p:spPr>
            <a:xfrm>
              <a:off x="3158369" y="3607964"/>
              <a:ext cx="1114167" cy="86611"/>
            </a:xfrm>
            <a:custGeom>
              <a:avLst/>
              <a:gdLst/>
              <a:ahLst/>
              <a:cxnLst/>
              <a:rect l="l" t="t" r="r" b="b"/>
              <a:pathLst>
                <a:path w="17688" h="1375" extrusionOk="0">
                  <a:moveTo>
                    <a:pt x="16634" y="0"/>
                  </a:moveTo>
                  <a:lnTo>
                    <a:pt x="35" y="1317"/>
                  </a:lnTo>
                  <a:cubicBezTo>
                    <a:pt x="1" y="1317"/>
                    <a:pt x="1" y="1375"/>
                    <a:pt x="35" y="1375"/>
                  </a:cubicBezTo>
                  <a:lnTo>
                    <a:pt x="47" y="1375"/>
                  </a:lnTo>
                  <a:lnTo>
                    <a:pt x="16634" y="46"/>
                  </a:lnTo>
                  <a:lnTo>
                    <a:pt x="17653" y="138"/>
                  </a:lnTo>
                  <a:cubicBezTo>
                    <a:pt x="17676" y="138"/>
                    <a:pt x="17688" y="126"/>
                    <a:pt x="17688" y="115"/>
                  </a:cubicBezTo>
                  <a:cubicBezTo>
                    <a:pt x="17688" y="92"/>
                    <a:pt x="17676" y="80"/>
                    <a:pt x="17665" y="80"/>
                  </a:cubicBezTo>
                  <a:lnTo>
                    <a:pt x="1663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0" name="Google Shape;930;p69"/>
            <p:cNvSpPr/>
            <p:nvPr/>
          </p:nvSpPr>
          <p:spPr>
            <a:xfrm>
              <a:off x="4146260" y="4072650"/>
              <a:ext cx="126295" cy="3653"/>
            </a:xfrm>
            <a:custGeom>
              <a:avLst/>
              <a:gdLst/>
              <a:ahLst/>
              <a:cxnLst/>
              <a:rect l="l" t="t" r="r" b="b"/>
              <a:pathLst>
                <a:path w="2005" h="58" extrusionOk="0">
                  <a:moveTo>
                    <a:pt x="23" y="0"/>
                  </a:moveTo>
                  <a:cubicBezTo>
                    <a:pt x="0" y="0"/>
                    <a:pt x="0" y="46"/>
                    <a:pt x="23" y="58"/>
                  </a:cubicBezTo>
                  <a:lnTo>
                    <a:pt x="1982" y="58"/>
                  </a:lnTo>
                  <a:cubicBezTo>
                    <a:pt x="2005" y="46"/>
                    <a:pt x="2005" y="0"/>
                    <a:pt x="19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1" name="Google Shape;931;p69"/>
            <p:cNvSpPr/>
            <p:nvPr/>
          </p:nvSpPr>
          <p:spPr>
            <a:xfrm>
              <a:off x="4204653" y="3607775"/>
              <a:ext cx="2961" cy="468520"/>
            </a:xfrm>
            <a:custGeom>
              <a:avLst/>
              <a:gdLst/>
              <a:ahLst/>
              <a:cxnLst/>
              <a:rect l="l" t="t" r="r" b="b"/>
              <a:pathLst>
                <a:path w="47" h="7438" extrusionOk="0">
                  <a:moveTo>
                    <a:pt x="24" y="0"/>
                  </a:moveTo>
                  <a:cubicBezTo>
                    <a:pt x="12" y="0"/>
                    <a:pt x="1" y="9"/>
                    <a:pt x="1" y="26"/>
                  </a:cubicBezTo>
                  <a:lnTo>
                    <a:pt x="1" y="7403"/>
                  </a:lnTo>
                  <a:cubicBezTo>
                    <a:pt x="1" y="7415"/>
                    <a:pt x="12" y="7438"/>
                    <a:pt x="24" y="7438"/>
                  </a:cubicBezTo>
                  <a:cubicBezTo>
                    <a:pt x="35" y="7426"/>
                    <a:pt x="47" y="7415"/>
                    <a:pt x="47" y="7403"/>
                  </a:cubicBezTo>
                  <a:lnTo>
                    <a:pt x="47" y="26"/>
                  </a:lnTo>
                  <a:cubicBezTo>
                    <a:pt x="47" y="9"/>
                    <a:pt x="35"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2" name="Google Shape;932;p69"/>
            <p:cNvSpPr/>
            <p:nvPr/>
          </p:nvSpPr>
          <p:spPr>
            <a:xfrm>
              <a:off x="3154779" y="3640971"/>
              <a:ext cx="995809" cy="476456"/>
            </a:xfrm>
            <a:custGeom>
              <a:avLst/>
              <a:gdLst/>
              <a:ahLst/>
              <a:cxnLst/>
              <a:rect l="l" t="t" r="r" b="b"/>
              <a:pathLst>
                <a:path w="15809" h="7564" extrusionOk="0">
                  <a:moveTo>
                    <a:pt x="29" y="0"/>
                  </a:moveTo>
                  <a:cubicBezTo>
                    <a:pt x="15" y="0"/>
                    <a:pt x="1" y="9"/>
                    <a:pt x="1" y="26"/>
                  </a:cubicBezTo>
                  <a:lnTo>
                    <a:pt x="1" y="7094"/>
                  </a:lnTo>
                  <a:lnTo>
                    <a:pt x="15763" y="7563"/>
                  </a:lnTo>
                  <a:lnTo>
                    <a:pt x="15774" y="7563"/>
                  </a:lnTo>
                  <a:cubicBezTo>
                    <a:pt x="15809" y="7563"/>
                    <a:pt x="15809" y="7506"/>
                    <a:pt x="15774" y="7506"/>
                  </a:cubicBezTo>
                  <a:lnTo>
                    <a:pt x="58" y="7037"/>
                  </a:lnTo>
                  <a:lnTo>
                    <a:pt x="58" y="26"/>
                  </a:lnTo>
                  <a:cubicBezTo>
                    <a:pt x="58" y="9"/>
                    <a:pt x="44"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3" name="Google Shape;933;p69"/>
            <p:cNvSpPr/>
            <p:nvPr/>
          </p:nvSpPr>
          <p:spPr>
            <a:xfrm>
              <a:off x="3860469" y="3557445"/>
              <a:ext cx="41195" cy="558532"/>
            </a:xfrm>
            <a:custGeom>
              <a:avLst/>
              <a:gdLst/>
              <a:ahLst/>
              <a:cxnLst/>
              <a:rect l="l" t="t" r="r" b="b"/>
              <a:pathLst>
                <a:path w="654" h="8867" extrusionOk="0">
                  <a:moveTo>
                    <a:pt x="138" y="69"/>
                  </a:moveTo>
                  <a:lnTo>
                    <a:pt x="608" y="172"/>
                  </a:lnTo>
                  <a:lnTo>
                    <a:pt x="608" y="8718"/>
                  </a:lnTo>
                  <a:lnTo>
                    <a:pt x="321" y="8798"/>
                  </a:lnTo>
                  <a:lnTo>
                    <a:pt x="321" y="733"/>
                  </a:lnTo>
                  <a:lnTo>
                    <a:pt x="310" y="722"/>
                  </a:lnTo>
                  <a:cubicBezTo>
                    <a:pt x="310" y="722"/>
                    <a:pt x="69" y="390"/>
                    <a:pt x="138" y="69"/>
                  </a:cubicBezTo>
                  <a:close/>
                  <a:moveTo>
                    <a:pt x="104" y="0"/>
                  </a:moveTo>
                  <a:lnTo>
                    <a:pt x="92" y="23"/>
                  </a:lnTo>
                  <a:cubicBezTo>
                    <a:pt x="1" y="355"/>
                    <a:pt x="230" y="688"/>
                    <a:pt x="264" y="745"/>
                  </a:cubicBezTo>
                  <a:lnTo>
                    <a:pt x="264" y="8867"/>
                  </a:lnTo>
                  <a:lnTo>
                    <a:pt x="654" y="8763"/>
                  </a:lnTo>
                  <a:lnTo>
                    <a:pt x="654" y="126"/>
                  </a:lnTo>
                  <a:lnTo>
                    <a:pt x="10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4" name="Google Shape;934;p69"/>
            <p:cNvSpPr/>
            <p:nvPr/>
          </p:nvSpPr>
          <p:spPr>
            <a:xfrm>
              <a:off x="3812848" y="3564248"/>
              <a:ext cx="68596" cy="551729"/>
            </a:xfrm>
            <a:custGeom>
              <a:avLst/>
              <a:gdLst/>
              <a:ahLst/>
              <a:cxnLst/>
              <a:rect l="l" t="t" r="r" b="b"/>
              <a:pathLst>
                <a:path w="1089" h="8759" extrusionOk="0">
                  <a:moveTo>
                    <a:pt x="114" y="1"/>
                  </a:moveTo>
                  <a:cubicBezTo>
                    <a:pt x="105" y="1"/>
                    <a:pt x="97" y="6"/>
                    <a:pt x="92" y="18"/>
                  </a:cubicBezTo>
                  <a:cubicBezTo>
                    <a:pt x="1" y="350"/>
                    <a:pt x="218" y="683"/>
                    <a:pt x="264" y="740"/>
                  </a:cubicBezTo>
                  <a:lnTo>
                    <a:pt x="264" y="8713"/>
                  </a:lnTo>
                  <a:lnTo>
                    <a:pt x="1043" y="8759"/>
                  </a:lnTo>
                  <a:cubicBezTo>
                    <a:pt x="1089" y="8759"/>
                    <a:pt x="1089" y="8701"/>
                    <a:pt x="1055" y="8701"/>
                  </a:cubicBezTo>
                  <a:lnTo>
                    <a:pt x="310" y="8667"/>
                  </a:lnTo>
                  <a:lnTo>
                    <a:pt x="310" y="717"/>
                  </a:lnTo>
                  <a:cubicBezTo>
                    <a:pt x="299" y="706"/>
                    <a:pt x="47" y="362"/>
                    <a:pt x="138" y="30"/>
                  </a:cubicBezTo>
                  <a:cubicBezTo>
                    <a:pt x="145" y="15"/>
                    <a:pt x="130" y="1"/>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5" name="Google Shape;935;p69"/>
            <p:cNvSpPr/>
            <p:nvPr/>
          </p:nvSpPr>
          <p:spPr>
            <a:xfrm>
              <a:off x="3582678" y="3586987"/>
              <a:ext cx="40440" cy="521746"/>
            </a:xfrm>
            <a:custGeom>
              <a:avLst/>
              <a:gdLst/>
              <a:ahLst/>
              <a:cxnLst/>
              <a:rect l="l" t="t" r="r" b="b"/>
              <a:pathLst>
                <a:path w="642" h="8283" extrusionOk="0">
                  <a:moveTo>
                    <a:pt x="149" y="93"/>
                  </a:moveTo>
                  <a:lnTo>
                    <a:pt x="562" y="173"/>
                  </a:lnTo>
                  <a:lnTo>
                    <a:pt x="562" y="8111"/>
                  </a:lnTo>
                  <a:lnTo>
                    <a:pt x="321" y="8180"/>
                  </a:lnTo>
                  <a:lnTo>
                    <a:pt x="321" y="677"/>
                  </a:lnTo>
                  <a:lnTo>
                    <a:pt x="310" y="677"/>
                  </a:lnTo>
                  <a:cubicBezTo>
                    <a:pt x="195" y="505"/>
                    <a:pt x="138" y="299"/>
                    <a:pt x="149" y="93"/>
                  </a:cubicBezTo>
                  <a:close/>
                  <a:moveTo>
                    <a:pt x="92" y="1"/>
                  </a:moveTo>
                  <a:lnTo>
                    <a:pt x="81" y="35"/>
                  </a:lnTo>
                  <a:cubicBezTo>
                    <a:pt x="0" y="333"/>
                    <a:pt x="195" y="642"/>
                    <a:pt x="241" y="711"/>
                  </a:cubicBezTo>
                  <a:lnTo>
                    <a:pt x="241" y="8283"/>
                  </a:lnTo>
                  <a:lnTo>
                    <a:pt x="642" y="8168"/>
                  </a:lnTo>
                  <a:lnTo>
                    <a:pt x="642" y="115"/>
                  </a:lnTo>
                  <a:lnTo>
                    <a:pt x="92"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6" name="Google Shape;936;p69"/>
            <p:cNvSpPr/>
            <p:nvPr/>
          </p:nvSpPr>
          <p:spPr>
            <a:xfrm>
              <a:off x="3548789" y="3594042"/>
              <a:ext cx="54864" cy="513998"/>
            </a:xfrm>
            <a:custGeom>
              <a:avLst/>
              <a:gdLst/>
              <a:ahLst/>
              <a:cxnLst/>
              <a:rect l="l" t="t" r="r" b="b"/>
              <a:pathLst>
                <a:path w="871" h="8160" extrusionOk="0">
                  <a:moveTo>
                    <a:pt x="125" y="0"/>
                  </a:moveTo>
                  <a:cubicBezTo>
                    <a:pt x="107" y="0"/>
                    <a:pt x="92" y="17"/>
                    <a:pt x="92" y="26"/>
                  </a:cubicBezTo>
                  <a:cubicBezTo>
                    <a:pt x="0" y="336"/>
                    <a:pt x="206" y="645"/>
                    <a:pt x="252" y="714"/>
                  </a:cubicBezTo>
                  <a:lnTo>
                    <a:pt x="252" y="8137"/>
                  </a:lnTo>
                  <a:lnTo>
                    <a:pt x="825" y="8160"/>
                  </a:lnTo>
                  <a:cubicBezTo>
                    <a:pt x="871" y="8148"/>
                    <a:pt x="871" y="8079"/>
                    <a:pt x="825" y="8079"/>
                  </a:cubicBezTo>
                  <a:lnTo>
                    <a:pt x="332" y="8056"/>
                  </a:lnTo>
                  <a:lnTo>
                    <a:pt x="332" y="679"/>
                  </a:lnTo>
                  <a:lnTo>
                    <a:pt x="321" y="668"/>
                  </a:lnTo>
                  <a:cubicBezTo>
                    <a:pt x="321" y="668"/>
                    <a:pt x="80" y="347"/>
                    <a:pt x="160" y="49"/>
                  </a:cubicBezTo>
                  <a:cubicBezTo>
                    <a:pt x="172" y="26"/>
                    <a:pt x="160" y="15"/>
                    <a:pt x="138" y="3"/>
                  </a:cubicBezTo>
                  <a:cubicBezTo>
                    <a:pt x="133" y="1"/>
                    <a:pt x="129"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7" name="Google Shape;937;p69"/>
            <p:cNvSpPr/>
            <p:nvPr/>
          </p:nvSpPr>
          <p:spPr>
            <a:xfrm>
              <a:off x="3582678" y="3586987"/>
              <a:ext cx="40440" cy="521746"/>
            </a:xfrm>
            <a:custGeom>
              <a:avLst/>
              <a:gdLst/>
              <a:ahLst/>
              <a:cxnLst/>
              <a:rect l="l" t="t" r="r" b="b"/>
              <a:pathLst>
                <a:path w="642" h="8283" extrusionOk="0">
                  <a:moveTo>
                    <a:pt x="149" y="93"/>
                  </a:moveTo>
                  <a:lnTo>
                    <a:pt x="562" y="173"/>
                  </a:lnTo>
                  <a:lnTo>
                    <a:pt x="562" y="8111"/>
                  </a:lnTo>
                  <a:lnTo>
                    <a:pt x="321" y="8180"/>
                  </a:lnTo>
                  <a:lnTo>
                    <a:pt x="321" y="677"/>
                  </a:lnTo>
                  <a:lnTo>
                    <a:pt x="310" y="677"/>
                  </a:lnTo>
                  <a:cubicBezTo>
                    <a:pt x="195" y="505"/>
                    <a:pt x="138" y="299"/>
                    <a:pt x="149" y="93"/>
                  </a:cubicBezTo>
                  <a:close/>
                  <a:moveTo>
                    <a:pt x="92" y="1"/>
                  </a:moveTo>
                  <a:lnTo>
                    <a:pt x="81" y="35"/>
                  </a:lnTo>
                  <a:cubicBezTo>
                    <a:pt x="0" y="333"/>
                    <a:pt x="195" y="642"/>
                    <a:pt x="241" y="711"/>
                  </a:cubicBezTo>
                  <a:lnTo>
                    <a:pt x="241" y="8283"/>
                  </a:lnTo>
                  <a:lnTo>
                    <a:pt x="642" y="8168"/>
                  </a:lnTo>
                  <a:lnTo>
                    <a:pt x="642" y="115"/>
                  </a:lnTo>
                  <a:lnTo>
                    <a:pt x="92"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8" name="Google Shape;938;p69"/>
            <p:cNvSpPr/>
            <p:nvPr/>
          </p:nvSpPr>
          <p:spPr>
            <a:xfrm>
              <a:off x="3548789" y="3594042"/>
              <a:ext cx="54864" cy="513998"/>
            </a:xfrm>
            <a:custGeom>
              <a:avLst/>
              <a:gdLst/>
              <a:ahLst/>
              <a:cxnLst/>
              <a:rect l="l" t="t" r="r" b="b"/>
              <a:pathLst>
                <a:path w="871" h="8160" extrusionOk="0">
                  <a:moveTo>
                    <a:pt x="125" y="0"/>
                  </a:moveTo>
                  <a:cubicBezTo>
                    <a:pt x="107" y="0"/>
                    <a:pt x="92" y="17"/>
                    <a:pt x="92" y="26"/>
                  </a:cubicBezTo>
                  <a:cubicBezTo>
                    <a:pt x="0" y="336"/>
                    <a:pt x="206" y="645"/>
                    <a:pt x="252" y="714"/>
                  </a:cubicBezTo>
                  <a:lnTo>
                    <a:pt x="252" y="8137"/>
                  </a:lnTo>
                  <a:lnTo>
                    <a:pt x="825" y="8160"/>
                  </a:lnTo>
                  <a:cubicBezTo>
                    <a:pt x="871" y="8148"/>
                    <a:pt x="871" y="8079"/>
                    <a:pt x="825" y="8079"/>
                  </a:cubicBezTo>
                  <a:lnTo>
                    <a:pt x="332" y="8056"/>
                  </a:lnTo>
                  <a:lnTo>
                    <a:pt x="332" y="679"/>
                  </a:lnTo>
                  <a:lnTo>
                    <a:pt x="321" y="668"/>
                  </a:lnTo>
                  <a:cubicBezTo>
                    <a:pt x="321" y="668"/>
                    <a:pt x="80" y="347"/>
                    <a:pt x="160" y="49"/>
                  </a:cubicBezTo>
                  <a:cubicBezTo>
                    <a:pt x="172" y="26"/>
                    <a:pt x="160" y="15"/>
                    <a:pt x="138" y="3"/>
                  </a:cubicBezTo>
                  <a:cubicBezTo>
                    <a:pt x="133" y="1"/>
                    <a:pt x="129"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9" name="Google Shape;939;p69"/>
            <p:cNvSpPr/>
            <p:nvPr/>
          </p:nvSpPr>
          <p:spPr>
            <a:xfrm>
              <a:off x="3351752" y="3615900"/>
              <a:ext cx="31810" cy="485653"/>
            </a:xfrm>
            <a:custGeom>
              <a:avLst/>
              <a:gdLst/>
              <a:ahLst/>
              <a:cxnLst/>
              <a:rect l="l" t="t" r="r" b="b"/>
              <a:pathLst>
                <a:path w="505" h="7710" extrusionOk="0">
                  <a:moveTo>
                    <a:pt x="104" y="80"/>
                  </a:moveTo>
                  <a:lnTo>
                    <a:pt x="436" y="138"/>
                  </a:lnTo>
                  <a:lnTo>
                    <a:pt x="436" y="7549"/>
                  </a:lnTo>
                  <a:lnTo>
                    <a:pt x="241" y="7618"/>
                  </a:lnTo>
                  <a:lnTo>
                    <a:pt x="241" y="630"/>
                  </a:lnTo>
                  <a:lnTo>
                    <a:pt x="230" y="619"/>
                  </a:lnTo>
                  <a:cubicBezTo>
                    <a:pt x="127" y="458"/>
                    <a:pt x="81" y="264"/>
                    <a:pt x="104" y="80"/>
                  </a:cubicBezTo>
                  <a:close/>
                  <a:moveTo>
                    <a:pt x="47" y="0"/>
                  </a:moveTo>
                  <a:lnTo>
                    <a:pt x="35" y="23"/>
                  </a:lnTo>
                  <a:cubicBezTo>
                    <a:pt x="1" y="241"/>
                    <a:pt x="47" y="470"/>
                    <a:pt x="173" y="653"/>
                  </a:cubicBezTo>
                  <a:lnTo>
                    <a:pt x="173" y="7709"/>
                  </a:lnTo>
                  <a:lnTo>
                    <a:pt x="505" y="7606"/>
                  </a:lnTo>
                  <a:lnTo>
                    <a:pt x="505" y="69"/>
                  </a:lnTo>
                  <a:lnTo>
                    <a:pt x="47"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0" name="Google Shape;940;p69"/>
            <p:cNvSpPr/>
            <p:nvPr/>
          </p:nvSpPr>
          <p:spPr>
            <a:xfrm>
              <a:off x="3324351" y="3619491"/>
              <a:ext cx="43337" cy="481307"/>
            </a:xfrm>
            <a:custGeom>
              <a:avLst/>
              <a:gdLst/>
              <a:ahLst/>
              <a:cxnLst/>
              <a:rect l="l" t="t" r="r" b="b"/>
              <a:pathLst>
                <a:path w="688" h="7641" extrusionOk="0">
                  <a:moveTo>
                    <a:pt x="69" y="1"/>
                  </a:moveTo>
                  <a:cubicBezTo>
                    <a:pt x="55" y="1"/>
                    <a:pt x="40" y="11"/>
                    <a:pt x="35" y="35"/>
                  </a:cubicBezTo>
                  <a:cubicBezTo>
                    <a:pt x="1" y="264"/>
                    <a:pt x="46" y="504"/>
                    <a:pt x="161" y="699"/>
                  </a:cubicBezTo>
                  <a:lnTo>
                    <a:pt x="161" y="7618"/>
                  </a:lnTo>
                  <a:lnTo>
                    <a:pt x="642" y="7641"/>
                  </a:lnTo>
                  <a:cubicBezTo>
                    <a:pt x="688" y="7641"/>
                    <a:pt x="688" y="7572"/>
                    <a:pt x="642" y="7572"/>
                  </a:cubicBezTo>
                  <a:lnTo>
                    <a:pt x="241" y="7549"/>
                  </a:lnTo>
                  <a:lnTo>
                    <a:pt x="241" y="676"/>
                  </a:lnTo>
                  <a:lnTo>
                    <a:pt x="230" y="676"/>
                  </a:lnTo>
                  <a:cubicBezTo>
                    <a:pt x="115" y="482"/>
                    <a:pt x="69" y="264"/>
                    <a:pt x="104" y="46"/>
                  </a:cubicBezTo>
                  <a:cubicBezTo>
                    <a:pt x="110" y="20"/>
                    <a:pt x="90"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1" name="Google Shape;941;p69"/>
            <p:cNvSpPr/>
            <p:nvPr/>
          </p:nvSpPr>
          <p:spPr>
            <a:xfrm>
              <a:off x="3169204" y="3638262"/>
              <a:ext cx="28220" cy="455355"/>
            </a:xfrm>
            <a:custGeom>
              <a:avLst/>
              <a:gdLst/>
              <a:ahLst/>
              <a:cxnLst/>
              <a:rect l="l" t="t" r="r" b="b"/>
              <a:pathLst>
                <a:path w="448" h="7229" extrusionOk="0">
                  <a:moveTo>
                    <a:pt x="69" y="35"/>
                  </a:moveTo>
                  <a:lnTo>
                    <a:pt x="413" y="80"/>
                  </a:lnTo>
                  <a:lnTo>
                    <a:pt x="413" y="7114"/>
                  </a:lnTo>
                  <a:lnTo>
                    <a:pt x="195" y="7183"/>
                  </a:lnTo>
                  <a:lnTo>
                    <a:pt x="195" y="584"/>
                  </a:lnTo>
                  <a:lnTo>
                    <a:pt x="195" y="573"/>
                  </a:lnTo>
                  <a:cubicBezTo>
                    <a:pt x="81" y="424"/>
                    <a:pt x="35" y="229"/>
                    <a:pt x="69" y="35"/>
                  </a:cubicBezTo>
                  <a:close/>
                  <a:moveTo>
                    <a:pt x="35" y="0"/>
                  </a:moveTo>
                  <a:lnTo>
                    <a:pt x="35" y="12"/>
                  </a:lnTo>
                  <a:cubicBezTo>
                    <a:pt x="1" y="218"/>
                    <a:pt x="46" y="424"/>
                    <a:pt x="161" y="596"/>
                  </a:cubicBezTo>
                  <a:lnTo>
                    <a:pt x="161" y="7228"/>
                  </a:lnTo>
                  <a:lnTo>
                    <a:pt x="447" y="7137"/>
                  </a:lnTo>
                  <a:lnTo>
                    <a:pt x="447" y="46"/>
                  </a:ln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2" name="Google Shape;942;p69"/>
            <p:cNvSpPr/>
            <p:nvPr/>
          </p:nvSpPr>
          <p:spPr>
            <a:xfrm>
              <a:off x="3142495" y="3642546"/>
              <a:ext cx="38298" cy="451071"/>
            </a:xfrm>
            <a:custGeom>
              <a:avLst/>
              <a:gdLst/>
              <a:ahLst/>
              <a:cxnLst/>
              <a:rect l="l" t="t" r="r" b="b"/>
              <a:pathLst>
                <a:path w="608" h="7161" extrusionOk="0">
                  <a:moveTo>
                    <a:pt x="35" y="1"/>
                  </a:moveTo>
                  <a:cubicBezTo>
                    <a:pt x="1" y="219"/>
                    <a:pt x="47" y="436"/>
                    <a:pt x="161" y="631"/>
                  </a:cubicBezTo>
                  <a:lnTo>
                    <a:pt x="161" y="7138"/>
                  </a:lnTo>
                  <a:lnTo>
                    <a:pt x="596" y="7160"/>
                  </a:lnTo>
                  <a:lnTo>
                    <a:pt x="608" y="7126"/>
                  </a:lnTo>
                  <a:lnTo>
                    <a:pt x="196" y="7115"/>
                  </a:lnTo>
                  <a:lnTo>
                    <a:pt x="196" y="620"/>
                  </a:lnTo>
                  <a:cubicBezTo>
                    <a:pt x="81" y="436"/>
                    <a:pt x="47" y="219"/>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3" name="Google Shape;943;p69"/>
            <p:cNvSpPr/>
            <p:nvPr/>
          </p:nvSpPr>
          <p:spPr>
            <a:xfrm>
              <a:off x="3154086" y="4059673"/>
              <a:ext cx="746117" cy="12283"/>
            </a:xfrm>
            <a:custGeom>
              <a:avLst/>
              <a:gdLst/>
              <a:ahLst/>
              <a:cxnLst/>
              <a:rect l="l" t="t" r="r" b="b"/>
              <a:pathLst>
                <a:path w="11845" h="195" extrusionOk="0">
                  <a:moveTo>
                    <a:pt x="0" y="0"/>
                  </a:moveTo>
                  <a:lnTo>
                    <a:pt x="0" y="34"/>
                  </a:lnTo>
                  <a:lnTo>
                    <a:pt x="11845" y="195"/>
                  </a:lnTo>
                  <a:lnTo>
                    <a:pt x="11845" y="16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4" name="Google Shape;944;p69"/>
            <p:cNvSpPr/>
            <p:nvPr/>
          </p:nvSpPr>
          <p:spPr>
            <a:xfrm>
              <a:off x="4268904" y="3598578"/>
              <a:ext cx="1287327" cy="113319"/>
            </a:xfrm>
            <a:custGeom>
              <a:avLst/>
              <a:gdLst/>
              <a:ahLst/>
              <a:cxnLst/>
              <a:rect l="l" t="t" r="r" b="b"/>
              <a:pathLst>
                <a:path w="20437" h="1799" extrusionOk="0">
                  <a:moveTo>
                    <a:pt x="35" y="0"/>
                  </a:moveTo>
                  <a:cubicBezTo>
                    <a:pt x="23" y="0"/>
                    <a:pt x="0" y="12"/>
                    <a:pt x="0" y="23"/>
                  </a:cubicBezTo>
                  <a:cubicBezTo>
                    <a:pt x="0" y="46"/>
                    <a:pt x="12" y="57"/>
                    <a:pt x="23" y="57"/>
                  </a:cubicBezTo>
                  <a:lnTo>
                    <a:pt x="20402" y="1799"/>
                  </a:lnTo>
                  <a:cubicBezTo>
                    <a:pt x="20425" y="1799"/>
                    <a:pt x="20436" y="1787"/>
                    <a:pt x="20436" y="1764"/>
                  </a:cubicBezTo>
                  <a:cubicBezTo>
                    <a:pt x="20436" y="1753"/>
                    <a:pt x="20425" y="1741"/>
                    <a:pt x="20414" y="1741"/>
                  </a:cubicBez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5" name="Google Shape;945;p69"/>
            <p:cNvSpPr/>
            <p:nvPr/>
          </p:nvSpPr>
          <p:spPr>
            <a:xfrm>
              <a:off x="5769795" y="3727017"/>
              <a:ext cx="282888" cy="26771"/>
            </a:xfrm>
            <a:custGeom>
              <a:avLst/>
              <a:gdLst/>
              <a:ahLst/>
              <a:cxnLst/>
              <a:rect l="l" t="t" r="r" b="b"/>
              <a:pathLst>
                <a:path w="4491" h="425" extrusionOk="0">
                  <a:moveTo>
                    <a:pt x="35" y="0"/>
                  </a:moveTo>
                  <a:cubicBezTo>
                    <a:pt x="23" y="0"/>
                    <a:pt x="12" y="12"/>
                    <a:pt x="12" y="23"/>
                  </a:cubicBezTo>
                  <a:cubicBezTo>
                    <a:pt x="0" y="35"/>
                    <a:pt x="12" y="46"/>
                    <a:pt x="35" y="46"/>
                  </a:cubicBezTo>
                  <a:lnTo>
                    <a:pt x="4445" y="424"/>
                  </a:lnTo>
                  <a:cubicBezTo>
                    <a:pt x="4479" y="424"/>
                    <a:pt x="4491" y="378"/>
                    <a:pt x="4445" y="378"/>
                  </a:cubicBez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6" name="Google Shape;946;p69"/>
            <p:cNvSpPr/>
            <p:nvPr/>
          </p:nvSpPr>
          <p:spPr>
            <a:xfrm>
              <a:off x="4268904" y="3613003"/>
              <a:ext cx="1288020" cy="109729"/>
            </a:xfrm>
            <a:custGeom>
              <a:avLst/>
              <a:gdLst/>
              <a:ahLst/>
              <a:cxnLst/>
              <a:rect l="l" t="t" r="r" b="b"/>
              <a:pathLst>
                <a:path w="20448" h="1742" extrusionOk="0">
                  <a:moveTo>
                    <a:pt x="35" y="0"/>
                  </a:moveTo>
                  <a:cubicBezTo>
                    <a:pt x="23" y="0"/>
                    <a:pt x="0" y="12"/>
                    <a:pt x="0" y="23"/>
                  </a:cubicBezTo>
                  <a:cubicBezTo>
                    <a:pt x="0" y="46"/>
                    <a:pt x="12" y="58"/>
                    <a:pt x="23" y="58"/>
                  </a:cubicBezTo>
                  <a:lnTo>
                    <a:pt x="20402" y="1741"/>
                  </a:lnTo>
                  <a:cubicBezTo>
                    <a:pt x="20448" y="1741"/>
                    <a:pt x="20448" y="1684"/>
                    <a:pt x="20414" y="1684"/>
                  </a:cubicBez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7" name="Google Shape;947;p69"/>
            <p:cNvSpPr/>
            <p:nvPr/>
          </p:nvSpPr>
          <p:spPr>
            <a:xfrm>
              <a:off x="5769795" y="3737095"/>
              <a:ext cx="282888" cy="26771"/>
            </a:xfrm>
            <a:custGeom>
              <a:avLst/>
              <a:gdLst/>
              <a:ahLst/>
              <a:cxnLst/>
              <a:rect l="l" t="t" r="r" b="b"/>
              <a:pathLst>
                <a:path w="4491" h="425" extrusionOk="0">
                  <a:moveTo>
                    <a:pt x="35" y="1"/>
                  </a:moveTo>
                  <a:cubicBezTo>
                    <a:pt x="23" y="1"/>
                    <a:pt x="12" y="12"/>
                    <a:pt x="12" y="23"/>
                  </a:cubicBezTo>
                  <a:cubicBezTo>
                    <a:pt x="0" y="46"/>
                    <a:pt x="12" y="58"/>
                    <a:pt x="35" y="58"/>
                  </a:cubicBezTo>
                  <a:lnTo>
                    <a:pt x="4445" y="424"/>
                  </a:lnTo>
                  <a:cubicBezTo>
                    <a:pt x="4479" y="424"/>
                    <a:pt x="4491" y="367"/>
                    <a:pt x="4445" y="367"/>
                  </a:cubicBezTo>
                  <a:lnTo>
                    <a:pt x="3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8" name="Google Shape;948;p69"/>
            <p:cNvSpPr/>
            <p:nvPr/>
          </p:nvSpPr>
          <p:spPr>
            <a:xfrm>
              <a:off x="4269597" y="3707364"/>
              <a:ext cx="1782365" cy="410065"/>
            </a:xfrm>
            <a:custGeom>
              <a:avLst/>
              <a:gdLst/>
              <a:ahLst/>
              <a:cxnLst/>
              <a:rect l="l" t="t" r="r" b="b"/>
              <a:pathLst>
                <a:path w="28296" h="6510" extrusionOk="0">
                  <a:moveTo>
                    <a:pt x="28262" y="0"/>
                  </a:moveTo>
                  <a:cubicBezTo>
                    <a:pt x="28249" y="0"/>
                    <a:pt x="28238" y="9"/>
                    <a:pt x="28238" y="26"/>
                  </a:cubicBezTo>
                  <a:lnTo>
                    <a:pt x="28238" y="5456"/>
                  </a:lnTo>
                  <a:lnTo>
                    <a:pt x="35" y="6452"/>
                  </a:lnTo>
                  <a:cubicBezTo>
                    <a:pt x="1" y="6452"/>
                    <a:pt x="1" y="6509"/>
                    <a:pt x="35" y="6509"/>
                  </a:cubicBezTo>
                  <a:lnTo>
                    <a:pt x="35" y="6498"/>
                  </a:lnTo>
                  <a:lnTo>
                    <a:pt x="28261" y="5501"/>
                  </a:lnTo>
                  <a:lnTo>
                    <a:pt x="28295" y="5501"/>
                  </a:lnTo>
                  <a:lnTo>
                    <a:pt x="28295" y="26"/>
                  </a:lnTo>
                  <a:cubicBezTo>
                    <a:pt x="28289" y="9"/>
                    <a:pt x="28275" y="0"/>
                    <a:pt x="28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9" name="Google Shape;949;p69"/>
            <p:cNvSpPr/>
            <p:nvPr/>
          </p:nvSpPr>
          <p:spPr>
            <a:xfrm>
              <a:off x="4668646" y="3568972"/>
              <a:ext cx="43337" cy="544108"/>
            </a:xfrm>
            <a:custGeom>
              <a:avLst/>
              <a:gdLst/>
              <a:ahLst/>
              <a:cxnLst/>
              <a:rect l="l" t="t" r="r" b="b"/>
              <a:pathLst>
                <a:path w="688" h="8638" extrusionOk="0">
                  <a:moveTo>
                    <a:pt x="516" y="92"/>
                  </a:moveTo>
                  <a:lnTo>
                    <a:pt x="516" y="92"/>
                  </a:lnTo>
                  <a:cubicBezTo>
                    <a:pt x="585" y="390"/>
                    <a:pt x="344" y="699"/>
                    <a:pt x="344" y="711"/>
                  </a:cubicBezTo>
                  <a:lnTo>
                    <a:pt x="333" y="711"/>
                  </a:lnTo>
                  <a:lnTo>
                    <a:pt x="333" y="8523"/>
                  </a:lnTo>
                  <a:lnTo>
                    <a:pt x="81" y="8454"/>
                  </a:lnTo>
                  <a:lnTo>
                    <a:pt x="81" y="172"/>
                  </a:lnTo>
                  <a:lnTo>
                    <a:pt x="516" y="92"/>
                  </a:lnTo>
                  <a:close/>
                  <a:moveTo>
                    <a:pt x="585" y="1"/>
                  </a:moveTo>
                  <a:lnTo>
                    <a:pt x="1" y="104"/>
                  </a:lnTo>
                  <a:lnTo>
                    <a:pt x="1" y="8523"/>
                  </a:lnTo>
                  <a:lnTo>
                    <a:pt x="424" y="8638"/>
                  </a:lnTo>
                  <a:lnTo>
                    <a:pt x="424" y="745"/>
                  </a:lnTo>
                  <a:cubicBezTo>
                    <a:pt x="470" y="676"/>
                    <a:pt x="688" y="356"/>
                    <a:pt x="585" y="35"/>
                  </a:cubicBezTo>
                  <a:lnTo>
                    <a:pt x="58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0" name="Google Shape;950;p69"/>
            <p:cNvSpPr/>
            <p:nvPr/>
          </p:nvSpPr>
          <p:spPr>
            <a:xfrm>
              <a:off x="4688866" y="3569413"/>
              <a:ext cx="70738" cy="542974"/>
            </a:xfrm>
            <a:custGeom>
              <a:avLst/>
              <a:gdLst/>
              <a:ahLst/>
              <a:cxnLst/>
              <a:rect l="l" t="t" r="r" b="b"/>
              <a:pathLst>
                <a:path w="1123" h="8620" extrusionOk="0">
                  <a:moveTo>
                    <a:pt x="992" y="0"/>
                  </a:moveTo>
                  <a:cubicBezTo>
                    <a:pt x="986" y="0"/>
                    <a:pt x="980" y="2"/>
                    <a:pt x="974" y="5"/>
                  </a:cubicBezTo>
                  <a:cubicBezTo>
                    <a:pt x="951" y="5"/>
                    <a:pt x="940" y="28"/>
                    <a:pt x="951" y="51"/>
                  </a:cubicBezTo>
                  <a:cubicBezTo>
                    <a:pt x="1043" y="360"/>
                    <a:pt x="791" y="795"/>
                    <a:pt x="779" y="795"/>
                  </a:cubicBezTo>
                  <a:lnTo>
                    <a:pt x="779" y="807"/>
                  </a:lnTo>
                  <a:lnTo>
                    <a:pt x="779" y="8493"/>
                  </a:lnTo>
                  <a:lnTo>
                    <a:pt x="58" y="8528"/>
                  </a:lnTo>
                  <a:cubicBezTo>
                    <a:pt x="0" y="8528"/>
                    <a:pt x="0" y="8619"/>
                    <a:pt x="58" y="8619"/>
                  </a:cubicBezTo>
                  <a:lnTo>
                    <a:pt x="859" y="8573"/>
                  </a:lnTo>
                  <a:lnTo>
                    <a:pt x="859" y="830"/>
                  </a:lnTo>
                  <a:cubicBezTo>
                    <a:pt x="905" y="761"/>
                    <a:pt x="1123" y="349"/>
                    <a:pt x="1031" y="28"/>
                  </a:cubicBezTo>
                  <a:cubicBezTo>
                    <a:pt x="1023" y="11"/>
                    <a:pt x="1008" y="0"/>
                    <a:pt x="9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1" name="Google Shape;951;p69"/>
            <p:cNvSpPr/>
            <p:nvPr/>
          </p:nvSpPr>
          <p:spPr>
            <a:xfrm>
              <a:off x="5035192" y="3607208"/>
              <a:ext cx="36912" cy="490755"/>
            </a:xfrm>
            <a:custGeom>
              <a:avLst/>
              <a:gdLst/>
              <a:ahLst/>
              <a:cxnLst/>
              <a:rect l="l" t="t" r="r" b="b"/>
              <a:pathLst>
                <a:path w="586" h="7791" extrusionOk="0">
                  <a:moveTo>
                    <a:pt x="482" y="92"/>
                  </a:moveTo>
                  <a:lnTo>
                    <a:pt x="482" y="92"/>
                  </a:lnTo>
                  <a:cubicBezTo>
                    <a:pt x="505" y="276"/>
                    <a:pt x="448" y="470"/>
                    <a:pt x="322" y="619"/>
                  </a:cubicBezTo>
                  <a:lnTo>
                    <a:pt x="310" y="631"/>
                  </a:lnTo>
                  <a:lnTo>
                    <a:pt x="310" y="7687"/>
                  </a:lnTo>
                  <a:lnTo>
                    <a:pt x="70" y="7630"/>
                  </a:lnTo>
                  <a:lnTo>
                    <a:pt x="70" y="127"/>
                  </a:lnTo>
                  <a:lnTo>
                    <a:pt x="482" y="92"/>
                  </a:lnTo>
                  <a:close/>
                  <a:moveTo>
                    <a:pt x="539" y="1"/>
                  </a:moveTo>
                  <a:lnTo>
                    <a:pt x="1" y="58"/>
                  </a:lnTo>
                  <a:lnTo>
                    <a:pt x="1" y="7687"/>
                  </a:lnTo>
                  <a:lnTo>
                    <a:pt x="390" y="7790"/>
                  </a:lnTo>
                  <a:lnTo>
                    <a:pt x="390" y="654"/>
                  </a:lnTo>
                  <a:cubicBezTo>
                    <a:pt x="528" y="482"/>
                    <a:pt x="585" y="253"/>
                    <a:pt x="539" y="35"/>
                  </a:cubicBezTo>
                  <a:lnTo>
                    <a:pt x="53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2" name="Google Shape;952;p69"/>
            <p:cNvSpPr/>
            <p:nvPr/>
          </p:nvSpPr>
          <p:spPr>
            <a:xfrm>
              <a:off x="5053963" y="3609475"/>
              <a:ext cx="54927" cy="487732"/>
            </a:xfrm>
            <a:custGeom>
              <a:avLst/>
              <a:gdLst/>
              <a:ahLst/>
              <a:cxnLst/>
              <a:rect l="l" t="t" r="r" b="b"/>
              <a:pathLst>
                <a:path w="872" h="7743" extrusionOk="0">
                  <a:moveTo>
                    <a:pt x="743" y="0"/>
                  </a:moveTo>
                  <a:cubicBezTo>
                    <a:pt x="720" y="0"/>
                    <a:pt x="697" y="22"/>
                    <a:pt x="711" y="56"/>
                  </a:cubicBezTo>
                  <a:cubicBezTo>
                    <a:pt x="791" y="331"/>
                    <a:pt x="562" y="641"/>
                    <a:pt x="562" y="641"/>
                  </a:cubicBezTo>
                  <a:lnTo>
                    <a:pt x="551" y="652"/>
                  </a:lnTo>
                  <a:lnTo>
                    <a:pt x="551" y="7651"/>
                  </a:lnTo>
                  <a:lnTo>
                    <a:pt x="58" y="7663"/>
                  </a:lnTo>
                  <a:cubicBezTo>
                    <a:pt x="1" y="7663"/>
                    <a:pt x="1" y="7743"/>
                    <a:pt x="58" y="7743"/>
                  </a:cubicBezTo>
                  <a:lnTo>
                    <a:pt x="631" y="7720"/>
                  </a:lnTo>
                  <a:lnTo>
                    <a:pt x="631" y="675"/>
                  </a:lnTo>
                  <a:cubicBezTo>
                    <a:pt x="665" y="618"/>
                    <a:pt x="871" y="320"/>
                    <a:pt x="780" y="33"/>
                  </a:cubicBezTo>
                  <a:cubicBezTo>
                    <a:pt x="775" y="10"/>
                    <a:pt x="759" y="0"/>
                    <a:pt x="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3" name="Google Shape;953;p69"/>
            <p:cNvSpPr/>
            <p:nvPr/>
          </p:nvSpPr>
          <p:spPr>
            <a:xfrm>
              <a:off x="5301456" y="3634609"/>
              <a:ext cx="31810" cy="454662"/>
            </a:xfrm>
            <a:custGeom>
              <a:avLst/>
              <a:gdLst/>
              <a:ahLst/>
              <a:cxnLst/>
              <a:rect l="l" t="t" r="r" b="b"/>
              <a:pathLst>
                <a:path w="505" h="7218" extrusionOk="0">
                  <a:moveTo>
                    <a:pt x="402" y="70"/>
                  </a:moveTo>
                  <a:cubicBezTo>
                    <a:pt x="425" y="242"/>
                    <a:pt x="379" y="402"/>
                    <a:pt x="264" y="539"/>
                  </a:cubicBezTo>
                  <a:lnTo>
                    <a:pt x="253" y="551"/>
                  </a:lnTo>
                  <a:lnTo>
                    <a:pt x="253" y="7115"/>
                  </a:lnTo>
                  <a:lnTo>
                    <a:pt x="70" y="7057"/>
                  </a:lnTo>
                  <a:lnTo>
                    <a:pt x="70" y="81"/>
                  </a:lnTo>
                  <a:lnTo>
                    <a:pt x="402" y="70"/>
                  </a:lnTo>
                  <a:close/>
                  <a:moveTo>
                    <a:pt x="459" y="1"/>
                  </a:moveTo>
                  <a:lnTo>
                    <a:pt x="1" y="12"/>
                  </a:lnTo>
                  <a:lnTo>
                    <a:pt x="1" y="7103"/>
                  </a:lnTo>
                  <a:lnTo>
                    <a:pt x="333" y="7218"/>
                  </a:lnTo>
                  <a:lnTo>
                    <a:pt x="333" y="574"/>
                  </a:lnTo>
                  <a:cubicBezTo>
                    <a:pt x="459" y="425"/>
                    <a:pt x="505" y="219"/>
                    <a:pt x="459" y="24"/>
                  </a:cubicBezTo>
                  <a:lnTo>
                    <a:pt x="45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4" name="Google Shape;954;p69"/>
            <p:cNvSpPr/>
            <p:nvPr/>
          </p:nvSpPr>
          <p:spPr>
            <a:xfrm>
              <a:off x="5317330" y="3635050"/>
              <a:ext cx="43400" cy="453528"/>
            </a:xfrm>
            <a:custGeom>
              <a:avLst/>
              <a:gdLst/>
              <a:ahLst/>
              <a:cxnLst/>
              <a:rect l="l" t="t" r="r" b="b"/>
              <a:pathLst>
                <a:path w="689" h="7200" extrusionOk="0">
                  <a:moveTo>
                    <a:pt x="619" y="1"/>
                  </a:moveTo>
                  <a:cubicBezTo>
                    <a:pt x="615" y="1"/>
                    <a:pt x="611" y="2"/>
                    <a:pt x="608" y="5"/>
                  </a:cubicBezTo>
                  <a:cubicBezTo>
                    <a:pt x="585" y="5"/>
                    <a:pt x="574" y="28"/>
                    <a:pt x="585" y="40"/>
                  </a:cubicBezTo>
                  <a:cubicBezTo>
                    <a:pt x="619" y="235"/>
                    <a:pt x="574" y="418"/>
                    <a:pt x="459" y="567"/>
                  </a:cubicBezTo>
                  <a:lnTo>
                    <a:pt x="448" y="578"/>
                  </a:lnTo>
                  <a:lnTo>
                    <a:pt x="448" y="7108"/>
                  </a:lnTo>
                  <a:lnTo>
                    <a:pt x="35" y="7119"/>
                  </a:lnTo>
                  <a:cubicBezTo>
                    <a:pt x="1" y="7131"/>
                    <a:pt x="1" y="7188"/>
                    <a:pt x="47" y="7199"/>
                  </a:cubicBezTo>
                  <a:lnTo>
                    <a:pt x="516" y="7176"/>
                  </a:lnTo>
                  <a:lnTo>
                    <a:pt x="516" y="601"/>
                  </a:lnTo>
                  <a:cubicBezTo>
                    <a:pt x="642" y="441"/>
                    <a:pt x="688" y="235"/>
                    <a:pt x="654" y="28"/>
                  </a:cubicBezTo>
                  <a:cubicBezTo>
                    <a:pt x="645" y="12"/>
                    <a:pt x="631" y="1"/>
                    <a:pt x="6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5" name="Google Shape;955;p69"/>
            <p:cNvSpPr/>
            <p:nvPr/>
          </p:nvSpPr>
          <p:spPr>
            <a:xfrm>
              <a:off x="5771937" y="4034414"/>
              <a:ext cx="277849" cy="8000"/>
            </a:xfrm>
            <a:custGeom>
              <a:avLst/>
              <a:gdLst/>
              <a:ahLst/>
              <a:cxnLst/>
              <a:rect l="l" t="t" r="r" b="b"/>
              <a:pathLst>
                <a:path w="4411" h="127" extrusionOk="0">
                  <a:moveTo>
                    <a:pt x="4411" y="0"/>
                  </a:moveTo>
                  <a:lnTo>
                    <a:pt x="1" y="103"/>
                  </a:lnTo>
                  <a:lnTo>
                    <a:pt x="1" y="126"/>
                  </a:lnTo>
                  <a:lnTo>
                    <a:pt x="4411" y="34"/>
                  </a:lnTo>
                  <a:lnTo>
                    <a:pt x="441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6" name="Google Shape;956;p69"/>
            <p:cNvSpPr/>
            <p:nvPr/>
          </p:nvSpPr>
          <p:spPr>
            <a:xfrm>
              <a:off x="4271046" y="4045941"/>
              <a:ext cx="1283043" cy="28912"/>
            </a:xfrm>
            <a:custGeom>
              <a:avLst/>
              <a:gdLst/>
              <a:ahLst/>
              <a:cxnLst/>
              <a:rect l="l" t="t" r="r" b="b"/>
              <a:pathLst>
                <a:path w="20369" h="459" extrusionOk="0">
                  <a:moveTo>
                    <a:pt x="20368" y="0"/>
                  </a:moveTo>
                  <a:lnTo>
                    <a:pt x="1" y="424"/>
                  </a:lnTo>
                  <a:lnTo>
                    <a:pt x="1" y="459"/>
                  </a:lnTo>
                  <a:lnTo>
                    <a:pt x="20368" y="35"/>
                  </a:lnTo>
                  <a:lnTo>
                    <a:pt x="20368"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7" name="Google Shape;957;p69"/>
            <p:cNvSpPr/>
            <p:nvPr/>
          </p:nvSpPr>
          <p:spPr>
            <a:xfrm>
              <a:off x="3102811" y="1655551"/>
              <a:ext cx="2899304" cy="1225785"/>
            </a:xfrm>
            <a:custGeom>
              <a:avLst/>
              <a:gdLst/>
              <a:ahLst/>
              <a:cxnLst/>
              <a:rect l="l" t="t" r="r" b="b"/>
              <a:pathLst>
                <a:path w="46028" h="19460" extrusionOk="0">
                  <a:moveTo>
                    <a:pt x="17516" y="112"/>
                  </a:moveTo>
                  <a:lnTo>
                    <a:pt x="45936" y="19059"/>
                  </a:lnTo>
                  <a:lnTo>
                    <a:pt x="45936" y="19322"/>
                  </a:lnTo>
                  <a:lnTo>
                    <a:pt x="17539" y="559"/>
                  </a:lnTo>
                  <a:lnTo>
                    <a:pt x="17481" y="559"/>
                  </a:lnTo>
                  <a:lnTo>
                    <a:pt x="92" y="12312"/>
                  </a:lnTo>
                  <a:lnTo>
                    <a:pt x="92" y="12060"/>
                  </a:lnTo>
                  <a:lnTo>
                    <a:pt x="17516" y="112"/>
                  </a:lnTo>
                  <a:close/>
                  <a:moveTo>
                    <a:pt x="17516" y="0"/>
                  </a:moveTo>
                  <a:cubicBezTo>
                    <a:pt x="17507" y="0"/>
                    <a:pt x="17499" y="3"/>
                    <a:pt x="17493" y="9"/>
                  </a:cubicBezTo>
                  <a:lnTo>
                    <a:pt x="12" y="11991"/>
                  </a:lnTo>
                  <a:cubicBezTo>
                    <a:pt x="1" y="11991"/>
                    <a:pt x="1" y="12014"/>
                    <a:pt x="1" y="12025"/>
                  </a:cubicBezTo>
                  <a:lnTo>
                    <a:pt x="1" y="12415"/>
                  </a:lnTo>
                  <a:cubicBezTo>
                    <a:pt x="1" y="12426"/>
                    <a:pt x="1" y="12449"/>
                    <a:pt x="24" y="12461"/>
                  </a:cubicBezTo>
                  <a:cubicBezTo>
                    <a:pt x="35" y="12461"/>
                    <a:pt x="58" y="12461"/>
                    <a:pt x="70" y="12449"/>
                  </a:cubicBezTo>
                  <a:lnTo>
                    <a:pt x="17516" y="662"/>
                  </a:lnTo>
                  <a:lnTo>
                    <a:pt x="45959" y="19460"/>
                  </a:lnTo>
                  <a:lnTo>
                    <a:pt x="46005" y="19460"/>
                  </a:lnTo>
                  <a:cubicBezTo>
                    <a:pt x="46028" y="19448"/>
                    <a:pt x="46028" y="19437"/>
                    <a:pt x="46028" y="19414"/>
                  </a:cubicBezTo>
                  <a:lnTo>
                    <a:pt x="46028" y="19036"/>
                  </a:lnTo>
                  <a:cubicBezTo>
                    <a:pt x="46028" y="19024"/>
                    <a:pt x="46028" y="19002"/>
                    <a:pt x="46005" y="19002"/>
                  </a:cubicBezTo>
                  <a:lnTo>
                    <a:pt x="17539" y="9"/>
                  </a:lnTo>
                  <a:cubicBezTo>
                    <a:pt x="17533" y="3"/>
                    <a:pt x="17524" y="0"/>
                    <a:pt x="175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8" name="Google Shape;958;p69"/>
            <p:cNvSpPr/>
            <p:nvPr/>
          </p:nvSpPr>
          <p:spPr>
            <a:xfrm>
              <a:off x="3103567" y="1736180"/>
              <a:ext cx="2897855" cy="1143709"/>
            </a:xfrm>
            <a:custGeom>
              <a:avLst/>
              <a:gdLst/>
              <a:ahLst/>
              <a:cxnLst/>
              <a:rect l="l" t="t" r="r" b="b"/>
              <a:pathLst>
                <a:path w="46005" h="18157" extrusionOk="0">
                  <a:moveTo>
                    <a:pt x="17504" y="0"/>
                  </a:moveTo>
                  <a:lnTo>
                    <a:pt x="630" y="11100"/>
                  </a:lnTo>
                  <a:lnTo>
                    <a:pt x="35" y="11100"/>
                  </a:lnTo>
                  <a:cubicBezTo>
                    <a:pt x="0" y="11100"/>
                    <a:pt x="0" y="11158"/>
                    <a:pt x="35" y="11158"/>
                  </a:cubicBezTo>
                  <a:lnTo>
                    <a:pt x="642" y="11158"/>
                  </a:lnTo>
                  <a:lnTo>
                    <a:pt x="17504" y="69"/>
                  </a:lnTo>
                  <a:lnTo>
                    <a:pt x="45432" y="18157"/>
                  </a:lnTo>
                  <a:lnTo>
                    <a:pt x="45970" y="18157"/>
                  </a:lnTo>
                  <a:cubicBezTo>
                    <a:pt x="46004" y="18157"/>
                    <a:pt x="46004" y="18111"/>
                    <a:pt x="45970" y="18111"/>
                  </a:cubicBezTo>
                  <a:lnTo>
                    <a:pt x="45454" y="18111"/>
                  </a:lnTo>
                  <a:lnTo>
                    <a:pt x="17515" y="12"/>
                  </a:lnTo>
                  <a:lnTo>
                    <a:pt x="1750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9" name="Google Shape;959;p69"/>
            <p:cNvSpPr/>
            <p:nvPr/>
          </p:nvSpPr>
          <p:spPr>
            <a:xfrm>
              <a:off x="4203204" y="1735613"/>
              <a:ext cx="5858" cy="1641456"/>
            </a:xfrm>
            <a:custGeom>
              <a:avLst/>
              <a:gdLst/>
              <a:ahLst/>
              <a:cxnLst/>
              <a:rect l="l" t="t" r="r" b="b"/>
              <a:pathLst>
                <a:path w="93" h="26059" extrusionOk="0">
                  <a:moveTo>
                    <a:pt x="47" y="1"/>
                  </a:moveTo>
                  <a:cubicBezTo>
                    <a:pt x="24" y="1"/>
                    <a:pt x="1" y="15"/>
                    <a:pt x="1" y="44"/>
                  </a:cubicBezTo>
                  <a:lnTo>
                    <a:pt x="1" y="26013"/>
                  </a:lnTo>
                  <a:cubicBezTo>
                    <a:pt x="1" y="26036"/>
                    <a:pt x="24" y="26058"/>
                    <a:pt x="47" y="26058"/>
                  </a:cubicBezTo>
                  <a:cubicBezTo>
                    <a:pt x="70" y="26058"/>
                    <a:pt x="93" y="26036"/>
                    <a:pt x="93" y="26013"/>
                  </a:cubicBezTo>
                  <a:lnTo>
                    <a:pt x="93" y="44"/>
                  </a:lnTo>
                  <a:cubicBezTo>
                    <a:pt x="93" y="15"/>
                    <a:pt x="70"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0" name="Google Shape;960;p69"/>
            <p:cNvSpPr/>
            <p:nvPr/>
          </p:nvSpPr>
          <p:spPr>
            <a:xfrm>
              <a:off x="3141803" y="2435949"/>
              <a:ext cx="3653" cy="1099175"/>
            </a:xfrm>
            <a:custGeom>
              <a:avLst/>
              <a:gdLst/>
              <a:ahLst/>
              <a:cxnLst/>
              <a:rect l="l" t="t" r="r" b="b"/>
              <a:pathLst>
                <a:path w="58" h="17450" extrusionOk="0">
                  <a:moveTo>
                    <a:pt x="29" y="0"/>
                  </a:moveTo>
                  <a:cubicBezTo>
                    <a:pt x="15" y="0"/>
                    <a:pt x="0" y="9"/>
                    <a:pt x="0" y="26"/>
                  </a:cubicBezTo>
                  <a:lnTo>
                    <a:pt x="0" y="17426"/>
                  </a:lnTo>
                  <a:cubicBezTo>
                    <a:pt x="0" y="17438"/>
                    <a:pt x="12" y="17449"/>
                    <a:pt x="23" y="17449"/>
                  </a:cubicBezTo>
                  <a:cubicBezTo>
                    <a:pt x="46" y="17449"/>
                    <a:pt x="58" y="17438"/>
                    <a:pt x="58" y="17426"/>
                  </a:cubicBezTo>
                  <a:lnTo>
                    <a:pt x="58" y="26"/>
                  </a:lnTo>
                  <a:cubicBezTo>
                    <a:pt x="58" y="9"/>
                    <a:pt x="43"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1" name="Google Shape;961;p69"/>
            <p:cNvSpPr/>
            <p:nvPr/>
          </p:nvSpPr>
          <p:spPr>
            <a:xfrm>
              <a:off x="5964627" y="2876825"/>
              <a:ext cx="2898" cy="741266"/>
            </a:xfrm>
            <a:custGeom>
              <a:avLst/>
              <a:gdLst/>
              <a:ahLst/>
              <a:cxnLst/>
              <a:rect l="l" t="t" r="r" b="b"/>
              <a:pathLst>
                <a:path w="46" h="11768" extrusionOk="0">
                  <a:moveTo>
                    <a:pt x="23" y="0"/>
                  </a:moveTo>
                  <a:cubicBezTo>
                    <a:pt x="12" y="0"/>
                    <a:pt x="0" y="9"/>
                    <a:pt x="0" y="26"/>
                  </a:cubicBezTo>
                  <a:lnTo>
                    <a:pt x="0" y="11745"/>
                  </a:lnTo>
                  <a:cubicBezTo>
                    <a:pt x="0" y="11756"/>
                    <a:pt x="12" y="11767"/>
                    <a:pt x="23" y="11767"/>
                  </a:cubicBezTo>
                  <a:cubicBezTo>
                    <a:pt x="34" y="11767"/>
                    <a:pt x="46" y="11756"/>
                    <a:pt x="46" y="11745"/>
                  </a:cubicBezTo>
                  <a:lnTo>
                    <a:pt x="46" y="26"/>
                  </a:lnTo>
                  <a:cubicBezTo>
                    <a:pt x="46" y="9"/>
                    <a:pt x="3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2" name="Google Shape;962;p69"/>
            <p:cNvSpPr/>
            <p:nvPr/>
          </p:nvSpPr>
          <p:spPr>
            <a:xfrm>
              <a:off x="3346713" y="2271416"/>
              <a:ext cx="3653" cy="1234100"/>
            </a:xfrm>
            <a:custGeom>
              <a:avLst/>
              <a:gdLst/>
              <a:ahLst/>
              <a:cxnLst/>
              <a:rect l="l" t="t" r="r" b="b"/>
              <a:pathLst>
                <a:path w="58" h="19592" extrusionOk="0">
                  <a:moveTo>
                    <a:pt x="29" y="0"/>
                  </a:moveTo>
                  <a:cubicBezTo>
                    <a:pt x="15" y="0"/>
                    <a:pt x="1" y="9"/>
                    <a:pt x="1" y="26"/>
                  </a:cubicBezTo>
                  <a:lnTo>
                    <a:pt x="1" y="19557"/>
                  </a:lnTo>
                  <a:cubicBezTo>
                    <a:pt x="1" y="19580"/>
                    <a:pt x="12" y="19591"/>
                    <a:pt x="35" y="19591"/>
                  </a:cubicBezTo>
                  <a:cubicBezTo>
                    <a:pt x="46" y="19591"/>
                    <a:pt x="58" y="19580"/>
                    <a:pt x="58" y="19557"/>
                  </a:cubicBezTo>
                  <a:lnTo>
                    <a:pt x="58" y="26"/>
                  </a:lnTo>
                  <a:cubicBezTo>
                    <a:pt x="58" y="9"/>
                    <a:pt x="44"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3" name="Google Shape;963;p69"/>
            <p:cNvSpPr/>
            <p:nvPr/>
          </p:nvSpPr>
          <p:spPr>
            <a:xfrm>
              <a:off x="3374114" y="2251385"/>
              <a:ext cx="27527" cy="1249785"/>
            </a:xfrm>
            <a:custGeom>
              <a:avLst/>
              <a:gdLst/>
              <a:ahLst/>
              <a:cxnLst/>
              <a:rect l="l" t="t" r="r" b="b"/>
              <a:pathLst>
                <a:path w="437" h="19841" extrusionOk="0">
                  <a:moveTo>
                    <a:pt x="1" y="0"/>
                  </a:moveTo>
                  <a:lnTo>
                    <a:pt x="1" y="19818"/>
                  </a:lnTo>
                  <a:cubicBezTo>
                    <a:pt x="1" y="19829"/>
                    <a:pt x="24" y="19841"/>
                    <a:pt x="35" y="19841"/>
                  </a:cubicBezTo>
                  <a:cubicBezTo>
                    <a:pt x="47" y="19841"/>
                    <a:pt x="58" y="19829"/>
                    <a:pt x="58" y="19818"/>
                  </a:cubicBezTo>
                  <a:lnTo>
                    <a:pt x="58" y="92"/>
                  </a:lnTo>
                  <a:lnTo>
                    <a:pt x="379" y="287"/>
                  </a:lnTo>
                  <a:lnTo>
                    <a:pt x="379" y="19761"/>
                  </a:lnTo>
                  <a:cubicBezTo>
                    <a:pt x="379" y="19778"/>
                    <a:pt x="393" y="19786"/>
                    <a:pt x="408" y="19786"/>
                  </a:cubicBezTo>
                  <a:cubicBezTo>
                    <a:pt x="422" y="19786"/>
                    <a:pt x="436" y="19778"/>
                    <a:pt x="436" y="19761"/>
                  </a:cubicBezTo>
                  <a:lnTo>
                    <a:pt x="436" y="264"/>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4" name="Google Shape;964;p69"/>
            <p:cNvSpPr/>
            <p:nvPr/>
          </p:nvSpPr>
          <p:spPr>
            <a:xfrm>
              <a:off x="3102118" y="2435004"/>
              <a:ext cx="6929" cy="1107301"/>
            </a:xfrm>
            <a:custGeom>
              <a:avLst/>
              <a:gdLst/>
              <a:ahLst/>
              <a:cxnLst/>
              <a:rect l="l" t="t" r="r" b="b"/>
              <a:pathLst>
                <a:path w="110" h="17579" extrusionOk="0">
                  <a:moveTo>
                    <a:pt x="56" y="1"/>
                  </a:moveTo>
                  <a:cubicBezTo>
                    <a:pt x="29" y="1"/>
                    <a:pt x="0" y="18"/>
                    <a:pt x="0" y="52"/>
                  </a:cubicBezTo>
                  <a:lnTo>
                    <a:pt x="0" y="17521"/>
                  </a:lnTo>
                  <a:cubicBezTo>
                    <a:pt x="0" y="17556"/>
                    <a:pt x="23" y="17579"/>
                    <a:pt x="58" y="17579"/>
                  </a:cubicBezTo>
                  <a:cubicBezTo>
                    <a:pt x="81" y="17579"/>
                    <a:pt x="103" y="17556"/>
                    <a:pt x="103" y="17521"/>
                  </a:cubicBezTo>
                  <a:lnTo>
                    <a:pt x="103" y="52"/>
                  </a:lnTo>
                  <a:cubicBezTo>
                    <a:pt x="109" y="18"/>
                    <a:pt x="83"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5" name="Google Shape;965;p69"/>
            <p:cNvSpPr/>
            <p:nvPr/>
          </p:nvSpPr>
          <p:spPr>
            <a:xfrm>
              <a:off x="3131661" y="2417367"/>
              <a:ext cx="26771" cy="1119206"/>
            </a:xfrm>
            <a:custGeom>
              <a:avLst/>
              <a:gdLst/>
              <a:ahLst/>
              <a:cxnLst/>
              <a:rect l="l" t="t" r="r" b="b"/>
              <a:pathLst>
                <a:path w="425" h="17768" extrusionOk="0">
                  <a:moveTo>
                    <a:pt x="1" y="0"/>
                  </a:moveTo>
                  <a:lnTo>
                    <a:pt x="1" y="17744"/>
                  </a:lnTo>
                  <a:cubicBezTo>
                    <a:pt x="1" y="17756"/>
                    <a:pt x="12" y="17767"/>
                    <a:pt x="24" y="17767"/>
                  </a:cubicBezTo>
                  <a:cubicBezTo>
                    <a:pt x="35" y="17767"/>
                    <a:pt x="47" y="17756"/>
                    <a:pt x="47" y="17744"/>
                  </a:cubicBezTo>
                  <a:lnTo>
                    <a:pt x="47" y="80"/>
                  </a:lnTo>
                  <a:lnTo>
                    <a:pt x="368" y="195"/>
                  </a:lnTo>
                  <a:lnTo>
                    <a:pt x="368" y="17652"/>
                  </a:lnTo>
                  <a:cubicBezTo>
                    <a:pt x="368" y="17670"/>
                    <a:pt x="382" y="17678"/>
                    <a:pt x="396" y="17678"/>
                  </a:cubicBezTo>
                  <a:cubicBezTo>
                    <a:pt x="411" y="17678"/>
                    <a:pt x="425" y="17670"/>
                    <a:pt x="425" y="17652"/>
                  </a:cubicBezTo>
                  <a:lnTo>
                    <a:pt x="425" y="16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6" name="Google Shape;966;p69"/>
            <p:cNvSpPr/>
            <p:nvPr/>
          </p:nvSpPr>
          <p:spPr>
            <a:xfrm>
              <a:off x="3567497" y="2119481"/>
              <a:ext cx="5858" cy="1354285"/>
            </a:xfrm>
            <a:custGeom>
              <a:avLst/>
              <a:gdLst/>
              <a:ahLst/>
              <a:cxnLst/>
              <a:rect l="l" t="t" r="r" b="b"/>
              <a:pathLst>
                <a:path w="93" h="21500" extrusionOk="0">
                  <a:moveTo>
                    <a:pt x="47" y="1"/>
                  </a:moveTo>
                  <a:cubicBezTo>
                    <a:pt x="24" y="1"/>
                    <a:pt x="1" y="15"/>
                    <a:pt x="1" y="44"/>
                  </a:cubicBezTo>
                  <a:lnTo>
                    <a:pt x="1" y="21454"/>
                  </a:lnTo>
                  <a:cubicBezTo>
                    <a:pt x="1" y="21477"/>
                    <a:pt x="12" y="21499"/>
                    <a:pt x="47" y="21499"/>
                  </a:cubicBezTo>
                  <a:cubicBezTo>
                    <a:pt x="70" y="21499"/>
                    <a:pt x="93" y="21477"/>
                    <a:pt x="93" y="21454"/>
                  </a:cubicBezTo>
                  <a:lnTo>
                    <a:pt x="93" y="44"/>
                  </a:lnTo>
                  <a:cubicBezTo>
                    <a:pt x="93" y="15"/>
                    <a:pt x="70"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7" name="Google Shape;967;p69"/>
            <p:cNvSpPr/>
            <p:nvPr/>
          </p:nvSpPr>
          <p:spPr>
            <a:xfrm>
              <a:off x="3602898" y="2094096"/>
              <a:ext cx="36849" cy="1374631"/>
            </a:xfrm>
            <a:custGeom>
              <a:avLst/>
              <a:gdLst/>
              <a:ahLst/>
              <a:cxnLst/>
              <a:rect l="l" t="t" r="r" b="b"/>
              <a:pathLst>
                <a:path w="585" h="21823" extrusionOk="0">
                  <a:moveTo>
                    <a:pt x="0" y="0"/>
                  </a:moveTo>
                  <a:lnTo>
                    <a:pt x="0" y="21765"/>
                  </a:lnTo>
                  <a:cubicBezTo>
                    <a:pt x="0" y="21799"/>
                    <a:pt x="23" y="21822"/>
                    <a:pt x="46" y="21822"/>
                  </a:cubicBezTo>
                  <a:cubicBezTo>
                    <a:pt x="80" y="21822"/>
                    <a:pt x="103" y="21799"/>
                    <a:pt x="103" y="21765"/>
                  </a:cubicBezTo>
                  <a:lnTo>
                    <a:pt x="103" y="149"/>
                  </a:lnTo>
                  <a:lnTo>
                    <a:pt x="493" y="332"/>
                  </a:lnTo>
                  <a:lnTo>
                    <a:pt x="493" y="21696"/>
                  </a:lnTo>
                  <a:cubicBezTo>
                    <a:pt x="493" y="21725"/>
                    <a:pt x="516" y="21739"/>
                    <a:pt x="539" y="21739"/>
                  </a:cubicBezTo>
                  <a:cubicBezTo>
                    <a:pt x="562" y="21739"/>
                    <a:pt x="584" y="21725"/>
                    <a:pt x="584" y="21696"/>
                  </a:cubicBezTo>
                  <a:lnTo>
                    <a:pt x="584" y="264"/>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8" name="Google Shape;968;p69"/>
            <p:cNvSpPr/>
            <p:nvPr/>
          </p:nvSpPr>
          <p:spPr>
            <a:xfrm>
              <a:off x="3838863" y="1934980"/>
              <a:ext cx="6173" cy="1494753"/>
            </a:xfrm>
            <a:custGeom>
              <a:avLst/>
              <a:gdLst/>
              <a:ahLst/>
              <a:cxnLst/>
              <a:rect l="l" t="t" r="r" b="b"/>
              <a:pathLst>
                <a:path w="98" h="23730" extrusionOk="0">
                  <a:moveTo>
                    <a:pt x="50" y="0"/>
                  </a:moveTo>
                  <a:cubicBezTo>
                    <a:pt x="26" y="0"/>
                    <a:pt x="0" y="17"/>
                    <a:pt x="0" y="52"/>
                  </a:cubicBezTo>
                  <a:lnTo>
                    <a:pt x="0" y="23684"/>
                  </a:lnTo>
                  <a:cubicBezTo>
                    <a:pt x="0" y="23707"/>
                    <a:pt x="23" y="23730"/>
                    <a:pt x="46" y="23730"/>
                  </a:cubicBezTo>
                  <a:cubicBezTo>
                    <a:pt x="80" y="23730"/>
                    <a:pt x="92" y="23707"/>
                    <a:pt x="92" y="23684"/>
                  </a:cubicBezTo>
                  <a:lnTo>
                    <a:pt x="92" y="52"/>
                  </a:lnTo>
                  <a:cubicBezTo>
                    <a:pt x="97" y="17"/>
                    <a:pt x="75"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9" name="Google Shape;969;p69"/>
            <p:cNvSpPr/>
            <p:nvPr/>
          </p:nvSpPr>
          <p:spPr>
            <a:xfrm>
              <a:off x="3874894" y="1909343"/>
              <a:ext cx="36912" cy="1518248"/>
            </a:xfrm>
            <a:custGeom>
              <a:avLst/>
              <a:gdLst/>
              <a:ahLst/>
              <a:cxnLst/>
              <a:rect l="l" t="t" r="r" b="b"/>
              <a:pathLst>
                <a:path w="586" h="24103" extrusionOk="0">
                  <a:moveTo>
                    <a:pt x="1" y="1"/>
                  </a:moveTo>
                  <a:lnTo>
                    <a:pt x="1" y="24056"/>
                  </a:lnTo>
                  <a:cubicBezTo>
                    <a:pt x="1" y="24079"/>
                    <a:pt x="12" y="24102"/>
                    <a:pt x="47" y="24102"/>
                  </a:cubicBezTo>
                  <a:cubicBezTo>
                    <a:pt x="70" y="24102"/>
                    <a:pt x="92" y="24079"/>
                    <a:pt x="92" y="24056"/>
                  </a:cubicBezTo>
                  <a:lnTo>
                    <a:pt x="92" y="172"/>
                  </a:lnTo>
                  <a:lnTo>
                    <a:pt x="482" y="424"/>
                  </a:lnTo>
                  <a:lnTo>
                    <a:pt x="482" y="23976"/>
                  </a:lnTo>
                  <a:cubicBezTo>
                    <a:pt x="488" y="24011"/>
                    <a:pt x="511" y="24028"/>
                    <a:pt x="534" y="24028"/>
                  </a:cubicBezTo>
                  <a:cubicBezTo>
                    <a:pt x="556" y="24028"/>
                    <a:pt x="579" y="24011"/>
                    <a:pt x="585" y="23976"/>
                  </a:cubicBezTo>
                  <a:lnTo>
                    <a:pt x="585" y="367"/>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0" name="Google Shape;970;p69"/>
            <p:cNvSpPr/>
            <p:nvPr/>
          </p:nvSpPr>
          <p:spPr>
            <a:xfrm>
              <a:off x="5351975" y="2449618"/>
              <a:ext cx="3653" cy="1083302"/>
            </a:xfrm>
            <a:custGeom>
              <a:avLst/>
              <a:gdLst/>
              <a:ahLst/>
              <a:cxnLst/>
              <a:rect l="l" t="t" r="r" b="b"/>
              <a:pathLst>
                <a:path w="58" h="17198" extrusionOk="0">
                  <a:moveTo>
                    <a:pt x="29" y="1"/>
                  </a:moveTo>
                  <a:cubicBezTo>
                    <a:pt x="15" y="1"/>
                    <a:pt x="1" y="9"/>
                    <a:pt x="1" y="26"/>
                  </a:cubicBezTo>
                  <a:lnTo>
                    <a:pt x="1" y="17175"/>
                  </a:lnTo>
                  <a:cubicBezTo>
                    <a:pt x="1" y="17186"/>
                    <a:pt x="12" y="17198"/>
                    <a:pt x="24" y="17198"/>
                  </a:cubicBezTo>
                  <a:cubicBezTo>
                    <a:pt x="46" y="17198"/>
                    <a:pt x="58" y="17186"/>
                    <a:pt x="58" y="17175"/>
                  </a:cubicBezTo>
                  <a:lnTo>
                    <a:pt x="58" y="26"/>
                  </a:lnTo>
                  <a:cubicBezTo>
                    <a:pt x="58" y="9"/>
                    <a:pt x="44"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1" name="Google Shape;971;p69"/>
            <p:cNvSpPr/>
            <p:nvPr/>
          </p:nvSpPr>
          <p:spPr>
            <a:xfrm>
              <a:off x="5300763" y="2429587"/>
              <a:ext cx="27464" cy="1099742"/>
            </a:xfrm>
            <a:custGeom>
              <a:avLst/>
              <a:gdLst/>
              <a:ahLst/>
              <a:cxnLst/>
              <a:rect l="l" t="t" r="r" b="b"/>
              <a:pathLst>
                <a:path w="436" h="17459" extrusionOk="0">
                  <a:moveTo>
                    <a:pt x="436" y="1"/>
                  </a:moveTo>
                  <a:lnTo>
                    <a:pt x="0" y="299"/>
                  </a:lnTo>
                  <a:lnTo>
                    <a:pt x="0" y="17390"/>
                  </a:lnTo>
                  <a:cubicBezTo>
                    <a:pt x="0" y="17401"/>
                    <a:pt x="15" y="17407"/>
                    <a:pt x="29" y="17407"/>
                  </a:cubicBezTo>
                  <a:cubicBezTo>
                    <a:pt x="43" y="17407"/>
                    <a:pt x="58" y="17401"/>
                    <a:pt x="58" y="17390"/>
                  </a:cubicBezTo>
                  <a:lnTo>
                    <a:pt x="58" y="333"/>
                  </a:lnTo>
                  <a:lnTo>
                    <a:pt x="378" y="104"/>
                  </a:lnTo>
                  <a:lnTo>
                    <a:pt x="378" y="17436"/>
                  </a:lnTo>
                  <a:cubicBezTo>
                    <a:pt x="378" y="17447"/>
                    <a:pt x="390" y="17458"/>
                    <a:pt x="401" y="17458"/>
                  </a:cubicBezTo>
                  <a:cubicBezTo>
                    <a:pt x="424" y="17458"/>
                    <a:pt x="436" y="17447"/>
                    <a:pt x="436" y="17436"/>
                  </a:cubicBezTo>
                  <a:lnTo>
                    <a:pt x="436"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2" name="Google Shape;972;p69"/>
            <p:cNvSpPr/>
            <p:nvPr/>
          </p:nvSpPr>
          <p:spPr>
            <a:xfrm>
              <a:off x="5595184" y="2609112"/>
              <a:ext cx="3653" cy="957763"/>
            </a:xfrm>
            <a:custGeom>
              <a:avLst/>
              <a:gdLst/>
              <a:ahLst/>
              <a:cxnLst/>
              <a:rect l="l" t="t" r="r" b="b"/>
              <a:pathLst>
                <a:path w="58" h="15205" extrusionOk="0">
                  <a:moveTo>
                    <a:pt x="24" y="0"/>
                  </a:moveTo>
                  <a:cubicBezTo>
                    <a:pt x="12" y="0"/>
                    <a:pt x="0" y="9"/>
                    <a:pt x="0" y="26"/>
                  </a:cubicBezTo>
                  <a:lnTo>
                    <a:pt x="0" y="15170"/>
                  </a:lnTo>
                  <a:cubicBezTo>
                    <a:pt x="0" y="15193"/>
                    <a:pt x="12" y="15204"/>
                    <a:pt x="23" y="15204"/>
                  </a:cubicBezTo>
                  <a:cubicBezTo>
                    <a:pt x="34" y="15204"/>
                    <a:pt x="57" y="15193"/>
                    <a:pt x="57" y="15170"/>
                  </a:cubicBezTo>
                  <a:lnTo>
                    <a:pt x="57" y="26"/>
                  </a:lnTo>
                  <a:cubicBezTo>
                    <a:pt x="52" y="9"/>
                    <a:pt x="37"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3" name="Google Shape;973;p69"/>
            <p:cNvSpPr/>
            <p:nvPr/>
          </p:nvSpPr>
          <p:spPr>
            <a:xfrm>
              <a:off x="5543909" y="2591223"/>
              <a:ext cx="26771" cy="971999"/>
            </a:xfrm>
            <a:custGeom>
              <a:avLst/>
              <a:gdLst/>
              <a:ahLst/>
              <a:cxnLst/>
              <a:rect l="l" t="t" r="r" b="b"/>
              <a:pathLst>
                <a:path w="425" h="15431" extrusionOk="0">
                  <a:moveTo>
                    <a:pt x="425" y="1"/>
                  </a:moveTo>
                  <a:lnTo>
                    <a:pt x="1" y="207"/>
                  </a:lnTo>
                  <a:lnTo>
                    <a:pt x="1" y="15351"/>
                  </a:lnTo>
                  <a:cubicBezTo>
                    <a:pt x="1" y="15368"/>
                    <a:pt x="15" y="15376"/>
                    <a:pt x="29" y="15376"/>
                  </a:cubicBezTo>
                  <a:cubicBezTo>
                    <a:pt x="44" y="15376"/>
                    <a:pt x="58" y="15368"/>
                    <a:pt x="58" y="15351"/>
                  </a:cubicBezTo>
                  <a:lnTo>
                    <a:pt x="58" y="241"/>
                  </a:lnTo>
                  <a:lnTo>
                    <a:pt x="379" y="81"/>
                  </a:lnTo>
                  <a:lnTo>
                    <a:pt x="379" y="15397"/>
                  </a:lnTo>
                  <a:cubicBezTo>
                    <a:pt x="379" y="15419"/>
                    <a:pt x="390" y="15431"/>
                    <a:pt x="402" y="15431"/>
                  </a:cubicBezTo>
                  <a:cubicBezTo>
                    <a:pt x="413" y="15431"/>
                    <a:pt x="425" y="15408"/>
                    <a:pt x="425" y="15397"/>
                  </a:cubicBezTo>
                  <a:lnTo>
                    <a:pt x="42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4" name="Google Shape;974;p69"/>
            <p:cNvSpPr/>
            <p:nvPr/>
          </p:nvSpPr>
          <p:spPr>
            <a:xfrm>
              <a:off x="5769795" y="2723819"/>
              <a:ext cx="3653" cy="866868"/>
            </a:xfrm>
            <a:custGeom>
              <a:avLst/>
              <a:gdLst/>
              <a:ahLst/>
              <a:cxnLst/>
              <a:rect l="l" t="t" r="r" b="b"/>
              <a:pathLst>
                <a:path w="58" h="13762" extrusionOk="0">
                  <a:moveTo>
                    <a:pt x="35" y="1"/>
                  </a:moveTo>
                  <a:cubicBezTo>
                    <a:pt x="23" y="1"/>
                    <a:pt x="12" y="9"/>
                    <a:pt x="12" y="26"/>
                  </a:cubicBezTo>
                  <a:lnTo>
                    <a:pt x="12" y="13738"/>
                  </a:lnTo>
                  <a:cubicBezTo>
                    <a:pt x="0" y="13750"/>
                    <a:pt x="23" y="13761"/>
                    <a:pt x="35" y="13761"/>
                  </a:cubicBezTo>
                  <a:cubicBezTo>
                    <a:pt x="46" y="13761"/>
                    <a:pt x="57" y="13750"/>
                    <a:pt x="57" y="13738"/>
                  </a:cubicBezTo>
                  <a:lnTo>
                    <a:pt x="57" y="26"/>
                  </a:lnTo>
                  <a:cubicBezTo>
                    <a:pt x="57" y="9"/>
                    <a:pt x="46"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5" name="Google Shape;975;p69"/>
            <p:cNvSpPr/>
            <p:nvPr/>
          </p:nvSpPr>
          <p:spPr>
            <a:xfrm>
              <a:off x="5718899" y="2705992"/>
              <a:ext cx="27149" cy="881041"/>
            </a:xfrm>
            <a:custGeom>
              <a:avLst/>
              <a:gdLst/>
              <a:ahLst/>
              <a:cxnLst/>
              <a:rect l="l" t="t" r="r" b="b"/>
              <a:pathLst>
                <a:path w="431" h="13987" extrusionOk="0">
                  <a:moveTo>
                    <a:pt x="430" y="0"/>
                  </a:moveTo>
                  <a:lnTo>
                    <a:pt x="6" y="206"/>
                  </a:lnTo>
                  <a:lnTo>
                    <a:pt x="6" y="13907"/>
                  </a:lnTo>
                  <a:cubicBezTo>
                    <a:pt x="1" y="13930"/>
                    <a:pt x="12" y="13941"/>
                    <a:pt x="25" y="13941"/>
                  </a:cubicBezTo>
                  <a:cubicBezTo>
                    <a:pt x="38" y="13941"/>
                    <a:pt x="52" y="13930"/>
                    <a:pt x="52" y="13907"/>
                  </a:cubicBezTo>
                  <a:lnTo>
                    <a:pt x="52" y="241"/>
                  </a:lnTo>
                  <a:lnTo>
                    <a:pt x="373" y="80"/>
                  </a:lnTo>
                  <a:lnTo>
                    <a:pt x="373" y="13964"/>
                  </a:lnTo>
                  <a:cubicBezTo>
                    <a:pt x="373" y="13975"/>
                    <a:pt x="384" y="13987"/>
                    <a:pt x="407" y="13987"/>
                  </a:cubicBezTo>
                  <a:cubicBezTo>
                    <a:pt x="419" y="13987"/>
                    <a:pt x="430" y="13975"/>
                    <a:pt x="430" y="13964"/>
                  </a:cubicBezTo>
                  <a:lnTo>
                    <a:pt x="43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6" name="Google Shape;976;p69"/>
            <p:cNvSpPr/>
            <p:nvPr/>
          </p:nvSpPr>
          <p:spPr>
            <a:xfrm>
              <a:off x="5996375" y="2872856"/>
              <a:ext cx="5795" cy="751723"/>
            </a:xfrm>
            <a:custGeom>
              <a:avLst/>
              <a:gdLst/>
              <a:ahLst/>
              <a:cxnLst/>
              <a:rect l="l" t="t" r="r" b="b"/>
              <a:pathLst>
                <a:path w="92" h="11934" extrusionOk="0">
                  <a:moveTo>
                    <a:pt x="46" y="0"/>
                  </a:moveTo>
                  <a:cubicBezTo>
                    <a:pt x="23" y="0"/>
                    <a:pt x="0" y="14"/>
                    <a:pt x="0" y="43"/>
                  </a:cubicBezTo>
                  <a:lnTo>
                    <a:pt x="0" y="11876"/>
                  </a:lnTo>
                  <a:cubicBezTo>
                    <a:pt x="0" y="11911"/>
                    <a:pt x="23" y="11934"/>
                    <a:pt x="46" y="11934"/>
                  </a:cubicBezTo>
                  <a:cubicBezTo>
                    <a:pt x="80" y="11934"/>
                    <a:pt x="92" y="11911"/>
                    <a:pt x="92" y="11876"/>
                  </a:cubicBezTo>
                  <a:lnTo>
                    <a:pt x="92" y="43"/>
                  </a:lnTo>
                  <a:cubicBezTo>
                    <a:pt x="92" y="14"/>
                    <a:pt x="69"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7" name="Google Shape;977;p69"/>
            <p:cNvSpPr/>
            <p:nvPr/>
          </p:nvSpPr>
          <p:spPr>
            <a:xfrm>
              <a:off x="5946549" y="2856038"/>
              <a:ext cx="26771" cy="762746"/>
            </a:xfrm>
            <a:custGeom>
              <a:avLst/>
              <a:gdLst/>
              <a:ahLst/>
              <a:cxnLst/>
              <a:rect l="l" t="t" r="r" b="b"/>
              <a:pathLst>
                <a:path w="425" h="12109" extrusionOk="0">
                  <a:moveTo>
                    <a:pt x="425" y="1"/>
                  </a:moveTo>
                  <a:lnTo>
                    <a:pt x="1" y="207"/>
                  </a:lnTo>
                  <a:lnTo>
                    <a:pt x="1" y="12040"/>
                  </a:lnTo>
                  <a:cubicBezTo>
                    <a:pt x="1" y="12063"/>
                    <a:pt x="15" y="12075"/>
                    <a:pt x="29" y="12075"/>
                  </a:cubicBezTo>
                  <a:cubicBezTo>
                    <a:pt x="44" y="12075"/>
                    <a:pt x="58" y="12063"/>
                    <a:pt x="58" y="12040"/>
                  </a:cubicBezTo>
                  <a:lnTo>
                    <a:pt x="58" y="241"/>
                  </a:lnTo>
                  <a:lnTo>
                    <a:pt x="379" y="92"/>
                  </a:lnTo>
                  <a:lnTo>
                    <a:pt x="379" y="12075"/>
                  </a:lnTo>
                  <a:cubicBezTo>
                    <a:pt x="379" y="12097"/>
                    <a:pt x="390" y="12109"/>
                    <a:pt x="402" y="12109"/>
                  </a:cubicBezTo>
                  <a:cubicBezTo>
                    <a:pt x="413" y="12109"/>
                    <a:pt x="425" y="12097"/>
                    <a:pt x="425" y="12075"/>
                  </a:cubicBezTo>
                  <a:lnTo>
                    <a:pt x="42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8" name="Google Shape;978;p69"/>
            <p:cNvSpPr/>
            <p:nvPr/>
          </p:nvSpPr>
          <p:spPr>
            <a:xfrm>
              <a:off x="5077774" y="2268330"/>
              <a:ext cx="6551" cy="1228557"/>
            </a:xfrm>
            <a:custGeom>
              <a:avLst/>
              <a:gdLst/>
              <a:ahLst/>
              <a:cxnLst/>
              <a:rect l="l" t="t" r="r" b="b"/>
              <a:pathLst>
                <a:path w="104" h="19504" extrusionOk="0">
                  <a:moveTo>
                    <a:pt x="52" y="1"/>
                  </a:moveTo>
                  <a:cubicBezTo>
                    <a:pt x="26" y="1"/>
                    <a:pt x="1" y="18"/>
                    <a:pt x="1" y="52"/>
                  </a:cubicBezTo>
                  <a:lnTo>
                    <a:pt x="1" y="19457"/>
                  </a:lnTo>
                  <a:cubicBezTo>
                    <a:pt x="1" y="19480"/>
                    <a:pt x="24" y="19503"/>
                    <a:pt x="46" y="19503"/>
                  </a:cubicBezTo>
                  <a:cubicBezTo>
                    <a:pt x="81" y="19503"/>
                    <a:pt x="104" y="19480"/>
                    <a:pt x="104" y="19457"/>
                  </a:cubicBezTo>
                  <a:lnTo>
                    <a:pt x="104" y="52"/>
                  </a:lnTo>
                  <a:cubicBezTo>
                    <a:pt x="104" y="18"/>
                    <a:pt x="78"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9" name="Google Shape;979;p69"/>
            <p:cNvSpPr/>
            <p:nvPr/>
          </p:nvSpPr>
          <p:spPr>
            <a:xfrm>
              <a:off x="5011381" y="2243448"/>
              <a:ext cx="36912" cy="1248336"/>
            </a:xfrm>
            <a:custGeom>
              <a:avLst/>
              <a:gdLst/>
              <a:ahLst/>
              <a:cxnLst/>
              <a:rect l="l" t="t" r="r" b="b"/>
              <a:pathLst>
                <a:path w="586" h="19818" extrusionOk="0">
                  <a:moveTo>
                    <a:pt x="585" y="0"/>
                  </a:moveTo>
                  <a:lnTo>
                    <a:pt x="1" y="264"/>
                  </a:lnTo>
                  <a:lnTo>
                    <a:pt x="1" y="19703"/>
                  </a:lnTo>
                  <a:cubicBezTo>
                    <a:pt x="1" y="19738"/>
                    <a:pt x="24" y="19755"/>
                    <a:pt x="47" y="19755"/>
                  </a:cubicBezTo>
                  <a:cubicBezTo>
                    <a:pt x="70" y="19755"/>
                    <a:pt x="92" y="19738"/>
                    <a:pt x="92" y="19703"/>
                  </a:cubicBezTo>
                  <a:lnTo>
                    <a:pt x="92" y="321"/>
                  </a:lnTo>
                  <a:lnTo>
                    <a:pt x="482" y="149"/>
                  </a:lnTo>
                  <a:lnTo>
                    <a:pt x="482" y="19772"/>
                  </a:lnTo>
                  <a:cubicBezTo>
                    <a:pt x="482" y="19795"/>
                    <a:pt x="505" y="19818"/>
                    <a:pt x="539" y="19818"/>
                  </a:cubicBezTo>
                  <a:cubicBezTo>
                    <a:pt x="562" y="19818"/>
                    <a:pt x="585" y="19795"/>
                    <a:pt x="585" y="19772"/>
                  </a:cubicBezTo>
                  <a:lnTo>
                    <a:pt x="58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0" name="Google Shape;980;p69"/>
            <p:cNvSpPr/>
            <p:nvPr/>
          </p:nvSpPr>
          <p:spPr>
            <a:xfrm>
              <a:off x="4734283" y="2041561"/>
              <a:ext cx="6614" cy="1408393"/>
            </a:xfrm>
            <a:custGeom>
              <a:avLst/>
              <a:gdLst/>
              <a:ahLst/>
              <a:cxnLst/>
              <a:rect l="l" t="t" r="r" b="b"/>
              <a:pathLst>
                <a:path w="105" h="22359" extrusionOk="0">
                  <a:moveTo>
                    <a:pt x="53" y="1"/>
                  </a:moveTo>
                  <a:cubicBezTo>
                    <a:pt x="27" y="1"/>
                    <a:pt x="1" y="15"/>
                    <a:pt x="1" y="44"/>
                  </a:cubicBezTo>
                  <a:lnTo>
                    <a:pt x="1" y="22301"/>
                  </a:lnTo>
                  <a:cubicBezTo>
                    <a:pt x="1" y="22336"/>
                    <a:pt x="24" y="22358"/>
                    <a:pt x="58" y="22358"/>
                  </a:cubicBezTo>
                  <a:cubicBezTo>
                    <a:pt x="81" y="22358"/>
                    <a:pt x="104" y="22336"/>
                    <a:pt x="104" y="22301"/>
                  </a:cubicBezTo>
                  <a:lnTo>
                    <a:pt x="104" y="44"/>
                  </a:lnTo>
                  <a:cubicBezTo>
                    <a:pt x="104" y="15"/>
                    <a:pt x="78"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1" name="Google Shape;981;p69"/>
            <p:cNvSpPr/>
            <p:nvPr/>
          </p:nvSpPr>
          <p:spPr>
            <a:xfrm>
              <a:off x="4667953" y="2015420"/>
              <a:ext cx="36849" cy="1428739"/>
            </a:xfrm>
            <a:custGeom>
              <a:avLst/>
              <a:gdLst/>
              <a:ahLst/>
              <a:cxnLst/>
              <a:rect l="l" t="t" r="r" b="b"/>
              <a:pathLst>
                <a:path w="585" h="22682" extrusionOk="0">
                  <a:moveTo>
                    <a:pt x="584" y="1"/>
                  </a:moveTo>
                  <a:lnTo>
                    <a:pt x="0" y="367"/>
                  </a:lnTo>
                  <a:lnTo>
                    <a:pt x="0" y="22567"/>
                  </a:lnTo>
                  <a:cubicBezTo>
                    <a:pt x="0" y="22602"/>
                    <a:pt x="26" y="22619"/>
                    <a:pt x="52" y="22619"/>
                  </a:cubicBezTo>
                  <a:cubicBezTo>
                    <a:pt x="77" y="22619"/>
                    <a:pt x="103" y="22602"/>
                    <a:pt x="103" y="22567"/>
                  </a:cubicBezTo>
                  <a:lnTo>
                    <a:pt x="103" y="424"/>
                  </a:lnTo>
                  <a:lnTo>
                    <a:pt x="493" y="184"/>
                  </a:lnTo>
                  <a:lnTo>
                    <a:pt x="493" y="22636"/>
                  </a:lnTo>
                  <a:cubicBezTo>
                    <a:pt x="493" y="22659"/>
                    <a:pt x="516" y="22682"/>
                    <a:pt x="539" y="22682"/>
                  </a:cubicBezTo>
                  <a:cubicBezTo>
                    <a:pt x="561" y="22682"/>
                    <a:pt x="584" y="22659"/>
                    <a:pt x="584" y="22636"/>
                  </a:cubicBezTo>
                  <a:lnTo>
                    <a:pt x="58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2" name="Google Shape;982;p69"/>
            <p:cNvSpPr/>
            <p:nvPr/>
          </p:nvSpPr>
          <p:spPr>
            <a:xfrm>
              <a:off x="5897479" y="3693065"/>
              <a:ext cx="28220" cy="372397"/>
            </a:xfrm>
            <a:custGeom>
              <a:avLst/>
              <a:gdLst/>
              <a:ahLst/>
              <a:cxnLst/>
              <a:rect l="l" t="t" r="r" b="b"/>
              <a:pathLst>
                <a:path w="448" h="5912" extrusionOk="0">
                  <a:moveTo>
                    <a:pt x="35" y="35"/>
                  </a:moveTo>
                  <a:lnTo>
                    <a:pt x="379" y="70"/>
                  </a:lnTo>
                  <a:cubicBezTo>
                    <a:pt x="413" y="241"/>
                    <a:pt x="367" y="425"/>
                    <a:pt x="253" y="562"/>
                  </a:cubicBezTo>
                  <a:lnTo>
                    <a:pt x="253" y="5866"/>
                  </a:lnTo>
                  <a:lnTo>
                    <a:pt x="35" y="5797"/>
                  </a:lnTo>
                  <a:lnTo>
                    <a:pt x="35" y="35"/>
                  </a:lnTo>
                  <a:close/>
                  <a:moveTo>
                    <a:pt x="1" y="1"/>
                  </a:moveTo>
                  <a:lnTo>
                    <a:pt x="1" y="5820"/>
                  </a:lnTo>
                  <a:lnTo>
                    <a:pt x="287" y="5912"/>
                  </a:lnTo>
                  <a:lnTo>
                    <a:pt x="287" y="574"/>
                  </a:lnTo>
                  <a:cubicBezTo>
                    <a:pt x="402" y="425"/>
                    <a:pt x="448" y="230"/>
                    <a:pt x="413" y="47"/>
                  </a:cubicBezTo>
                  <a:lnTo>
                    <a:pt x="402" y="35"/>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3" name="Google Shape;983;p69"/>
            <p:cNvSpPr/>
            <p:nvPr/>
          </p:nvSpPr>
          <p:spPr>
            <a:xfrm>
              <a:off x="5914108" y="3698104"/>
              <a:ext cx="38991" cy="367358"/>
            </a:xfrm>
            <a:custGeom>
              <a:avLst/>
              <a:gdLst/>
              <a:ahLst/>
              <a:cxnLst/>
              <a:rect l="l" t="t" r="r" b="b"/>
              <a:pathLst>
                <a:path w="619" h="5832" extrusionOk="0">
                  <a:moveTo>
                    <a:pt x="562" y="1"/>
                  </a:moveTo>
                  <a:lnTo>
                    <a:pt x="539" y="12"/>
                  </a:lnTo>
                  <a:cubicBezTo>
                    <a:pt x="584" y="184"/>
                    <a:pt x="539" y="379"/>
                    <a:pt x="413" y="516"/>
                  </a:cubicBezTo>
                  <a:lnTo>
                    <a:pt x="401" y="516"/>
                  </a:lnTo>
                  <a:lnTo>
                    <a:pt x="401" y="5774"/>
                  </a:lnTo>
                  <a:lnTo>
                    <a:pt x="0" y="5797"/>
                  </a:lnTo>
                  <a:lnTo>
                    <a:pt x="0" y="5832"/>
                  </a:lnTo>
                  <a:lnTo>
                    <a:pt x="436" y="5809"/>
                  </a:lnTo>
                  <a:lnTo>
                    <a:pt x="436" y="528"/>
                  </a:lnTo>
                  <a:cubicBezTo>
                    <a:pt x="573" y="390"/>
                    <a:pt x="619" y="184"/>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4" name="Google Shape;984;p69"/>
            <p:cNvSpPr/>
            <p:nvPr/>
          </p:nvSpPr>
          <p:spPr>
            <a:xfrm>
              <a:off x="3195912" y="3778922"/>
              <a:ext cx="141476" cy="9449"/>
            </a:xfrm>
            <a:custGeom>
              <a:avLst/>
              <a:gdLst/>
              <a:ahLst/>
              <a:cxnLst/>
              <a:rect l="l" t="t" r="r" b="b"/>
              <a:pathLst>
                <a:path w="2246" h="150" extrusionOk="0">
                  <a:moveTo>
                    <a:pt x="2234" y="1"/>
                  </a:moveTo>
                  <a:lnTo>
                    <a:pt x="1" y="116"/>
                  </a:lnTo>
                  <a:lnTo>
                    <a:pt x="1" y="150"/>
                  </a:lnTo>
                  <a:lnTo>
                    <a:pt x="2246" y="35"/>
                  </a:lnTo>
                  <a:lnTo>
                    <a:pt x="223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5" name="Google Shape;985;p69"/>
            <p:cNvSpPr/>
            <p:nvPr/>
          </p:nvSpPr>
          <p:spPr>
            <a:xfrm>
              <a:off x="3195912" y="3988934"/>
              <a:ext cx="141476" cy="5858"/>
            </a:xfrm>
            <a:custGeom>
              <a:avLst/>
              <a:gdLst/>
              <a:ahLst/>
              <a:cxnLst/>
              <a:rect l="l" t="t" r="r" b="b"/>
              <a:pathLst>
                <a:path w="2246" h="93" extrusionOk="0">
                  <a:moveTo>
                    <a:pt x="1" y="0"/>
                  </a:moveTo>
                  <a:lnTo>
                    <a:pt x="1" y="35"/>
                  </a:lnTo>
                  <a:lnTo>
                    <a:pt x="2234" y="92"/>
                  </a:lnTo>
                  <a:lnTo>
                    <a:pt x="2246" y="58"/>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6" name="Google Shape;986;p69"/>
            <p:cNvSpPr/>
            <p:nvPr/>
          </p:nvSpPr>
          <p:spPr>
            <a:xfrm>
              <a:off x="3195912" y="4004052"/>
              <a:ext cx="141476" cy="2268"/>
            </a:xfrm>
            <a:custGeom>
              <a:avLst/>
              <a:gdLst/>
              <a:ahLst/>
              <a:cxnLst/>
              <a:rect l="l" t="t" r="r" b="b"/>
              <a:pathLst>
                <a:path w="2246" h="36" extrusionOk="0">
                  <a:moveTo>
                    <a:pt x="1" y="1"/>
                  </a:moveTo>
                  <a:lnTo>
                    <a:pt x="1" y="35"/>
                  </a:lnTo>
                  <a:lnTo>
                    <a:pt x="2246" y="35"/>
                  </a:lnTo>
                  <a:lnTo>
                    <a:pt x="2246"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7" name="Google Shape;987;p69"/>
            <p:cNvSpPr/>
            <p:nvPr/>
          </p:nvSpPr>
          <p:spPr>
            <a:xfrm>
              <a:off x="3211093" y="3786859"/>
              <a:ext cx="2205" cy="203584"/>
            </a:xfrm>
            <a:custGeom>
              <a:avLst/>
              <a:gdLst/>
              <a:ahLst/>
              <a:cxnLst/>
              <a:rect l="l" t="t" r="r" b="b"/>
              <a:pathLst>
                <a:path w="35" h="3232" extrusionOk="0">
                  <a:moveTo>
                    <a:pt x="0" y="1"/>
                  </a:moveTo>
                  <a:lnTo>
                    <a:pt x="0" y="3231"/>
                  </a:lnTo>
                  <a:lnTo>
                    <a:pt x="34" y="3231"/>
                  </a:lnTo>
                  <a:lnTo>
                    <a:pt x="3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8" name="Google Shape;988;p69"/>
            <p:cNvSpPr/>
            <p:nvPr/>
          </p:nvSpPr>
          <p:spPr>
            <a:xfrm>
              <a:off x="3381358" y="3988934"/>
              <a:ext cx="185506" cy="3653"/>
            </a:xfrm>
            <a:custGeom>
              <a:avLst/>
              <a:gdLst/>
              <a:ahLst/>
              <a:cxnLst/>
              <a:rect l="l" t="t" r="r" b="b"/>
              <a:pathLst>
                <a:path w="2945" h="58" extrusionOk="0">
                  <a:moveTo>
                    <a:pt x="2944" y="0"/>
                  </a:moveTo>
                  <a:lnTo>
                    <a:pt x="0" y="23"/>
                  </a:lnTo>
                  <a:lnTo>
                    <a:pt x="0" y="58"/>
                  </a:lnTo>
                  <a:lnTo>
                    <a:pt x="2944" y="35"/>
                  </a:lnTo>
                  <a:lnTo>
                    <a:pt x="294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9" name="Google Shape;989;p69"/>
            <p:cNvSpPr/>
            <p:nvPr/>
          </p:nvSpPr>
          <p:spPr>
            <a:xfrm>
              <a:off x="3381358" y="4000462"/>
              <a:ext cx="185506" cy="2961"/>
            </a:xfrm>
            <a:custGeom>
              <a:avLst/>
              <a:gdLst/>
              <a:ahLst/>
              <a:cxnLst/>
              <a:rect l="l" t="t" r="r" b="b"/>
              <a:pathLst>
                <a:path w="2945" h="47" extrusionOk="0">
                  <a:moveTo>
                    <a:pt x="2944" y="1"/>
                  </a:moveTo>
                  <a:lnTo>
                    <a:pt x="0" y="12"/>
                  </a:lnTo>
                  <a:lnTo>
                    <a:pt x="0" y="47"/>
                  </a:lnTo>
                  <a:lnTo>
                    <a:pt x="2944" y="35"/>
                  </a:lnTo>
                  <a:lnTo>
                    <a:pt x="294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0" name="Google Shape;990;p69"/>
            <p:cNvSpPr/>
            <p:nvPr/>
          </p:nvSpPr>
          <p:spPr>
            <a:xfrm>
              <a:off x="3379216" y="3768150"/>
              <a:ext cx="186198" cy="8693"/>
            </a:xfrm>
            <a:custGeom>
              <a:avLst/>
              <a:gdLst/>
              <a:ahLst/>
              <a:cxnLst/>
              <a:rect l="l" t="t" r="r" b="b"/>
              <a:pathLst>
                <a:path w="2956" h="138" extrusionOk="0">
                  <a:moveTo>
                    <a:pt x="2956" y="0"/>
                  </a:moveTo>
                  <a:lnTo>
                    <a:pt x="0" y="115"/>
                  </a:lnTo>
                  <a:lnTo>
                    <a:pt x="0" y="138"/>
                  </a:lnTo>
                  <a:lnTo>
                    <a:pt x="2956" y="35"/>
                  </a:lnTo>
                  <a:lnTo>
                    <a:pt x="2956"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1" name="Google Shape;991;p69"/>
            <p:cNvSpPr/>
            <p:nvPr/>
          </p:nvSpPr>
          <p:spPr>
            <a:xfrm>
              <a:off x="3400822" y="3775331"/>
              <a:ext cx="2961" cy="216560"/>
            </a:xfrm>
            <a:custGeom>
              <a:avLst/>
              <a:gdLst/>
              <a:ahLst/>
              <a:cxnLst/>
              <a:rect l="l" t="t" r="r" b="b"/>
              <a:pathLst>
                <a:path w="47" h="3438" extrusionOk="0">
                  <a:moveTo>
                    <a:pt x="1" y="1"/>
                  </a:moveTo>
                  <a:lnTo>
                    <a:pt x="12" y="3437"/>
                  </a:lnTo>
                  <a:lnTo>
                    <a:pt x="47" y="3437"/>
                  </a:lnTo>
                  <a:lnTo>
                    <a:pt x="3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2" name="Google Shape;992;p69"/>
            <p:cNvSpPr/>
            <p:nvPr/>
          </p:nvSpPr>
          <p:spPr>
            <a:xfrm>
              <a:off x="3620221" y="3760906"/>
              <a:ext cx="212906" cy="8000"/>
            </a:xfrm>
            <a:custGeom>
              <a:avLst/>
              <a:gdLst/>
              <a:ahLst/>
              <a:cxnLst/>
              <a:rect l="l" t="t" r="r" b="b"/>
              <a:pathLst>
                <a:path w="3380" h="127" extrusionOk="0">
                  <a:moveTo>
                    <a:pt x="3379" y="1"/>
                  </a:moveTo>
                  <a:lnTo>
                    <a:pt x="0" y="92"/>
                  </a:lnTo>
                  <a:lnTo>
                    <a:pt x="0" y="127"/>
                  </a:lnTo>
                  <a:lnTo>
                    <a:pt x="3379" y="35"/>
                  </a:lnTo>
                  <a:lnTo>
                    <a:pt x="337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3" name="Google Shape;993;p69"/>
            <p:cNvSpPr/>
            <p:nvPr/>
          </p:nvSpPr>
          <p:spPr>
            <a:xfrm>
              <a:off x="3620221" y="3986037"/>
              <a:ext cx="207867" cy="2961"/>
            </a:xfrm>
            <a:custGeom>
              <a:avLst/>
              <a:gdLst/>
              <a:ahLst/>
              <a:cxnLst/>
              <a:rect l="l" t="t" r="r" b="b"/>
              <a:pathLst>
                <a:path w="3300" h="47" extrusionOk="0">
                  <a:moveTo>
                    <a:pt x="3299" y="1"/>
                  </a:moveTo>
                  <a:lnTo>
                    <a:pt x="0" y="12"/>
                  </a:lnTo>
                  <a:lnTo>
                    <a:pt x="0" y="46"/>
                  </a:lnTo>
                  <a:lnTo>
                    <a:pt x="3299" y="35"/>
                  </a:lnTo>
                  <a:lnTo>
                    <a:pt x="329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4" name="Google Shape;994;p69"/>
            <p:cNvSpPr/>
            <p:nvPr/>
          </p:nvSpPr>
          <p:spPr>
            <a:xfrm>
              <a:off x="3620221" y="3997564"/>
              <a:ext cx="210765" cy="2961"/>
            </a:xfrm>
            <a:custGeom>
              <a:avLst/>
              <a:gdLst/>
              <a:ahLst/>
              <a:cxnLst/>
              <a:rect l="l" t="t" r="r" b="b"/>
              <a:pathLst>
                <a:path w="3346" h="47" extrusionOk="0">
                  <a:moveTo>
                    <a:pt x="3345" y="1"/>
                  </a:moveTo>
                  <a:lnTo>
                    <a:pt x="0" y="12"/>
                  </a:lnTo>
                  <a:lnTo>
                    <a:pt x="0" y="47"/>
                  </a:lnTo>
                  <a:lnTo>
                    <a:pt x="3345" y="35"/>
                  </a:lnTo>
                  <a:lnTo>
                    <a:pt x="334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5" name="Google Shape;995;p69"/>
            <p:cNvSpPr/>
            <p:nvPr/>
          </p:nvSpPr>
          <p:spPr>
            <a:xfrm>
              <a:off x="3639685" y="3766701"/>
              <a:ext cx="2205" cy="218701"/>
            </a:xfrm>
            <a:custGeom>
              <a:avLst/>
              <a:gdLst/>
              <a:ahLst/>
              <a:cxnLst/>
              <a:rect l="l" t="t" r="r" b="b"/>
              <a:pathLst>
                <a:path w="35" h="3472" extrusionOk="0">
                  <a:moveTo>
                    <a:pt x="0" y="0"/>
                  </a:moveTo>
                  <a:lnTo>
                    <a:pt x="0" y="3471"/>
                  </a:lnTo>
                  <a:lnTo>
                    <a:pt x="35" y="3471"/>
                  </a:ln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6" name="Google Shape;996;p69"/>
            <p:cNvSpPr/>
            <p:nvPr/>
          </p:nvSpPr>
          <p:spPr>
            <a:xfrm>
              <a:off x="3900154" y="3750828"/>
              <a:ext cx="248307" cy="5795"/>
            </a:xfrm>
            <a:custGeom>
              <a:avLst/>
              <a:gdLst/>
              <a:ahLst/>
              <a:cxnLst/>
              <a:rect l="l" t="t" r="r" b="b"/>
              <a:pathLst>
                <a:path w="3942" h="92" extrusionOk="0">
                  <a:moveTo>
                    <a:pt x="3941" y="0"/>
                  </a:moveTo>
                  <a:lnTo>
                    <a:pt x="1" y="58"/>
                  </a:lnTo>
                  <a:lnTo>
                    <a:pt x="1" y="92"/>
                  </a:lnTo>
                  <a:lnTo>
                    <a:pt x="3941" y="35"/>
                  </a:lnTo>
                  <a:lnTo>
                    <a:pt x="394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7" name="Google Shape;997;p69"/>
            <p:cNvSpPr/>
            <p:nvPr/>
          </p:nvSpPr>
          <p:spPr>
            <a:xfrm>
              <a:off x="4012026" y="3754418"/>
              <a:ext cx="2205" cy="357216"/>
            </a:xfrm>
            <a:custGeom>
              <a:avLst/>
              <a:gdLst/>
              <a:ahLst/>
              <a:cxnLst/>
              <a:rect l="l" t="t" r="r" b="b"/>
              <a:pathLst>
                <a:path w="35" h="5671" extrusionOk="0">
                  <a:moveTo>
                    <a:pt x="0" y="1"/>
                  </a:moveTo>
                  <a:lnTo>
                    <a:pt x="0" y="5671"/>
                  </a:lnTo>
                  <a:lnTo>
                    <a:pt x="35" y="5671"/>
                  </a:lnTo>
                  <a:lnTo>
                    <a:pt x="3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8" name="Google Shape;998;p69"/>
            <p:cNvSpPr/>
            <p:nvPr/>
          </p:nvSpPr>
          <p:spPr>
            <a:xfrm>
              <a:off x="3916783" y="3771741"/>
              <a:ext cx="80123" cy="243204"/>
            </a:xfrm>
            <a:custGeom>
              <a:avLst/>
              <a:gdLst/>
              <a:ahLst/>
              <a:cxnLst/>
              <a:rect l="l" t="t" r="r" b="b"/>
              <a:pathLst>
                <a:path w="1272" h="3861" extrusionOk="0">
                  <a:moveTo>
                    <a:pt x="1237" y="35"/>
                  </a:moveTo>
                  <a:lnTo>
                    <a:pt x="1237" y="3826"/>
                  </a:lnTo>
                  <a:lnTo>
                    <a:pt x="103" y="3826"/>
                  </a:lnTo>
                  <a:lnTo>
                    <a:pt x="35" y="35"/>
                  </a:lnTo>
                  <a:close/>
                  <a:moveTo>
                    <a:pt x="0" y="0"/>
                  </a:moveTo>
                  <a:lnTo>
                    <a:pt x="69" y="3861"/>
                  </a:lnTo>
                  <a:lnTo>
                    <a:pt x="1272" y="3861"/>
                  </a:lnTo>
                  <a:lnTo>
                    <a:pt x="1272"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9" name="Google Shape;999;p69"/>
            <p:cNvSpPr/>
            <p:nvPr/>
          </p:nvSpPr>
          <p:spPr>
            <a:xfrm>
              <a:off x="4025695" y="3769599"/>
              <a:ext cx="106138" cy="245346"/>
            </a:xfrm>
            <a:custGeom>
              <a:avLst/>
              <a:gdLst/>
              <a:ahLst/>
              <a:cxnLst/>
              <a:rect l="l" t="t" r="r" b="b"/>
              <a:pathLst>
                <a:path w="1685" h="3895" extrusionOk="0">
                  <a:moveTo>
                    <a:pt x="1651" y="34"/>
                  </a:moveTo>
                  <a:lnTo>
                    <a:pt x="1651" y="3860"/>
                  </a:lnTo>
                  <a:lnTo>
                    <a:pt x="35" y="3860"/>
                  </a:lnTo>
                  <a:lnTo>
                    <a:pt x="35" y="69"/>
                  </a:lnTo>
                  <a:lnTo>
                    <a:pt x="1651" y="34"/>
                  </a:lnTo>
                  <a:close/>
                  <a:moveTo>
                    <a:pt x="1685" y="0"/>
                  </a:moveTo>
                  <a:lnTo>
                    <a:pt x="24" y="34"/>
                  </a:lnTo>
                  <a:lnTo>
                    <a:pt x="1" y="34"/>
                  </a:lnTo>
                  <a:lnTo>
                    <a:pt x="1" y="3895"/>
                  </a:lnTo>
                  <a:lnTo>
                    <a:pt x="1685" y="3895"/>
                  </a:lnTo>
                  <a:lnTo>
                    <a:pt x="168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0" name="Google Shape;1000;p69"/>
            <p:cNvSpPr/>
            <p:nvPr/>
          </p:nvSpPr>
          <p:spPr>
            <a:xfrm>
              <a:off x="4271046" y="4026477"/>
              <a:ext cx="399798" cy="10141"/>
            </a:xfrm>
            <a:custGeom>
              <a:avLst/>
              <a:gdLst/>
              <a:ahLst/>
              <a:cxnLst/>
              <a:rect l="l" t="t" r="r" b="b"/>
              <a:pathLst>
                <a:path w="6347" h="161" extrusionOk="0">
                  <a:moveTo>
                    <a:pt x="6347" y="0"/>
                  </a:moveTo>
                  <a:lnTo>
                    <a:pt x="1" y="126"/>
                  </a:lnTo>
                  <a:lnTo>
                    <a:pt x="1" y="160"/>
                  </a:lnTo>
                  <a:lnTo>
                    <a:pt x="6347" y="34"/>
                  </a:lnTo>
                  <a:lnTo>
                    <a:pt x="6347"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1" name="Google Shape;1001;p69"/>
            <p:cNvSpPr/>
            <p:nvPr/>
          </p:nvSpPr>
          <p:spPr>
            <a:xfrm>
              <a:off x="4271802" y="4006950"/>
              <a:ext cx="399042" cy="8000"/>
            </a:xfrm>
            <a:custGeom>
              <a:avLst/>
              <a:gdLst/>
              <a:ahLst/>
              <a:cxnLst/>
              <a:rect l="l" t="t" r="r" b="b"/>
              <a:pathLst>
                <a:path w="6335" h="127" extrusionOk="0">
                  <a:moveTo>
                    <a:pt x="6335" y="1"/>
                  </a:moveTo>
                  <a:lnTo>
                    <a:pt x="0" y="92"/>
                  </a:lnTo>
                  <a:lnTo>
                    <a:pt x="0" y="127"/>
                  </a:lnTo>
                  <a:lnTo>
                    <a:pt x="6335" y="24"/>
                  </a:lnTo>
                  <a:lnTo>
                    <a:pt x="633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2" name="Google Shape;1002;p69"/>
            <p:cNvSpPr/>
            <p:nvPr/>
          </p:nvSpPr>
          <p:spPr>
            <a:xfrm>
              <a:off x="4271802" y="3744339"/>
              <a:ext cx="399042" cy="8693"/>
            </a:xfrm>
            <a:custGeom>
              <a:avLst/>
              <a:gdLst/>
              <a:ahLst/>
              <a:cxnLst/>
              <a:rect l="l" t="t" r="r" b="b"/>
              <a:pathLst>
                <a:path w="6335" h="138" extrusionOk="0">
                  <a:moveTo>
                    <a:pt x="0" y="0"/>
                  </a:moveTo>
                  <a:lnTo>
                    <a:pt x="0" y="34"/>
                  </a:lnTo>
                  <a:lnTo>
                    <a:pt x="6335" y="138"/>
                  </a:lnTo>
                  <a:lnTo>
                    <a:pt x="6335" y="103"/>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3" name="Google Shape;1003;p69"/>
            <p:cNvSpPr/>
            <p:nvPr/>
          </p:nvSpPr>
          <p:spPr>
            <a:xfrm>
              <a:off x="4652772" y="3748623"/>
              <a:ext cx="2205" cy="259141"/>
            </a:xfrm>
            <a:custGeom>
              <a:avLst/>
              <a:gdLst/>
              <a:ahLst/>
              <a:cxnLst/>
              <a:rect l="l" t="t" r="r" b="b"/>
              <a:pathLst>
                <a:path w="35" h="4114" extrusionOk="0">
                  <a:moveTo>
                    <a:pt x="1" y="1"/>
                  </a:moveTo>
                  <a:lnTo>
                    <a:pt x="1" y="4113"/>
                  </a:lnTo>
                  <a:lnTo>
                    <a:pt x="35" y="4113"/>
                  </a:lnTo>
                  <a:lnTo>
                    <a:pt x="3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4" name="Google Shape;1004;p69"/>
            <p:cNvSpPr/>
            <p:nvPr/>
          </p:nvSpPr>
          <p:spPr>
            <a:xfrm>
              <a:off x="4740078" y="3750828"/>
              <a:ext cx="294478" cy="12283"/>
            </a:xfrm>
            <a:custGeom>
              <a:avLst/>
              <a:gdLst/>
              <a:ahLst/>
              <a:cxnLst/>
              <a:rect l="l" t="t" r="r" b="b"/>
              <a:pathLst>
                <a:path w="4675" h="195" extrusionOk="0">
                  <a:moveTo>
                    <a:pt x="1" y="0"/>
                  </a:moveTo>
                  <a:lnTo>
                    <a:pt x="1" y="35"/>
                  </a:lnTo>
                  <a:lnTo>
                    <a:pt x="4674" y="195"/>
                  </a:lnTo>
                  <a:lnTo>
                    <a:pt x="4674" y="161"/>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5" name="Google Shape;1005;p69"/>
            <p:cNvSpPr/>
            <p:nvPr/>
          </p:nvSpPr>
          <p:spPr>
            <a:xfrm>
              <a:off x="4740078" y="4001910"/>
              <a:ext cx="297376" cy="3653"/>
            </a:xfrm>
            <a:custGeom>
              <a:avLst/>
              <a:gdLst/>
              <a:ahLst/>
              <a:cxnLst/>
              <a:rect l="l" t="t" r="r" b="b"/>
              <a:pathLst>
                <a:path w="4721" h="58" extrusionOk="0">
                  <a:moveTo>
                    <a:pt x="4720" y="1"/>
                  </a:moveTo>
                  <a:lnTo>
                    <a:pt x="1" y="24"/>
                  </a:lnTo>
                  <a:lnTo>
                    <a:pt x="1" y="58"/>
                  </a:lnTo>
                  <a:lnTo>
                    <a:pt x="4720" y="35"/>
                  </a:lnTo>
                  <a:lnTo>
                    <a:pt x="472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6" name="Google Shape;1006;p69"/>
            <p:cNvSpPr/>
            <p:nvPr/>
          </p:nvSpPr>
          <p:spPr>
            <a:xfrm>
              <a:off x="4740078" y="4018540"/>
              <a:ext cx="297376" cy="3653"/>
            </a:xfrm>
            <a:custGeom>
              <a:avLst/>
              <a:gdLst/>
              <a:ahLst/>
              <a:cxnLst/>
              <a:rect l="l" t="t" r="r" b="b"/>
              <a:pathLst>
                <a:path w="4721" h="58" extrusionOk="0">
                  <a:moveTo>
                    <a:pt x="4720" y="0"/>
                  </a:moveTo>
                  <a:lnTo>
                    <a:pt x="1" y="23"/>
                  </a:lnTo>
                  <a:lnTo>
                    <a:pt x="1" y="57"/>
                  </a:lnTo>
                  <a:lnTo>
                    <a:pt x="4720" y="34"/>
                  </a:lnTo>
                  <a:lnTo>
                    <a:pt x="472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7" name="Google Shape;1007;p69"/>
            <p:cNvSpPr/>
            <p:nvPr/>
          </p:nvSpPr>
          <p:spPr>
            <a:xfrm>
              <a:off x="5017177" y="3761662"/>
              <a:ext cx="2205" cy="241756"/>
            </a:xfrm>
            <a:custGeom>
              <a:avLst/>
              <a:gdLst/>
              <a:ahLst/>
              <a:cxnLst/>
              <a:rect l="l" t="t" r="r" b="b"/>
              <a:pathLst>
                <a:path w="35" h="3838" extrusionOk="0">
                  <a:moveTo>
                    <a:pt x="0" y="0"/>
                  </a:moveTo>
                  <a:lnTo>
                    <a:pt x="0" y="3838"/>
                  </a:lnTo>
                  <a:lnTo>
                    <a:pt x="35" y="3838"/>
                  </a:ln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8" name="Google Shape;1008;p69"/>
            <p:cNvSpPr/>
            <p:nvPr/>
          </p:nvSpPr>
          <p:spPr>
            <a:xfrm>
              <a:off x="5090750" y="4001910"/>
              <a:ext cx="212969" cy="2205"/>
            </a:xfrm>
            <a:custGeom>
              <a:avLst/>
              <a:gdLst/>
              <a:ahLst/>
              <a:cxnLst/>
              <a:rect l="l" t="t" r="r" b="b"/>
              <a:pathLst>
                <a:path w="3381" h="35" extrusionOk="0">
                  <a:moveTo>
                    <a:pt x="1" y="1"/>
                  </a:moveTo>
                  <a:lnTo>
                    <a:pt x="1" y="35"/>
                  </a:lnTo>
                  <a:lnTo>
                    <a:pt x="3380" y="35"/>
                  </a:lnTo>
                  <a:lnTo>
                    <a:pt x="338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9" name="Google Shape;1009;p69"/>
            <p:cNvSpPr/>
            <p:nvPr/>
          </p:nvSpPr>
          <p:spPr>
            <a:xfrm>
              <a:off x="5090750" y="4017784"/>
              <a:ext cx="212969" cy="4409"/>
            </a:xfrm>
            <a:custGeom>
              <a:avLst/>
              <a:gdLst/>
              <a:ahLst/>
              <a:cxnLst/>
              <a:rect l="l" t="t" r="r" b="b"/>
              <a:pathLst>
                <a:path w="3381" h="70" extrusionOk="0">
                  <a:moveTo>
                    <a:pt x="3380" y="1"/>
                  </a:moveTo>
                  <a:lnTo>
                    <a:pt x="1" y="35"/>
                  </a:lnTo>
                  <a:lnTo>
                    <a:pt x="1" y="69"/>
                  </a:lnTo>
                  <a:lnTo>
                    <a:pt x="3380" y="35"/>
                  </a:lnTo>
                  <a:lnTo>
                    <a:pt x="338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0" name="Google Shape;1010;p69"/>
            <p:cNvSpPr/>
            <p:nvPr/>
          </p:nvSpPr>
          <p:spPr>
            <a:xfrm>
              <a:off x="5090750" y="3760906"/>
              <a:ext cx="212969" cy="8000"/>
            </a:xfrm>
            <a:custGeom>
              <a:avLst/>
              <a:gdLst/>
              <a:ahLst/>
              <a:cxnLst/>
              <a:rect l="l" t="t" r="r" b="b"/>
              <a:pathLst>
                <a:path w="3381" h="127" extrusionOk="0">
                  <a:moveTo>
                    <a:pt x="1" y="1"/>
                  </a:moveTo>
                  <a:lnTo>
                    <a:pt x="1" y="35"/>
                  </a:lnTo>
                  <a:lnTo>
                    <a:pt x="3380" y="127"/>
                  </a:lnTo>
                  <a:lnTo>
                    <a:pt x="3380" y="92"/>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1" name="Google Shape;1011;p69"/>
            <p:cNvSpPr/>
            <p:nvPr/>
          </p:nvSpPr>
          <p:spPr>
            <a:xfrm>
              <a:off x="5289236" y="3767394"/>
              <a:ext cx="2205" cy="236024"/>
            </a:xfrm>
            <a:custGeom>
              <a:avLst/>
              <a:gdLst/>
              <a:ahLst/>
              <a:cxnLst/>
              <a:rect l="l" t="t" r="r" b="b"/>
              <a:pathLst>
                <a:path w="35" h="3747" extrusionOk="0">
                  <a:moveTo>
                    <a:pt x="0" y="1"/>
                  </a:moveTo>
                  <a:lnTo>
                    <a:pt x="0" y="3747"/>
                  </a:lnTo>
                  <a:lnTo>
                    <a:pt x="34" y="3747"/>
                  </a:lnTo>
                  <a:lnTo>
                    <a:pt x="3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2" name="Google Shape;1012;p69"/>
            <p:cNvSpPr/>
            <p:nvPr/>
          </p:nvSpPr>
          <p:spPr>
            <a:xfrm>
              <a:off x="5552602" y="3659742"/>
              <a:ext cx="3653" cy="412207"/>
            </a:xfrm>
            <a:custGeom>
              <a:avLst/>
              <a:gdLst/>
              <a:ahLst/>
              <a:cxnLst/>
              <a:rect l="l" t="t" r="r" b="b"/>
              <a:pathLst>
                <a:path w="58" h="6544" extrusionOk="0">
                  <a:moveTo>
                    <a:pt x="25" y="0"/>
                  </a:moveTo>
                  <a:cubicBezTo>
                    <a:pt x="12" y="0"/>
                    <a:pt x="0" y="9"/>
                    <a:pt x="0" y="26"/>
                  </a:cubicBezTo>
                  <a:lnTo>
                    <a:pt x="0" y="6509"/>
                  </a:lnTo>
                  <a:cubicBezTo>
                    <a:pt x="0" y="6532"/>
                    <a:pt x="12" y="6544"/>
                    <a:pt x="23" y="6544"/>
                  </a:cubicBezTo>
                  <a:cubicBezTo>
                    <a:pt x="46" y="6544"/>
                    <a:pt x="57" y="6532"/>
                    <a:pt x="57" y="6509"/>
                  </a:cubicBezTo>
                  <a:lnTo>
                    <a:pt x="57" y="26"/>
                  </a:lnTo>
                  <a:cubicBezTo>
                    <a:pt x="52" y="9"/>
                    <a:pt x="3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3" name="Google Shape;1013;p69"/>
            <p:cNvSpPr/>
            <p:nvPr/>
          </p:nvSpPr>
          <p:spPr>
            <a:xfrm>
              <a:off x="5769795" y="3679018"/>
              <a:ext cx="3653" cy="384995"/>
            </a:xfrm>
            <a:custGeom>
              <a:avLst/>
              <a:gdLst/>
              <a:ahLst/>
              <a:cxnLst/>
              <a:rect l="l" t="t" r="r" b="b"/>
              <a:pathLst>
                <a:path w="58" h="6112" extrusionOk="0">
                  <a:moveTo>
                    <a:pt x="35" y="0"/>
                  </a:moveTo>
                  <a:cubicBezTo>
                    <a:pt x="23" y="0"/>
                    <a:pt x="12" y="6"/>
                    <a:pt x="12" y="18"/>
                  </a:cubicBezTo>
                  <a:lnTo>
                    <a:pt x="12" y="6089"/>
                  </a:lnTo>
                  <a:cubicBezTo>
                    <a:pt x="0" y="6100"/>
                    <a:pt x="23" y="6112"/>
                    <a:pt x="35" y="6112"/>
                  </a:cubicBezTo>
                  <a:cubicBezTo>
                    <a:pt x="46" y="6112"/>
                    <a:pt x="57" y="6100"/>
                    <a:pt x="57" y="6089"/>
                  </a:cubicBezTo>
                  <a:lnTo>
                    <a:pt x="57" y="18"/>
                  </a:lnTo>
                  <a:cubicBezTo>
                    <a:pt x="57" y="6"/>
                    <a:pt x="46"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4" name="Google Shape;1014;p69"/>
            <p:cNvSpPr/>
            <p:nvPr/>
          </p:nvSpPr>
          <p:spPr>
            <a:xfrm>
              <a:off x="5590837" y="3703899"/>
              <a:ext cx="150105" cy="364460"/>
            </a:xfrm>
            <a:custGeom>
              <a:avLst/>
              <a:gdLst/>
              <a:ahLst/>
              <a:cxnLst/>
              <a:rect l="l" t="t" r="r" b="b"/>
              <a:pathLst>
                <a:path w="2383" h="5786" extrusionOk="0">
                  <a:moveTo>
                    <a:pt x="0" y="1"/>
                  </a:moveTo>
                  <a:lnTo>
                    <a:pt x="0" y="5785"/>
                  </a:lnTo>
                  <a:lnTo>
                    <a:pt x="35" y="5785"/>
                  </a:lnTo>
                  <a:lnTo>
                    <a:pt x="35" y="35"/>
                  </a:lnTo>
                  <a:lnTo>
                    <a:pt x="2349" y="207"/>
                  </a:lnTo>
                  <a:lnTo>
                    <a:pt x="2349" y="5694"/>
                  </a:lnTo>
                  <a:lnTo>
                    <a:pt x="2383" y="5694"/>
                  </a:lnTo>
                  <a:lnTo>
                    <a:pt x="2383" y="172"/>
                  </a:lnTo>
                  <a:lnTo>
                    <a:pt x="23"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5" name="Google Shape;1015;p69"/>
            <p:cNvSpPr/>
            <p:nvPr/>
          </p:nvSpPr>
          <p:spPr>
            <a:xfrm>
              <a:off x="5347628" y="4001910"/>
              <a:ext cx="206481" cy="2205"/>
            </a:xfrm>
            <a:custGeom>
              <a:avLst/>
              <a:gdLst/>
              <a:ahLst/>
              <a:cxnLst/>
              <a:rect l="l" t="t" r="r" b="b"/>
              <a:pathLst>
                <a:path w="3278" h="35" extrusionOk="0">
                  <a:moveTo>
                    <a:pt x="1" y="1"/>
                  </a:moveTo>
                  <a:lnTo>
                    <a:pt x="1" y="35"/>
                  </a:lnTo>
                  <a:lnTo>
                    <a:pt x="3277" y="35"/>
                  </a:lnTo>
                  <a:lnTo>
                    <a:pt x="3277"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6" name="Google Shape;1016;p69"/>
            <p:cNvSpPr/>
            <p:nvPr/>
          </p:nvSpPr>
          <p:spPr>
            <a:xfrm>
              <a:off x="5347628" y="4015643"/>
              <a:ext cx="206481" cy="4346"/>
            </a:xfrm>
            <a:custGeom>
              <a:avLst/>
              <a:gdLst/>
              <a:ahLst/>
              <a:cxnLst/>
              <a:rect l="l" t="t" r="r" b="b"/>
              <a:pathLst>
                <a:path w="3278" h="69" extrusionOk="0">
                  <a:moveTo>
                    <a:pt x="3277" y="0"/>
                  </a:moveTo>
                  <a:lnTo>
                    <a:pt x="1" y="35"/>
                  </a:lnTo>
                  <a:lnTo>
                    <a:pt x="1" y="69"/>
                  </a:lnTo>
                  <a:lnTo>
                    <a:pt x="3277" y="35"/>
                  </a:lnTo>
                  <a:lnTo>
                    <a:pt x="3277"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7" name="Google Shape;1017;p69"/>
            <p:cNvSpPr/>
            <p:nvPr/>
          </p:nvSpPr>
          <p:spPr>
            <a:xfrm>
              <a:off x="5347628" y="3765945"/>
              <a:ext cx="206481" cy="13039"/>
            </a:xfrm>
            <a:custGeom>
              <a:avLst/>
              <a:gdLst/>
              <a:ahLst/>
              <a:cxnLst/>
              <a:rect l="l" t="t" r="r" b="b"/>
              <a:pathLst>
                <a:path w="3278" h="207" extrusionOk="0">
                  <a:moveTo>
                    <a:pt x="1" y="1"/>
                  </a:moveTo>
                  <a:lnTo>
                    <a:pt x="1" y="35"/>
                  </a:lnTo>
                  <a:lnTo>
                    <a:pt x="3277" y="207"/>
                  </a:lnTo>
                  <a:lnTo>
                    <a:pt x="3277" y="173"/>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8" name="Google Shape;1018;p69"/>
            <p:cNvSpPr/>
            <p:nvPr/>
          </p:nvSpPr>
          <p:spPr>
            <a:xfrm>
              <a:off x="5538870" y="3776780"/>
              <a:ext cx="2205" cy="226638"/>
            </a:xfrm>
            <a:custGeom>
              <a:avLst/>
              <a:gdLst/>
              <a:ahLst/>
              <a:cxnLst/>
              <a:rect l="l" t="t" r="r" b="b"/>
              <a:pathLst>
                <a:path w="35" h="3598" extrusionOk="0">
                  <a:moveTo>
                    <a:pt x="1" y="1"/>
                  </a:moveTo>
                  <a:lnTo>
                    <a:pt x="1" y="3598"/>
                  </a:lnTo>
                  <a:lnTo>
                    <a:pt x="35" y="3598"/>
                  </a:lnTo>
                  <a:lnTo>
                    <a:pt x="3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9" name="Google Shape;1019;p69"/>
            <p:cNvSpPr/>
            <p:nvPr/>
          </p:nvSpPr>
          <p:spPr>
            <a:xfrm>
              <a:off x="5771937" y="3786859"/>
              <a:ext cx="127051" cy="8756"/>
            </a:xfrm>
            <a:custGeom>
              <a:avLst/>
              <a:gdLst/>
              <a:ahLst/>
              <a:cxnLst/>
              <a:rect l="l" t="t" r="r" b="b"/>
              <a:pathLst>
                <a:path w="2017" h="139" extrusionOk="0">
                  <a:moveTo>
                    <a:pt x="1" y="1"/>
                  </a:moveTo>
                  <a:lnTo>
                    <a:pt x="1" y="35"/>
                  </a:lnTo>
                  <a:lnTo>
                    <a:pt x="2005" y="138"/>
                  </a:lnTo>
                  <a:lnTo>
                    <a:pt x="2017" y="104"/>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0" name="Google Shape;1020;p69"/>
            <p:cNvSpPr/>
            <p:nvPr/>
          </p:nvSpPr>
          <p:spPr>
            <a:xfrm>
              <a:off x="5771937" y="3995422"/>
              <a:ext cx="126358" cy="1512"/>
            </a:xfrm>
            <a:custGeom>
              <a:avLst/>
              <a:gdLst/>
              <a:ahLst/>
              <a:cxnLst/>
              <a:rect l="l" t="t" r="r" b="b"/>
              <a:pathLst>
                <a:path w="2006" h="24" extrusionOk="0">
                  <a:moveTo>
                    <a:pt x="1" y="1"/>
                  </a:moveTo>
                  <a:lnTo>
                    <a:pt x="1" y="23"/>
                  </a:lnTo>
                  <a:lnTo>
                    <a:pt x="2005" y="23"/>
                  </a:lnTo>
                  <a:lnTo>
                    <a:pt x="200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1" name="Google Shape;1021;p69"/>
            <p:cNvSpPr/>
            <p:nvPr/>
          </p:nvSpPr>
          <p:spPr>
            <a:xfrm>
              <a:off x="5771937" y="4004052"/>
              <a:ext cx="126358" cy="3716"/>
            </a:xfrm>
            <a:custGeom>
              <a:avLst/>
              <a:gdLst/>
              <a:ahLst/>
              <a:cxnLst/>
              <a:rect l="l" t="t" r="r" b="b"/>
              <a:pathLst>
                <a:path w="2006" h="59" extrusionOk="0">
                  <a:moveTo>
                    <a:pt x="2005" y="1"/>
                  </a:moveTo>
                  <a:lnTo>
                    <a:pt x="1" y="24"/>
                  </a:lnTo>
                  <a:lnTo>
                    <a:pt x="1" y="58"/>
                  </a:lnTo>
                  <a:lnTo>
                    <a:pt x="2005" y="35"/>
                  </a:lnTo>
                  <a:lnTo>
                    <a:pt x="200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2" name="Google Shape;1022;p69"/>
            <p:cNvSpPr/>
            <p:nvPr/>
          </p:nvSpPr>
          <p:spPr>
            <a:xfrm>
              <a:off x="5884502" y="3793410"/>
              <a:ext cx="2205" cy="200623"/>
            </a:xfrm>
            <a:custGeom>
              <a:avLst/>
              <a:gdLst/>
              <a:ahLst/>
              <a:cxnLst/>
              <a:rect l="l" t="t" r="r" b="b"/>
              <a:pathLst>
                <a:path w="35" h="3185" extrusionOk="0">
                  <a:moveTo>
                    <a:pt x="1" y="0"/>
                  </a:moveTo>
                  <a:lnTo>
                    <a:pt x="1" y="3185"/>
                  </a:lnTo>
                  <a:lnTo>
                    <a:pt x="35" y="3185"/>
                  </a:ln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3" name="Google Shape;1023;p69"/>
            <p:cNvSpPr/>
            <p:nvPr/>
          </p:nvSpPr>
          <p:spPr>
            <a:xfrm>
              <a:off x="3296194" y="2467697"/>
              <a:ext cx="3716" cy="181348"/>
            </a:xfrm>
            <a:custGeom>
              <a:avLst/>
              <a:gdLst/>
              <a:ahLst/>
              <a:cxnLst/>
              <a:rect l="l" t="t" r="r" b="b"/>
              <a:pathLst>
                <a:path w="59" h="2879" extrusionOk="0">
                  <a:moveTo>
                    <a:pt x="29" y="0"/>
                  </a:moveTo>
                  <a:cubicBezTo>
                    <a:pt x="15" y="0"/>
                    <a:pt x="1" y="9"/>
                    <a:pt x="1" y="26"/>
                  </a:cubicBezTo>
                  <a:lnTo>
                    <a:pt x="1" y="2855"/>
                  </a:lnTo>
                  <a:cubicBezTo>
                    <a:pt x="1" y="2867"/>
                    <a:pt x="12" y="2878"/>
                    <a:pt x="35" y="2878"/>
                  </a:cubicBezTo>
                  <a:cubicBezTo>
                    <a:pt x="47" y="2878"/>
                    <a:pt x="58" y="2867"/>
                    <a:pt x="58" y="2855"/>
                  </a:cubicBezTo>
                  <a:lnTo>
                    <a:pt x="58" y="26"/>
                  </a:lnTo>
                  <a:cubicBezTo>
                    <a:pt x="58" y="9"/>
                    <a:pt x="44"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4" name="Google Shape;1024;p69"/>
            <p:cNvSpPr/>
            <p:nvPr/>
          </p:nvSpPr>
          <p:spPr>
            <a:xfrm>
              <a:off x="3296194" y="2725268"/>
              <a:ext cx="3716" cy="181348"/>
            </a:xfrm>
            <a:custGeom>
              <a:avLst/>
              <a:gdLst/>
              <a:ahLst/>
              <a:cxnLst/>
              <a:rect l="l" t="t" r="r" b="b"/>
              <a:pathLst>
                <a:path w="59" h="2879" extrusionOk="0">
                  <a:moveTo>
                    <a:pt x="29" y="1"/>
                  </a:moveTo>
                  <a:cubicBezTo>
                    <a:pt x="15" y="1"/>
                    <a:pt x="1" y="9"/>
                    <a:pt x="1" y="26"/>
                  </a:cubicBezTo>
                  <a:lnTo>
                    <a:pt x="1" y="2856"/>
                  </a:lnTo>
                  <a:cubicBezTo>
                    <a:pt x="1" y="2867"/>
                    <a:pt x="12" y="2879"/>
                    <a:pt x="35" y="2879"/>
                  </a:cubicBezTo>
                  <a:cubicBezTo>
                    <a:pt x="47" y="2879"/>
                    <a:pt x="58" y="2867"/>
                    <a:pt x="58" y="2856"/>
                  </a:cubicBezTo>
                  <a:lnTo>
                    <a:pt x="58" y="26"/>
                  </a:lnTo>
                  <a:cubicBezTo>
                    <a:pt x="58" y="9"/>
                    <a:pt x="44"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5" name="Google Shape;1025;p69"/>
            <p:cNvSpPr/>
            <p:nvPr/>
          </p:nvSpPr>
          <p:spPr>
            <a:xfrm>
              <a:off x="3296194" y="3004508"/>
              <a:ext cx="3716" cy="181348"/>
            </a:xfrm>
            <a:custGeom>
              <a:avLst/>
              <a:gdLst/>
              <a:ahLst/>
              <a:cxnLst/>
              <a:rect l="l" t="t" r="r" b="b"/>
              <a:pathLst>
                <a:path w="59" h="2879" extrusionOk="0">
                  <a:moveTo>
                    <a:pt x="29" y="1"/>
                  </a:moveTo>
                  <a:cubicBezTo>
                    <a:pt x="15" y="1"/>
                    <a:pt x="1" y="9"/>
                    <a:pt x="1" y="26"/>
                  </a:cubicBezTo>
                  <a:lnTo>
                    <a:pt x="1" y="2856"/>
                  </a:lnTo>
                  <a:cubicBezTo>
                    <a:pt x="1" y="2867"/>
                    <a:pt x="12" y="2879"/>
                    <a:pt x="35" y="2879"/>
                  </a:cubicBezTo>
                  <a:cubicBezTo>
                    <a:pt x="47" y="2879"/>
                    <a:pt x="58" y="2867"/>
                    <a:pt x="58" y="2856"/>
                  </a:cubicBezTo>
                  <a:lnTo>
                    <a:pt x="58" y="26"/>
                  </a:lnTo>
                  <a:cubicBezTo>
                    <a:pt x="58" y="9"/>
                    <a:pt x="44"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6" name="Google Shape;1026;p69"/>
            <p:cNvSpPr/>
            <p:nvPr/>
          </p:nvSpPr>
          <p:spPr>
            <a:xfrm>
              <a:off x="3296194" y="3263591"/>
              <a:ext cx="3716" cy="181348"/>
            </a:xfrm>
            <a:custGeom>
              <a:avLst/>
              <a:gdLst/>
              <a:ahLst/>
              <a:cxnLst/>
              <a:rect l="l" t="t" r="r" b="b"/>
              <a:pathLst>
                <a:path w="59" h="2879" extrusionOk="0">
                  <a:moveTo>
                    <a:pt x="29" y="0"/>
                  </a:moveTo>
                  <a:cubicBezTo>
                    <a:pt x="15" y="0"/>
                    <a:pt x="1" y="9"/>
                    <a:pt x="1" y="26"/>
                  </a:cubicBezTo>
                  <a:lnTo>
                    <a:pt x="1" y="2855"/>
                  </a:lnTo>
                  <a:cubicBezTo>
                    <a:pt x="1" y="2867"/>
                    <a:pt x="12" y="2878"/>
                    <a:pt x="35" y="2878"/>
                  </a:cubicBezTo>
                  <a:cubicBezTo>
                    <a:pt x="47" y="2878"/>
                    <a:pt x="58" y="2867"/>
                    <a:pt x="58" y="2855"/>
                  </a:cubicBezTo>
                  <a:lnTo>
                    <a:pt x="58" y="26"/>
                  </a:lnTo>
                  <a:cubicBezTo>
                    <a:pt x="58" y="9"/>
                    <a:pt x="44"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7" name="Google Shape;1027;p69"/>
            <p:cNvSpPr/>
            <p:nvPr/>
          </p:nvSpPr>
          <p:spPr>
            <a:xfrm>
              <a:off x="5719969" y="3714734"/>
              <a:ext cx="2268" cy="349280"/>
            </a:xfrm>
            <a:custGeom>
              <a:avLst/>
              <a:gdLst/>
              <a:ahLst/>
              <a:cxnLst/>
              <a:rect l="l" t="t" r="r" b="b"/>
              <a:pathLst>
                <a:path w="36" h="5545" extrusionOk="0">
                  <a:moveTo>
                    <a:pt x="1" y="0"/>
                  </a:moveTo>
                  <a:lnTo>
                    <a:pt x="1" y="5545"/>
                  </a:lnTo>
                  <a:lnTo>
                    <a:pt x="35" y="5545"/>
                  </a:ln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8" name="Google Shape;1028;p69"/>
            <p:cNvSpPr/>
            <p:nvPr/>
          </p:nvSpPr>
          <p:spPr>
            <a:xfrm>
              <a:off x="4299203" y="3649790"/>
              <a:ext cx="336304" cy="77982"/>
            </a:xfrm>
            <a:custGeom>
              <a:avLst/>
              <a:gdLst/>
              <a:ahLst/>
              <a:cxnLst/>
              <a:rect l="l" t="t" r="r" b="b"/>
              <a:pathLst>
                <a:path w="5339" h="1238" extrusionOk="0">
                  <a:moveTo>
                    <a:pt x="92" y="35"/>
                  </a:moveTo>
                  <a:lnTo>
                    <a:pt x="5304" y="264"/>
                  </a:lnTo>
                  <a:lnTo>
                    <a:pt x="5304" y="1203"/>
                  </a:lnTo>
                  <a:lnTo>
                    <a:pt x="35" y="1112"/>
                  </a:lnTo>
                  <a:lnTo>
                    <a:pt x="92" y="35"/>
                  </a:lnTo>
                  <a:close/>
                  <a:moveTo>
                    <a:pt x="69" y="1"/>
                  </a:moveTo>
                  <a:lnTo>
                    <a:pt x="1" y="1146"/>
                  </a:lnTo>
                  <a:lnTo>
                    <a:pt x="5327" y="1238"/>
                  </a:lnTo>
                  <a:lnTo>
                    <a:pt x="5339" y="1238"/>
                  </a:lnTo>
                  <a:lnTo>
                    <a:pt x="5339" y="230"/>
                  </a:lnTo>
                  <a:lnTo>
                    <a:pt x="6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9" name="Google Shape;1029;p69"/>
            <p:cNvSpPr/>
            <p:nvPr/>
          </p:nvSpPr>
          <p:spPr>
            <a:xfrm>
              <a:off x="3926862" y="3649790"/>
              <a:ext cx="193442" cy="78738"/>
            </a:xfrm>
            <a:custGeom>
              <a:avLst/>
              <a:gdLst/>
              <a:ahLst/>
              <a:cxnLst/>
              <a:rect l="l" t="t" r="r" b="b"/>
              <a:pathLst>
                <a:path w="3071" h="1250" extrusionOk="0">
                  <a:moveTo>
                    <a:pt x="3048" y="35"/>
                  </a:moveTo>
                  <a:lnTo>
                    <a:pt x="3048" y="1112"/>
                  </a:lnTo>
                  <a:cubicBezTo>
                    <a:pt x="1999" y="1154"/>
                    <a:pt x="489" y="1216"/>
                    <a:pt x="123" y="1216"/>
                  </a:cubicBezTo>
                  <a:cubicBezTo>
                    <a:pt x="94" y="1216"/>
                    <a:pt x="72" y="1216"/>
                    <a:pt x="58" y="1215"/>
                  </a:cubicBezTo>
                  <a:cubicBezTo>
                    <a:pt x="69" y="1031"/>
                    <a:pt x="69" y="860"/>
                    <a:pt x="58" y="688"/>
                  </a:cubicBezTo>
                  <a:cubicBezTo>
                    <a:pt x="46" y="562"/>
                    <a:pt x="46" y="436"/>
                    <a:pt x="46" y="298"/>
                  </a:cubicBezTo>
                  <a:cubicBezTo>
                    <a:pt x="161" y="264"/>
                    <a:pt x="1891" y="127"/>
                    <a:pt x="3048" y="35"/>
                  </a:cubicBezTo>
                  <a:close/>
                  <a:moveTo>
                    <a:pt x="3071" y="1"/>
                  </a:moveTo>
                  <a:lnTo>
                    <a:pt x="3059" y="12"/>
                  </a:lnTo>
                  <a:cubicBezTo>
                    <a:pt x="1937" y="92"/>
                    <a:pt x="46" y="241"/>
                    <a:pt x="24" y="275"/>
                  </a:cubicBezTo>
                  <a:cubicBezTo>
                    <a:pt x="1" y="413"/>
                    <a:pt x="1" y="550"/>
                    <a:pt x="24" y="688"/>
                  </a:cubicBezTo>
                  <a:cubicBezTo>
                    <a:pt x="35" y="860"/>
                    <a:pt x="35" y="1031"/>
                    <a:pt x="24" y="1203"/>
                  </a:cubicBezTo>
                  <a:lnTo>
                    <a:pt x="12" y="1215"/>
                  </a:lnTo>
                  <a:lnTo>
                    <a:pt x="24" y="1226"/>
                  </a:lnTo>
                  <a:cubicBezTo>
                    <a:pt x="24" y="1238"/>
                    <a:pt x="35" y="1249"/>
                    <a:pt x="207" y="1249"/>
                  </a:cubicBezTo>
                  <a:cubicBezTo>
                    <a:pt x="402" y="1249"/>
                    <a:pt x="780" y="1238"/>
                    <a:pt x="1559" y="1203"/>
                  </a:cubicBezTo>
                  <a:cubicBezTo>
                    <a:pt x="2303" y="1180"/>
                    <a:pt x="3048" y="1146"/>
                    <a:pt x="3059" y="1146"/>
                  </a:cubicBezTo>
                  <a:lnTo>
                    <a:pt x="3071" y="1146"/>
                  </a:lnTo>
                  <a:lnTo>
                    <a:pt x="307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0" name="Google Shape;1030;p69"/>
            <p:cNvSpPr/>
            <p:nvPr/>
          </p:nvSpPr>
          <p:spPr>
            <a:xfrm>
              <a:off x="3645480" y="3659868"/>
              <a:ext cx="158798" cy="90265"/>
            </a:xfrm>
            <a:custGeom>
              <a:avLst/>
              <a:gdLst/>
              <a:ahLst/>
              <a:cxnLst/>
              <a:rect l="l" t="t" r="r" b="b"/>
              <a:pathLst>
                <a:path w="2521" h="1433" extrusionOk="0">
                  <a:moveTo>
                    <a:pt x="2486" y="35"/>
                  </a:moveTo>
                  <a:lnTo>
                    <a:pt x="2486" y="1261"/>
                  </a:lnTo>
                  <a:lnTo>
                    <a:pt x="34" y="1398"/>
                  </a:lnTo>
                  <a:lnTo>
                    <a:pt x="34" y="379"/>
                  </a:lnTo>
                  <a:lnTo>
                    <a:pt x="2486" y="35"/>
                  </a:lnTo>
                  <a:close/>
                  <a:moveTo>
                    <a:pt x="2520" y="1"/>
                  </a:moveTo>
                  <a:lnTo>
                    <a:pt x="12" y="356"/>
                  </a:lnTo>
                  <a:lnTo>
                    <a:pt x="0" y="356"/>
                  </a:lnTo>
                  <a:lnTo>
                    <a:pt x="0" y="1433"/>
                  </a:lnTo>
                  <a:lnTo>
                    <a:pt x="2497" y="1284"/>
                  </a:lnTo>
                  <a:lnTo>
                    <a:pt x="2520" y="1284"/>
                  </a:lnTo>
                  <a:lnTo>
                    <a:pt x="252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1" name="Google Shape;1031;p69"/>
            <p:cNvSpPr/>
            <p:nvPr/>
          </p:nvSpPr>
          <p:spPr>
            <a:xfrm>
              <a:off x="3398681" y="3688025"/>
              <a:ext cx="143680" cy="67147"/>
            </a:xfrm>
            <a:custGeom>
              <a:avLst/>
              <a:gdLst/>
              <a:ahLst/>
              <a:cxnLst/>
              <a:rect l="l" t="t" r="r" b="b"/>
              <a:pathLst>
                <a:path w="2281" h="1066" extrusionOk="0">
                  <a:moveTo>
                    <a:pt x="2246" y="35"/>
                  </a:moveTo>
                  <a:lnTo>
                    <a:pt x="2246" y="951"/>
                  </a:lnTo>
                  <a:lnTo>
                    <a:pt x="81" y="1032"/>
                  </a:lnTo>
                  <a:lnTo>
                    <a:pt x="35" y="161"/>
                  </a:lnTo>
                  <a:lnTo>
                    <a:pt x="2246" y="35"/>
                  </a:lnTo>
                  <a:close/>
                  <a:moveTo>
                    <a:pt x="2280" y="1"/>
                  </a:moveTo>
                  <a:lnTo>
                    <a:pt x="0" y="127"/>
                  </a:lnTo>
                  <a:lnTo>
                    <a:pt x="46" y="1055"/>
                  </a:lnTo>
                  <a:lnTo>
                    <a:pt x="46" y="1066"/>
                  </a:lnTo>
                  <a:lnTo>
                    <a:pt x="2269" y="986"/>
                  </a:lnTo>
                  <a:lnTo>
                    <a:pt x="2280" y="986"/>
                  </a:lnTo>
                  <a:lnTo>
                    <a:pt x="228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2" name="Google Shape;1032;p69"/>
            <p:cNvSpPr/>
            <p:nvPr/>
          </p:nvSpPr>
          <p:spPr>
            <a:xfrm>
              <a:off x="3208888" y="3703899"/>
              <a:ext cx="109036" cy="67903"/>
            </a:xfrm>
            <a:custGeom>
              <a:avLst/>
              <a:gdLst/>
              <a:ahLst/>
              <a:cxnLst/>
              <a:rect l="l" t="t" r="r" b="b"/>
              <a:pathLst>
                <a:path w="1731" h="1078" extrusionOk="0">
                  <a:moveTo>
                    <a:pt x="1696" y="35"/>
                  </a:moveTo>
                  <a:lnTo>
                    <a:pt x="1696" y="986"/>
                  </a:lnTo>
                  <a:lnTo>
                    <a:pt x="69" y="1043"/>
                  </a:lnTo>
                  <a:lnTo>
                    <a:pt x="35" y="207"/>
                  </a:lnTo>
                  <a:lnTo>
                    <a:pt x="1696" y="35"/>
                  </a:lnTo>
                  <a:close/>
                  <a:moveTo>
                    <a:pt x="1730" y="1"/>
                  </a:moveTo>
                  <a:lnTo>
                    <a:pt x="24" y="172"/>
                  </a:lnTo>
                  <a:lnTo>
                    <a:pt x="1" y="172"/>
                  </a:lnTo>
                  <a:lnTo>
                    <a:pt x="35" y="1077"/>
                  </a:lnTo>
                  <a:lnTo>
                    <a:pt x="1730" y="1020"/>
                  </a:lnTo>
                  <a:lnTo>
                    <a:pt x="173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3" name="Google Shape;1033;p69"/>
            <p:cNvSpPr/>
            <p:nvPr/>
          </p:nvSpPr>
          <p:spPr>
            <a:xfrm>
              <a:off x="4758850" y="3675742"/>
              <a:ext cx="256243" cy="64313"/>
            </a:xfrm>
            <a:custGeom>
              <a:avLst/>
              <a:gdLst/>
              <a:ahLst/>
              <a:cxnLst/>
              <a:rect l="l" t="t" r="r" b="b"/>
              <a:pathLst>
                <a:path w="4068" h="1021" extrusionOk="0">
                  <a:moveTo>
                    <a:pt x="35" y="35"/>
                  </a:moveTo>
                  <a:lnTo>
                    <a:pt x="4033" y="356"/>
                  </a:lnTo>
                  <a:lnTo>
                    <a:pt x="4033" y="986"/>
                  </a:lnTo>
                  <a:lnTo>
                    <a:pt x="35" y="803"/>
                  </a:lnTo>
                  <a:lnTo>
                    <a:pt x="35" y="35"/>
                  </a:lnTo>
                  <a:close/>
                  <a:moveTo>
                    <a:pt x="0" y="1"/>
                  </a:moveTo>
                  <a:lnTo>
                    <a:pt x="0" y="837"/>
                  </a:lnTo>
                  <a:lnTo>
                    <a:pt x="4056" y="1020"/>
                  </a:lnTo>
                  <a:lnTo>
                    <a:pt x="4067" y="1020"/>
                  </a:lnTo>
                  <a:lnTo>
                    <a:pt x="4067" y="333"/>
                  </a:lnTo>
                  <a:lnTo>
                    <a:pt x="23"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4" name="Google Shape;1034;p69"/>
            <p:cNvSpPr/>
            <p:nvPr/>
          </p:nvSpPr>
          <p:spPr>
            <a:xfrm>
              <a:off x="5116766" y="3703899"/>
              <a:ext cx="167427" cy="46235"/>
            </a:xfrm>
            <a:custGeom>
              <a:avLst/>
              <a:gdLst/>
              <a:ahLst/>
              <a:cxnLst/>
              <a:rect l="l" t="t" r="r" b="b"/>
              <a:pathLst>
                <a:path w="2658" h="734" extrusionOk="0">
                  <a:moveTo>
                    <a:pt x="35" y="35"/>
                  </a:moveTo>
                  <a:lnTo>
                    <a:pt x="2623" y="184"/>
                  </a:lnTo>
                  <a:lnTo>
                    <a:pt x="2623" y="699"/>
                  </a:lnTo>
                  <a:lnTo>
                    <a:pt x="35" y="562"/>
                  </a:lnTo>
                  <a:lnTo>
                    <a:pt x="35" y="35"/>
                  </a:lnTo>
                  <a:close/>
                  <a:moveTo>
                    <a:pt x="0" y="1"/>
                  </a:moveTo>
                  <a:lnTo>
                    <a:pt x="0" y="596"/>
                  </a:lnTo>
                  <a:lnTo>
                    <a:pt x="2635" y="734"/>
                  </a:lnTo>
                  <a:lnTo>
                    <a:pt x="2658" y="734"/>
                  </a:lnTo>
                  <a:lnTo>
                    <a:pt x="2658" y="150"/>
                  </a:lnTo>
                  <a:lnTo>
                    <a:pt x="12"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5" name="Google Shape;1035;p69"/>
            <p:cNvSpPr/>
            <p:nvPr/>
          </p:nvSpPr>
          <p:spPr>
            <a:xfrm>
              <a:off x="5364951" y="3719773"/>
              <a:ext cx="168183" cy="43337"/>
            </a:xfrm>
            <a:custGeom>
              <a:avLst/>
              <a:gdLst/>
              <a:ahLst/>
              <a:cxnLst/>
              <a:rect l="l" t="t" r="r" b="b"/>
              <a:pathLst>
                <a:path w="2670" h="688" extrusionOk="0">
                  <a:moveTo>
                    <a:pt x="24" y="35"/>
                  </a:moveTo>
                  <a:lnTo>
                    <a:pt x="2636" y="241"/>
                  </a:lnTo>
                  <a:lnTo>
                    <a:pt x="2636" y="654"/>
                  </a:lnTo>
                  <a:lnTo>
                    <a:pt x="24" y="493"/>
                  </a:lnTo>
                  <a:lnTo>
                    <a:pt x="24" y="35"/>
                  </a:lnTo>
                  <a:close/>
                  <a:moveTo>
                    <a:pt x="1" y="1"/>
                  </a:moveTo>
                  <a:lnTo>
                    <a:pt x="1" y="528"/>
                  </a:lnTo>
                  <a:lnTo>
                    <a:pt x="2647" y="688"/>
                  </a:lnTo>
                  <a:lnTo>
                    <a:pt x="2670" y="688"/>
                  </a:lnTo>
                  <a:lnTo>
                    <a:pt x="2670" y="207"/>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6" name="Google Shape;1036;p69"/>
            <p:cNvSpPr/>
            <p:nvPr/>
          </p:nvSpPr>
          <p:spPr>
            <a:xfrm>
              <a:off x="5785669" y="3755867"/>
              <a:ext cx="96753" cy="28220"/>
            </a:xfrm>
            <a:custGeom>
              <a:avLst/>
              <a:gdLst/>
              <a:ahLst/>
              <a:cxnLst/>
              <a:rect l="l" t="t" r="r" b="b"/>
              <a:pathLst>
                <a:path w="1536" h="448" extrusionOk="0">
                  <a:moveTo>
                    <a:pt x="35" y="35"/>
                  </a:moveTo>
                  <a:lnTo>
                    <a:pt x="1512" y="115"/>
                  </a:lnTo>
                  <a:lnTo>
                    <a:pt x="1512" y="413"/>
                  </a:lnTo>
                  <a:lnTo>
                    <a:pt x="35" y="321"/>
                  </a:lnTo>
                  <a:lnTo>
                    <a:pt x="35" y="35"/>
                  </a:lnTo>
                  <a:close/>
                  <a:moveTo>
                    <a:pt x="0" y="0"/>
                  </a:moveTo>
                  <a:lnTo>
                    <a:pt x="0" y="356"/>
                  </a:lnTo>
                  <a:lnTo>
                    <a:pt x="1524" y="447"/>
                  </a:lnTo>
                  <a:lnTo>
                    <a:pt x="1535" y="447"/>
                  </a:lnTo>
                  <a:lnTo>
                    <a:pt x="1535" y="81"/>
                  </a:lnTo>
                  <a:lnTo>
                    <a:pt x="12"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7" name="Google Shape;1037;p69"/>
            <p:cNvSpPr/>
            <p:nvPr/>
          </p:nvSpPr>
          <p:spPr>
            <a:xfrm>
              <a:off x="5359912" y="2318471"/>
              <a:ext cx="73698" cy="159554"/>
            </a:xfrm>
            <a:custGeom>
              <a:avLst/>
              <a:gdLst/>
              <a:ahLst/>
              <a:cxnLst/>
              <a:rect l="l" t="t" r="r" b="b"/>
              <a:pathLst>
                <a:path w="1170" h="2533" extrusionOk="0">
                  <a:moveTo>
                    <a:pt x="1" y="1"/>
                  </a:moveTo>
                  <a:lnTo>
                    <a:pt x="1" y="1765"/>
                  </a:lnTo>
                  <a:cubicBezTo>
                    <a:pt x="1" y="1776"/>
                    <a:pt x="12" y="1782"/>
                    <a:pt x="24" y="1782"/>
                  </a:cubicBezTo>
                  <a:cubicBezTo>
                    <a:pt x="35" y="1782"/>
                    <a:pt x="46" y="1776"/>
                    <a:pt x="46" y="1765"/>
                  </a:cubicBezTo>
                  <a:lnTo>
                    <a:pt x="46" y="127"/>
                  </a:lnTo>
                  <a:lnTo>
                    <a:pt x="1112" y="1135"/>
                  </a:lnTo>
                  <a:lnTo>
                    <a:pt x="1112" y="2509"/>
                  </a:lnTo>
                  <a:cubicBezTo>
                    <a:pt x="1112" y="2521"/>
                    <a:pt x="1123" y="2532"/>
                    <a:pt x="1146" y="2532"/>
                  </a:cubicBezTo>
                  <a:cubicBezTo>
                    <a:pt x="1158" y="2532"/>
                    <a:pt x="1169" y="2521"/>
                    <a:pt x="1169" y="2509"/>
                  </a:cubicBezTo>
                  <a:lnTo>
                    <a:pt x="1169" y="1112"/>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8" name="Google Shape;1038;p69"/>
            <p:cNvSpPr/>
            <p:nvPr/>
          </p:nvSpPr>
          <p:spPr>
            <a:xfrm>
              <a:off x="5288480" y="2320234"/>
              <a:ext cx="75399" cy="58896"/>
            </a:xfrm>
            <a:custGeom>
              <a:avLst/>
              <a:gdLst/>
              <a:ahLst/>
              <a:cxnLst/>
              <a:rect l="l" t="t" r="r" b="b"/>
              <a:pathLst>
                <a:path w="1197" h="935" extrusionOk="0">
                  <a:moveTo>
                    <a:pt x="1154" y="1"/>
                  </a:moveTo>
                  <a:cubicBezTo>
                    <a:pt x="1148" y="1"/>
                    <a:pt x="1141" y="3"/>
                    <a:pt x="1135" y="7"/>
                  </a:cubicBezTo>
                  <a:lnTo>
                    <a:pt x="12" y="889"/>
                  </a:lnTo>
                  <a:cubicBezTo>
                    <a:pt x="1" y="901"/>
                    <a:pt x="1" y="912"/>
                    <a:pt x="1" y="924"/>
                  </a:cubicBezTo>
                  <a:cubicBezTo>
                    <a:pt x="12" y="935"/>
                    <a:pt x="24" y="935"/>
                    <a:pt x="24" y="935"/>
                  </a:cubicBezTo>
                  <a:lnTo>
                    <a:pt x="46" y="935"/>
                  </a:lnTo>
                  <a:lnTo>
                    <a:pt x="1169" y="53"/>
                  </a:lnTo>
                  <a:cubicBezTo>
                    <a:pt x="1197" y="34"/>
                    <a:pt x="1180" y="1"/>
                    <a:pt x="1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9" name="Google Shape;1039;p69"/>
            <p:cNvSpPr/>
            <p:nvPr/>
          </p:nvSpPr>
          <p:spPr>
            <a:xfrm>
              <a:off x="3283974" y="2437209"/>
              <a:ext cx="65699" cy="218323"/>
            </a:xfrm>
            <a:custGeom>
              <a:avLst/>
              <a:gdLst/>
              <a:ahLst/>
              <a:cxnLst/>
              <a:rect l="l" t="t" r="r" b="b"/>
              <a:pathLst>
                <a:path w="1043" h="3466" extrusionOk="0">
                  <a:moveTo>
                    <a:pt x="1028" y="1"/>
                  </a:moveTo>
                  <a:cubicBezTo>
                    <a:pt x="1026" y="1"/>
                    <a:pt x="1023" y="2"/>
                    <a:pt x="1020" y="6"/>
                  </a:cubicBezTo>
                  <a:lnTo>
                    <a:pt x="0" y="624"/>
                  </a:lnTo>
                  <a:lnTo>
                    <a:pt x="0" y="3465"/>
                  </a:lnTo>
                  <a:lnTo>
                    <a:pt x="1031" y="2973"/>
                  </a:lnTo>
                  <a:cubicBezTo>
                    <a:pt x="1042" y="2973"/>
                    <a:pt x="1042" y="2961"/>
                    <a:pt x="1042" y="2950"/>
                  </a:cubicBezTo>
                  <a:cubicBezTo>
                    <a:pt x="1042" y="2950"/>
                    <a:pt x="1037" y="2945"/>
                    <a:pt x="1031" y="2945"/>
                  </a:cubicBezTo>
                  <a:cubicBezTo>
                    <a:pt x="1027" y="2945"/>
                    <a:pt x="1023" y="2946"/>
                    <a:pt x="1020" y="2950"/>
                  </a:cubicBezTo>
                  <a:lnTo>
                    <a:pt x="34" y="3419"/>
                  </a:lnTo>
                  <a:lnTo>
                    <a:pt x="34" y="647"/>
                  </a:lnTo>
                  <a:lnTo>
                    <a:pt x="1031" y="29"/>
                  </a:lnTo>
                  <a:cubicBezTo>
                    <a:pt x="1042" y="29"/>
                    <a:pt x="1042" y="17"/>
                    <a:pt x="1042" y="6"/>
                  </a:cubicBezTo>
                  <a:cubicBezTo>
                    <a:pt x="1035" y="6"/>
                    <a:pt x="1032" y="1"/>
                    <a:pt x="10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0" name="Google Shape;1040;p69"/>
            <p:cNvSpPr/>
            <p:nvPr/>
          </p:nvSpPr>
          <p:spPr>
            <a:xfrm>
              <a:off x="3174243" y="2495287"/>
              <a:ext cx="72250" cy="210765"/>
            </a:xfrm>
            <a:custGeom>
              <a:avLst/>
              <a:gdLst/>
              <a:ahLst/>
              <a:cxnLst/>
              <a:rect l="l" t="t" r="r" b="b"/>
              <a:pathLst>
                <a:path w="1147" h="3346" extrusionOk="0">
                  <a:moveTo>
                    <a:pt x="1112" y="58"/>
                  </a:moveTo>
                  <a:lnTo>
                    <a:pt x="1112" y="2795"/>
                  </a:lnTo>
                  <a:lnTo>
                    <a:pt x="24" y="3288"/>
                  </a:lnTo>
                  <a:lnTo>
                    <a:pt x="24" y="619"/>
                  </a:lnTo>
                  <a:lnTo>
                    <a:pt x="1112" y="58"/>
                  </a:lnTo>
                  <a:close/>
                  <a:moveTo>
                    <a:pt x="1146" y="0"/>
                  </a:moveTo>
                  <a:lnTo>
                    <a:pt x="1" y="596"/>
                  </a:lnTo>
                  <a:lnTo>
                    <a:pt x="1" y="3345"/>
                  </a:lnTo>
                  <a:lnTo>
                    <a:pt x="1135" y="2830"/>
                  </a:lnTo>
                  <a:lnTo>
                    <a:pt x="1146" y="2818"/>
                  </a:lnTo>
                  <a:lnTo>
                    <a:pt x="1146"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1" name="Google Shape;1041;p69"/>
            <p:cNvSpPr/>
            <p:nvPr/>
          </p:nvSpPr>
          <p:spPr>
            <a:xfrm>
              <a:off x="3186526" y="2525964"/>
              <a:ext cx="2205" cy="174293"/>
            </a:xfrm>
            <a:custGeom>
              <a:avLst/>
              <a:gdLst/>
              <a:ahLst/>
              <a:cxnLst/>
              <a:rect l="l" t="t" r="r" b="b"/>
              <a:pathLst>
                <a:path w="35" h="2767" extrusionOk="0">
                  <a:moveTo>
                    <a:pt x="18" y="0"/>
                  </a:moveTo>
                  <a:cubicBezTo>
                    <a:pt x="9" y="0"/>
                    <a:pt x="1" y="6"/>
                    <a:pt x="1" y="17"/>
                  </a:cubicBezTo>
                  <a:lnTo>
                    <a:pt x="1" y="2744"/>
                  </a:lnTo>
                  <a:cubicBezTo>
                    <a:pt x="1" y="2755"/>
                    <a:pt x="1" y="2767"/>
                    <a:pt x="12" y="2767"/>
                  </a:cubicBezTo>
                  <a:cubicBezTo>
                    <a:pt x="23" y="2767"/>
                    <a:pt x="35" y="2755"/>
                    <a:pt x="35" y="2755"/>
                  </a:cubicBezTo>
                  <a:lnTo>
                    <a:pt x="35" y="17"/>
                  </a:lnTo>
                  <a:cubicBezTo>
                    <a:pt x="35"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2" name="Google Shape;1042;p69"/>
            <p:cNvSpPr/>
            <p:nvPr/>
          </p:nvSpPr>
          <p:spPr>
            <a:xfrm>
              <a:off x="3504758" y="2306943"/>
              <a:ext cx="67147" cy="236024"/>
            </a:xfrm>
            <a:custGeom>
              <a:avLst/>
              <a:gdLst/>
              <a:ahLst/>
              <a:cxnLst/>
              <a:rect l="l" t="t" r="r" b="b"/>
              <a:pathLst>
                <a:path w="1066" h="3747" extrusionOk="0">
                  <a:moveTo>
                    <a:pt x="1031" y="0"/>
                  </a:moveTo>
                  <a:lnTo>
                    <a:pt x="12" y="653"/>
                  </a:lnTo>
                  <a:lnTo>
                    <a:pt x="0" y="653"/>
                  </a:lnTo>
                  <a:lnTo>
                    <a:pt x="0" y="3746"/>
                  </a:lnTo>
                  <a:lnTo>
                    <a:pt x="1043" y="3208"/>
                  </a:lnTo>
                  <a:cubicBezTo>
                    <a:pt x="1066" y="3196"/>
                    <a:pt x="1054" y="3174"/>
                    <a:pt x="1031" y="3174"/>
                  </a:cubicBezTo>
                  <a:lnTo>
                    <a:pt x="35" y="3689"/>
                  </a:lnTo>
                  <a:lnTo>
                    <a:pt x="35" y="676"/>
                  </a:lnTo>
                  <a:lnTo>
                    <a:pt x="1054" y="35"/>
                  </a:lnTo>
                  <a:cubicBezTo>
                    <a:pt x="1054" y="23"/>
                    <a:pt x="1054" y="12"/>
                    <a:pt x="1054" y="12"/>
                  </a:cubicBezTo>
                  <a:cubicBezTo>
                    <a:pt x="1054" y="0"/>
                    <a:pt x="1043" y="0"/>
                    <a:pt x="10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3" name="Google Shape;1043;p69"/>
            <p:cNvSpPr/>
            <p:nvPr/>
          </p:nvSpPr>
          <p:spPr>
            <a:xfrm>
              <a:off x="3423184" y="2355257"/>
              <a:ext cx="68659" cy="224496"/>
            </a:xfrm>
            <a:custGeom>
              <a:avLst/>
              <a:gdLst/>
              <a:ahLst/>
              <a:cxnLst/>
              <a:rect l="l" t="t" r="r" b="b"/>
              <a:pathLst>
                <a:path w="1090" h="3564" extrusionOk="0">
                  <a:moveTo>
                    <a:pt x="1055" y="58"/>
                  </a:moveTo>
                  <a:lnTo>
                    <a:pt x="1055" y="3048"/>
                  </a:lnTo>
                  <a:lnTo>
                    <a:pt x="35" y="3506"/>
                  </a:lnTo>
                  <a:lnTo>
                    <a:pt x="35" y="688"/>
                  </a:lnTo>
                  <a:lnTo>
                    <a:pt x="1055" y="58"/>
                  </a:lnTo>
                  <a:close/>
                  <a:moveTo>
                    <a:pt x="1089" y="1"/>
                  </a:moveTo>
                  <a:lnTo>
                    <a:pt x="1" y="665"/>
                  </a:lnTo>
                  <a:lnTo>
                    <a:pt x="1" y="3563"/>
                  </a:lnTo>
                  <a:lnTo>
                    <a:pt x="1078" y="3082"/>
                  </a:lnTo>
                  <a:lnTo>
                    <a:pt x="1089" y="3071"/>
                  </a:lnTo>
                  <a:lnTo>
                    <a:pt x="108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4" name="Google Shape;1044;p69"/>
            <p:cNvSpPr/>
            <p:nvPr/>
          </p:nvSpPr>
          <p:spPr>
            <a:xfrm>
              <a:off x="3433326" y="2390281"/>
              <a:ext cx="2205" cy="184435"/>
            </a:xfrm>
            <a:custGeom>
              <a:avLst/>
              <a:gdLst/>
              <a:ahLst/>
              <a:cxnLst/>
              <a:rect l="l" t="t" r="r" b="b"/>
              <a:pathLst>
                <a:path w="35" h="2928" extrusionOk="0">
                  <a:moveTo>
                    <a:pt x="17" y="1"/>
                  </a:moveTo>
                  <a:cubicBezTo>
                    <a:pt x="9" y="1"/>
                    <a:pt x="0" y="6"/>
                    <a:pt x="0" y="18"/>
                  </a:cubicBezTo>
                  <a:lnTo>
                    <a:pt x="0" y="2904"/>
                  </a:lnTo>
                  <a:cubicBezTo>
                    <a:pt x="0" y="2916"/>
                    <a:pt x="12" y="2927"/>
                    <a:pt x="23" y="2927"/>
                  </a:cubicBezTo>
                  <a:cubicBezTo>
                    <a:pt x="23" y="2927"/>
                    <a:pt x="35" y="2916"/>
                    <a:pt x="35" y="2904"/>
                  </a:cubicBezTo>
                  <a:lnTo>
                    <a:pt x="35" y="18"/>
                  </a:lnTo>
                  <a:cubicBezTo>
                    <a:pt x="35" y="6"/>
                    <a:pt x="26"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5" name="Google Shape;1045;p69"/>
            <p:cNvSpPr/>
            <p:nvPr/>
          </p:nvSpPr>
          <p:spPr>
            <a:xfrm>
              <a:off x="3517041" y="2340140"/>
              <a:ext cx="2205" cy="195584"/>
            </a:xfrm>
            <a:custGeom>
              <a:avLst/>
              <a:gdLst/>
              <a:ahLst/>
              <a:cxnLst/>
              <a:rect l="l" t="t" r="r" b="b"/>
              <a:pathLst>
                <a:path w="35" h="3105" extrusionOk="0">
                  <a:moveTo>
                    <a:pt x="23" y="0"/>
                  </a:moveTo>
                  <a:cubicBezTo>
                    <a:pt x="12" y="0"/>
                    <a:pt x="0" y="0"/>
                    <a:pt x="0" y="12"/>
                  </a:cubicBezTo>
                  <a:lnTo>
                    <a:pt x="0" y="3093"/>
                  </a:lnTo>
                  <a:cubicBezTo>
                    <a:pt x="0" y="3105"/>
                    <a:pt x="12" y="3105"/>
                    <a:pt x="12" y="3105"/>
                  </a:cubicBezTo>
                  <a:cubicBezTo>
                    <a:pt x="23" y="3105"/>
                    <a:pt x="34" y="3105"/>
                    <a:pt x="34" y="3093"/>
                  </a:cubicBezTo>
                  <a:lnTo>
                    <a:pt x="34" y="12"/>
                  </a:lnTo>
                  <a:cubicBezTo>
                    <a:pt x="34" y="0"/>
                    <a:pt x="3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6" name="Google Shape;1046;p69"/>
            <p:cNvSpPr/>
            <p:nvPr/>
          </p:nvSpPr>
          <p:spPr>
            <a:xfrm>
              <a:off x="3645480" y="2212393"/>
              <a:ext cx="89509" cy="256936"/>
            </a:xfrm>
            <a:custGeom>
              <a:avLst/>
              <a:gdLst/>
              <a:ahLst/>
              <a:cxnLst/>
              <a:rect l="l" t="t" r="r" b="b"/>
              <a:pathLst>
                <a:path w="1421" h="4079" extrusionOk="0">
                  <a:moveTo>
                    <a:pt x="1317" y="70"/>
                  </a:moveTo>
                  <a:lnTo>
                    <a:pt x="1386" y="3288"/>
                  </a:lnTo>
                  <a:lnTo>
                    <a:pt x="34" y="4022"/>
                  </a:lnTo>
                  <a:lnTo>
                    <a:pt x="34" y="860"/>
                  </a:lnTo>
                  <a:lnTo>
                    <a:pt x="1317" y="70"/>
                  </a:lnTo>
                  <a:close/>
                  <a:moveTo>
                    <a:pt x="1340" y="1"/>
                  </a:moveTo>
                  <a:lnTo>
                    <a:pt x="12" y="826"/>
                  </a:lnTo>
                  <a:lnTo>
                    <a:pt x="0" y="837"/>
                  </a:lnTo>
                  <a:lnTo>
                    <a:pt x="0" y="4079"/>
                  </a:lnTo>
                  <a:lnTo>
                    <a:pt x="1421" y="3300"/>
                  </a:lnTo>
                  <a:lnTo>
                    <a:pt x="134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7" name="Google Shape;1047;p69"/>
            <p:cNvSpPr/>
            <p:nvPr/>
          </p:nvSpPr>
          <p:spPr>
            <a:xfrm>
              <a:off x="3749353" y="2142977"/>
              <a:ext cx="94422" cy="270101"/>
            </a:xfrm>
            <a:custGeom>
              <a:avLst/>
              <a:gdLst/>
              <a:ahLst/>
              <a:cxnLst/>
              <a:rect l="l" t="t" r="r" b="b"/>
              <a:pathLst>
                <a:path w="1499" h="4288" extrusionOk="0">
                  <a:moveTo>
                    <a:pt x="1465" y="1"/>
                  </a:moveTo>
                  <a:cubicBezTo>
                    <a:pt x="1462" y="1"/>
                    <a:pt x="1459" y="2"/>
                    <a:pt x="1455" y="3"/>
                  </a:cubicBezTo>
                  <a:lnTo>
                    <a:pt x="12" y="908"/>
                  </a:lnTo>
                  <a:lnTo>
                    <a:pt x="1" y="920"/>
                  </a:lnTo>
                  <a:lnTo>
                    <a:pt x="1" y="4287"/>
                  </a:lnTo>
                  <a:lnTo>
                    <a:pt x="1478" y="3543"/>
                  </a:lnTo>
                  <a:cubicBezTo>
                    <a:pt x="1490" y="3531"/>
                    <a:pt x="1490" y="3520"/>
                    <a:pt x="1478" y="3520"/>
                  </a:cubicBezTo>
                  <a:cubicBezTo>
                    <a:pt x="1478" y="3508"/>
                    <a:pt x="1467" y="3508"/>
                    <a:pt x="1455" y="3508"/>
                  </a:cubicBezTo>
                  <a:lnTo>
                    <a:pt x="35" y="4230"/>
                  </a:lnTo>
                  <a:lnTo>
                    <a:pt x="35" y="931"/>
                  </a:lnTo>
                  <a:lnTo>
                    <a:pt x="1478" y="37"/>
                  </a:lnTo>
                  <a:cubicBezTo>
                    <a:pt x="1498" y="28"/>
                    <a:pt x="1484" y="1"/>
                    <a:pt x="14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8" name="Google Shape;1048;p69"/>
            <p:cNvSpPr/>
            <p:nvPr/>
          </p:nvSpPr>
          <p:spPr>
            <a:xfrm>
              <a:off x="3655559" y="2258251"/>
              <a:ext cx="2205" cy="203143"/>
            </a:xfrm>
            <a:custGeom>
              <a:avLst/>
              <a:gdLst/>
              <a:ahLst/>
              <a:cxnLst/>
              <a:rect l="l" t="t" r="r" b="b"/>
              <a:pathLst>
                <a:path w="35" h="3225" extrusionOk="0">
                  <a:moveTo>
                    <a:pt x="18" y="0"/>
                  </a:moveTo>
                  <a:cubicBezTo>
                    <a:pt x="9" y="0"/>
                    <a:pt x="0" y="6"/>
                    <a:pt x="0" y="17"/>
                  </a:cubicBezTo>
                  <a:lnTo>
                    <a:pt x="0" y="3213"/>
                  </a:lnTo>
                  <a:cubicBezTo>
                    <a:pt x="0" y="3225"/>
                    <a:pt x="12" y="3225"/>
                    <a:pt x="12" y="3225"/>
                  </a:cubicBezTo>
                  <a:cubicBezTo>
                    <a:pt x="23" y="3225"/>
                    <a:pt x="35" y="3225"/>
                    <a:pt x="35" y="3213"/>
                  </a:cubicBezTo>
                  <a:lnTo>
                    <a:pt x="35" y="17"/>
                  </a:lnTo>
                  <a:cubicBezTo>
                    <a:pt x="35"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9" name="Google Shape;1049;p69"/>
            <p:cNvSpPr/>
            <p:nvPr/>
          </p:nvSpPr>
          <p:spPr>
            <a:xfrm>
              <a:off x="3760880" y="2193307"/>
              <a:ext cx="2268" cy="212528"/>
            </a:xfrm>
            <a:custGeom>
              <a:avLst/>
              <a:gdLst/>
              <a:ahLst/>
              <a:cxnLst/>
              <a:rect l="l" t="t" r="r" b="b"/>
              <a:pathLst>
                <a:path w="36" h="3374" extrusionOk="0">
                  <a:moveTo>
                    <a:pt x="18" y="0"/>
                  </a:moveTo>
                  <a:cubicBezTo>
                    <a:pt x="10" y="0"/>
                    <a:pt x="1" y="6"/>
                    <a:pt x="1" y="17"/>
                  </a:cubicBezTo>
                  <a:lnTo>
                    <a:pt x="1" y="3351"/>
                  </a:lnTo>
                  <a:cubicBezTo>
                    <a:pt x="1" y="3362"/>
                    <a:pt x="12" y="3374"/>
                    <a:pt x="12" y="3374"/>
                  </a:cubicBezTo>
                  <a:cubicBezTo>
                    <a:pt x="24" y="3374"/>
                    <a:pt x="35" y="3362"/>
                    <a:pt x="35" y="3351"/>
                  </a:cubicBezTo>
                  <a:lnTo>
                    <a:pt x="35" y="17"/>
                  </a:lnTo>
                  <a:cubicBezTo>
                    <a:pt x="35" y="6"/>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0" name="Google Shape;1050;p69"/>
            <p:cNvSpPr/>
            <p:nvPr/>
          </p:nvSpPr>
          <p:spPr>
            <a:xfrm>
              <a:off x="3928311" y="2036333"/>
              <a:ext cx="85918" cy="284400"/>
            </a:xfrm>
            <a:custGeom>
              <a:avLst/>
              <a:gdLst/>
              <a:ahLst/>
              <a:cxnLst/>
              <a:rect l="l" t="t" r="r" b="b"/>
              <a:pathLst>
                <a:path w="1364" h="4515" extrusionOk="0">
                  <a:moveTo>
                    <a:pt x="1329" y="69"/>
                  </a:moveTo>
                  <a:lnTo>
                    <a:pt x="1329" y="3747"/>
                  </a:lnTo>
                  <a:lnTo>
                    <a:pt x="35" y="4457"/>
                  </a:lnTo>
                  <a:lnTo>
                    <a:pt x="35" y="894"/>
                  </a:lnTo>
                  <a:lnTo>
                    <a:pt x="1329" y="69"/>
                  </a:lnTo>
                  <a:close/>
                  <a:moveTo>
                    <a:pt x="1364" y="1"/>
                  </a:moveTo>
                  <a:lnTo>
                    <a:pt x="12" y="871"/>
                  </a:lnTo>
                  <a:lnTo>
                    <a:pt x="1" y="871"/>
                  </a:lnTo>
                  <a:lnTo>
                    <a:pt x="1" y="4514"/>
                  </a:lnTo>
                  <a:lnTo>
                    <a:pt x="1352" y="3770"/>
                  </a:lnTo>
                  <a:lnTo>
                    <a:pt x="1364" y="3770"/>
                  </a:lnTo>
                  <a:lnTo>
                    <a:pt x="136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1" name="Google Shape;1051;p69"/>
            <p:cNvSpPr/>
            <p:nvPr/>
          </p:nvSpPr>
          <p:spPr>
            <a:xfrm>
              <a:off x="4037285" y="1949027"/>
              <a:ext cx="104689" cy="311045"/>
            </a:xfrm>
            <a:custGeom>
              <a:avLst/>
              <a:gdLst/>
              <a:ahLst/>
              <a:cxnLst/>
              <a:rect l="l" t="t" r="r" b="b"/>
              <a:pathLst>
                <a:path w="1662" h="4938" extrusionOk="0">
                  <a:moveTo>
                    <a:pt x="1627" y="69"/>
                  </a:moveTo>
                  <a:lnTo>
                    <a:pt x="1627" y="3976"/>
                  </a:lnTo>
                  <a:lnTo>
                    <a:pt x="35" y="4881"/>
                  </a:lnTo>
                  <a:lnTo>
                    <a:pt x="35" y="1146"/>
                  </a:lnTo>
                  <a:lnTo>
                    <a:pt x="1627" y="69"/>
                  </a:lnTo>
                  <a:close/>
                  <a:moveTo>
                    <a:pt x="1661" y="1"/>
                  </a:moveTo>
                  <a:lnTo>
                    <a:pt x="12" y="1123"/>
                  </a:lnTo>
                  <a:lnTo>
                    <a:pt x="0" y="1123"/>
                  </a:lnTo>
                  <a:lnTo>
                    <a:pt x="0" y="4938"/>
                  </a:lnTo>
                  <a:lnTo>
                    <a:pt x="1650" y="3999"/>
                  </a:lnTo>
                  <a:lnTo>
                    <a:pt x="1661" y="3987"/>
                  </a:lnTo>
                  <a:lnTo>
                    <a:pt x="166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2" name="Google Shape;1052;p69"/>
            <p:cNvSpPr/>
            <p:nvPr/>
          </p:nvSpPr>
          <p:spPr>
            <a:xfrm>
              <a:off x="3938389" y="2084332"/>
              <a:ext cx="2268" cy="231299"/>
            </a:xfrm>
            <a:custGeom>
              <a:avLst/>
              <a:gdLst/>
              <a:ahLst/>
              <a:cxnLst/>
              <a:rect l="l" t="t" r="r" b="b"/>
              <a:pathLst>
                <a:path w="36" h="3672" extrusionOk="0">
                  <a:moveTo>
                    <a:pt x="18" y="1"/>
                  </a:moveTo>
                  <a:cubicBezTo>
                    <a:pt x="10" y="1"/>
                    <a:pt x="1" y="6"/>
                    <a:pt x="1" y="18"/>
                  </a:cubicBezTo>
                  <a:lnTo>
                    <a:pt x="1" y="3660"/>
                  </a:lnTo>
                  <a:cubicBezTo>
                    <a:pt x="1" y="3672"/>
                    <a:pt x="12" y="3672"/>
                    <a:pt x="12" y="3672"/>
                  </a:cubicBezTo>
                  <a:cubicBezTo>
                    <a:pt x="24" y="3672"/>
                    <a:pt x="35" y="3672"/>
                    <a:pt x="35" y="3660"/>
                  </a:cubicBezTo>
                  <a:lnTo>
                    <a:pt x="35" y="18"/>
                  </a:lnTo>
                  <a:cubicBezTo>
                    <a:pt x="35" y="6"/>
                    <a:pt x="27"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3" name="Google Shape;1053;p69"/>
            <p:cNvSpPr/>
            <p:nvPr/>
          </p:nvSpPr>
          <p:spPr>
            <a:xfrm>
              <a:off x="4046671" y="2013593"/>
              <a:ext cx="2205" cy="239299"/>
            </a:xfrm>
            <a:custGeom>
              <a:avLst/>
              <a:gdLst/>
              <a:ahLst/>
              <a:cxnLst/>
              <a:rect l="l" t="t" r="r" b="b"/>
              <a:pathLst>
                <a:path w="35" h="3799" extrusionOk="0">
                  <a:moveTo>
                    <a:pt x="17" y="1"/>
                  </a:moveTo>
                  <a:cubicBezTo>
                    <a:pt x="9" y="1"/>
                    <a:pt x="0" y="7"/>
                    <a:pt x="0" y="18"/>
                  </a:cubicBezTo>
                  <a:lnTo>
                    <a:pt x="0" y="3787"/>
                  </a:lnTo>
                  <a:cubicBezTo>
                    <a:pt x="0" y="3798"/>
                    <a:pt x="0" y="3798"/>
                    <a:pt x="12" y="3798"/>
                  </a:cubicBezTo>
                  <a:cubicBezTo>
                    <a:pt x="23" y="3798"/>
                    <a:pt x="35" y="3798"/>
                    <a:pt x="35" y="3787"/>
                  </a:cubicBezTo>
                  <a:lnTo>
                    <a:pt x="35" y="18"/>
                  </a:lnTo>
                  <a:cubicBezTo>
                    <a:pt x="35" y="7"/>
                    <a:pt x="26"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4" name="Google Shape;1054;p69"/>
            <p:cNvSpPr/>
            <p:nvPr/>
          </p:nvSpPr>
          <p:spPr>
            <a:xfrm>
              <a:off x="3283974" y="2700890"/>
              <a:ext cx="66391" cy="210765"/>
            </a:xfrm>
            <a:custGeom>
              <a:avLst/>
              <a:gdLst/>
              <a:ahLst/>
              <a:cxnLst/>
              <a:rect l="l" t="t" r="r" b="b"/>
              <a:pathLst>
                <a:path w="1054" h="3346" extrusionOk="0">
                  <a:moveTo>
                    <a:pt x="1020" y="1"/>
                  </a:moveTo>
                  <a:lnTo>
                    <a:pt x="0" y="505"/>
                  </a:lnTo>
                  <a:lnTo>
                    <a:pt x="0" y="3346"/>
                  </a:lnTo>
                  <a:lnTo>
                    <a:pt x="1031" y="2979"/>
                  </a:lnTo>
                  <a:cubicBezTo>
                    <a:pt x="1051" y="2969"/>
                    <a:pt x="1045" y="2943"/>
                    <a:pt x="1028" y="2943"/>
                  </a:cubicBezTo>
                  <a:cubicBezTo>
                    <a:pt x="1026" y="2943"/>
                    <a:pt x="1023" y="2943"/>
                    <a:pt x="1020" y="2945"/>
                  </a:cubicBezTo>
                  <a:lnTo>
                    <a:pt x="34" y="3300"/>
                  </a:lnTo>
                  <a:lnTo>
                    <a:pt x="34" y="528"/>
                  </a:lnTo>
                  <a:lnTo>
                    <a:pt x="1031" y="35"/>
                  </a:lnTo>
                  <a:cubicBezTo>
                    <a:pt x="1054" y="24"/>
                    <a:pt x="1042" y="1"/>
                    <a:pt x="1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5" name="Google Shape;1055;p69"/>
            <p:cNvSpPr/>
            <p:nvPr/>
          </p:nvSpPr>
          <p:spPr>
            <a:xfrm>
              <a:off x="3174243" y="2746370"/>
              <a:ext cx="72250" cy="202135"/>
            </a:xfrm>
            <a:custGeom>
              <a:avLst/>
              <a:gdLst/>
              <a:ahLst/>
              <a:cxnLst/>
              <a:rect l="l" t="t" r="r" b="b"/>
              <a:pathLst>
                <a:path w="1147" h="3209" extrusionOk="0">
                  <a:moveTo>
                    <a:pt x="1112" y="58"/>
                  </a:moveTo>
                  <a:lnTo>
                    <a:pt x="1112" y="2807"/>
                  </a:lnTo>
                  <a:lnTo>
                    <a:pt x="24" y="3162"/>
                  </a:lnTo>
                  <a:lnTo>
                    <a:pt x="24" y="493"/>
                  </a:lnTo>
                  <a:lnTo>
                    <a:pt x="1112" y="58"/>
                  </a:lnTo>
                  <a:close/>
                  <a:moveTo>
                    <a:pt x="1146" y="1"/>
                  </a:moveTo>
                  <a:lnTo>
                    <a:pt x="1" y="470"/>
                  </a:lnTo>
                  <a:lnTo>
                    <a:pt x="1" y="3208"/>
                  </a:lnTo>
                  <a:lnTo>
                    <a:pt x="1135" y="2830"/>
                  </a:lnTo>
                  <a:lnTo>
                    <a:pt x="1146" y="2830"/>
                  </a:lnTo>
                  <a:lnTo>
                    <a:pt x="1146"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6" name="Google Shape;1056;p69"/>
            <p:cNvSpPr/>
            <p:nvPr/>
          </p:nvSpPr>
          <p:spPr>
            <a:xfrm>
              <a:off x="3186526" y="2770558"/>
              <a:ext cx="2205" cy="174293"/>
            </a:xfrm>
            <a:custGeom>
              <a:avLst/>
              <a:gdLst/>
              <a:ahLst/>
              <a:cxnLst/>
              <a:rect l="l" t="t" r="r" b="b"/>
              <a:pathLst>
                <a:path w="35" h="2767" extrusionOk="0">
                  <a:moveTo>
                    <a:pt x="18" y="0"/>
                  </a:moveTo>
                  <a:cubicBezTo>
                    <a:pt x="9" y="0"/>
                    <a:pt x="1" y="6"/>
                    <a:pt x="1" y="18"/>
                  </a:cubicBezTo>
                  <a:lnTo>
                    <a:pt x="1" y="2744"/>
                  </a:lnTo>
                  <a:cubicBezTo>
                    <a:pt x="1" y="2755"/>
                    <a:pt x="1" y="2767"/>
                    <a:pt x="12" y="2767"/>
                  </a:cubicBezTo>
                  <a:cubicBezTo>
                    <a:pt x="23" y="2767"/>
                    <a:pt x="35" y="2755"/>
                    <a:pt x="35" y="2744"/>
                  </a:cubicBezTo>
                  <a:lnTo>
                    <a:pt x="35" y="18"/>
                  </a:lnTo>
                  <a:cubicBezTo>
                    <a:pt x="35"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7" name="Google Shape;1057;p69"/>
            <p:cNvSpPr/>
            <p:nvPr/>
          </p:nvSpPr>
          <p:spPr>
            <a:xfrm>
              <a:off x="3504758" y="2596892"/>
              <a:ext cx="67147" cy="228213"/>
            </a:xfrm>
            <a:custGeom>
              <a:avLst/>
              <a:gdLst/>
              <a:ahLst/>
              <a:cxnLst/>
              <a:rect l="l" t="t" r="r" b="b"/>
              <a:pathLst>
                <a:path w="1066" h="3623" extrusionOk="0">
                  <a:moveTo>
                    <a:pt x="1040" y="0"/>
                  </a:moveTo>
                  <a:cubicBezTo>
                    <a:pt x="1037" y="0"/>
                    <a:pt x="1035" y="1"/>
                    <a:pt x="1031" y="2"/>
                  </a:cubicBezTo>
                  <a:lnTo>
                    <a:pt x="12" y="529"/>
                  </a:lnTo>
                  <a:lnTo>
                    <a:pt x="0" y="541"/>
                  </a:lnTo>
                  <a:lnTo>
                    <a:pt x="0" y="3622"/>
                  </a:lnTo>
                  <a:lnTo>
                    <a:pt x="1043" y="3210"/>
                  </a:lnTo>
                  <a:cubicBezTo>
                    <a:pt x="1066" y="3210"/>
                    <a:pt x="1054" y="3175"/>
                    <a:pt x="1031" y="3175"/>
                  </a:cubicBezTo>
                  <a:lnTo>
                    <a:pt x="35" y="3576"/>
                  </a:lnTo>
                  <a:lnTo>
                    <a:pt x="35" y="552"/>
                  </a:lnTo>
                  <a:lnTo>
                    <a:pt x="1043" y="37"/>
                  </a:lnTo>
                  <a:cubicBezTo>
                    <a:pt x="1062" y="27"/>
                    <a:pt x="1057" y="0"/>
                    <a:pt x="10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8" name="Google Shape;1058;p69"/>
            <p:cNvSpPr/>
            <p:nvPr/>
          </p:nvSpPr>
          <p:spPr>
            <a:xfrm>
              <a:off x="3423184" y="2635946"/>
              <a:ext cx="68659" cy="216560"/>
            </a:xfrm>
            <a:custGeom>
              <a:avLst/>
              <a:gdLst/>
              <a:ahLst/>
              <a:cxnLst/>
              <a:rect l="l" t="t" r="r" b="b"/>
              <a:pathLst>
                <a:path w="1090" h="3438" extrusionOk="0">
                  <a:moveTo>
                    <a:pt x="1055" y="47"/>
                  </a:moveTo>
                  <a:lnTo>
                    <a:pt x="1055" y="3048"/>
                  </a:lnTo>
                  <a:lnTo>
                    <a:pt x="35" y="3380"/>
                  </a:lnTo>
                  <a:lnTo>
                    <a:pt x="35" y="562"/>
                  </a:lnTo>
                  <a:lnTo>
                    <a:pt x="1055" y="47"/>
                  </a:lnTo>
                  <a:close/>
                  <a:moveTo>
                    <a:pt x="1089" y="1"/>
                  </a:moveTo>
                  <a:lnTo>
                    <a:pt x="12" y="528"/>
                  </a:lnTo>
                  <a:lnTo>
                    <a:pt x="1" y="539"/>
                  </a:lnTo>
                  <a:lnTo>
                    <a:pt x="1" y="3438"/>
                  </a:lnTo>
                  <a:lnTo>
                    <a:pt x="1078" y="3082"/>
                  </a:lnTo>
                  <a:lnTo>
                    <a:pt x="1089" y="3071"/>
                  </a:lnTo>
                  <a:lnTo>
                    <a:pt x="108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9" name="Google Shape;1059;p69"/>
            <p:cNvSpPr/>
            <p:nvPr/>
          </p:nvSpPr>
          <p:spPr>
            <a:xfrm>
              <a:off x="3433326" y="2664481"/>
              <a:ext cx="2205" cy="183679"/>
            </a:xfrm>
            <a:custGeom>
              <a:avLst/>
              <a:gdLst/>
              <a:ahLst/>
              <a:cxnLst/>
              <a:rect l="l" t="t" r="r" b="b"/>
              <a:pathLst>
                <a:path w="35" h="2916" extrusionOk="0">
                  <a:moveTo>
                    <a:pt x="17" y="0"/>
                  </a:moveTo>
                  <a:cubicBezTo>
                    <a:pt x="9" y="0"/>
                    <a:pt x="0" y="6"/>
                    <a:pt x="0" y="18"/>
                  </a:cubicBezTo>
                  <a:lnTo>
                    <a:pt x="0" y="2904"/>
                  </a:lnTo>
                  <a:cubicBezTo>
                    <a:pt x="0" y="2904"/>
                    <a:pt x="12" y="2916"/>
                    <a:pt x="23" y="2916"/>
                  </a:cubicBezTo>
                  <a:cubicBezTo>
                    <a:pt x="23" y="2916"/>
                    <a:pt x="35" y="2904"/>
                    <a:pt x="35" y="2904"/>
                  </a:cubicBezTo>
                  <a:lnTo>
                    <a:pt x="35" y="18"/>
                  </a:lnTo>
                  <a:cubicBezTo>
                    <a:pt x="35" y="6"/>
                    <a:pt x="26"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0" name="Google Shape;1060;p69"/>
            <p:cNvSpPr/>
            <p:nvPr/>
          </p:nvSpPr>
          <p:spPr>
            <a:xfrm>
              <a:off x="3517041" y="2623726"/>
              <a:ext cx="2205" cy="196340"/>
            </a:xfrm>
            <a:custGeom>
              <a:avLst/>
              <a:gdLst/>
              <a:ahLst/>
              <a:cxnLst/>
              <a:rect l="l" t="t" r="r" b="b"/>
              <a:pathLst>
                <a:path w="35" h="3117" extrusionOk="0">
                  <a:moveTo>
                    <a:pt x="23" y="0"/>
                  </a:moveTo>
                  <a:cubicBezTo>
                    <a:pt x="12" y="0"/>
                    <a:pt x="0" y="12"/>
                    <a:pt x="0" y="23"/>
                  </a:cubicBezTo>
                  <a:lnTo>
                    <a:pt x="0" y="3093"/>
                  </a:lnTo>
                  <a:cubicBezTo>
                    <a:pt x="0" y="3105"/>
                    <a:pt x="12" y="3116"/>
                    <a:pt x="12" y="3116"/>
                  </a:cubicBezTo>
                  <a:cubicBezTo>
                    <a:pt x="23" y="3116"/>
                    <a:pt x="34" y="3105"/>
                    <a:pt x="34" y="3093"/>
                  </a:cubicBezTo>
                  <a:lnTo>
                    <a:pt x="34" y="23"/>
                  </a:lnTo>
                  <a:cubicBezTo>
                    <a:pt x="34" y="12"/>
                    <a:pt x="3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1" name="Google Shape;1061;p69"/>
            <p:cNvSpPr/>
            <p:nvPr/>
          </p:nvSpPr>
          <p:spPr>
            <a:xfrm>
              <a:off x="3645480" y="2521995"/>
              <a:ext cx="89509" cy="246102"/>
            </a:xfrm>
            <a:custGeom>
              <a:avLst/>
              <a:gdLst/>
              <a:ahLst/>
              <a:cxnLst/>
              <a:rect l="l" t="t" r="r" b="b"/>
              <a:pathLst>
                <a:path w="1421" h="3907" extrusionOk="0">
                  <a:moveTo>
                    <a:pt x="1317" y="57"/>
                  </a:moveTo>
                  <a:lnTo>
                    <a:pt x="1386" y="3288"/>
                  </a:lnTo>
                  <a:lnTo>
                    <a:pt x="34" y="3860"/>
                  </a:lnTo>
                  <a:lnTo>
                    <a:pt x="34" y="687"/>
                  </a:lnTo>
                  <a:lnTo>
                    <a:pt x="1317" y="57"/>
                  </a:lnTo>
                  <a:close/>
                  <a:moveTo>
                    <a:pt x="1340" y="0"/>
                  </a:moveTo>
                  <a:lnTo>
                    <a:pt x="12" y="664"/>
                  </a:lnTo>
                  <a:lnTo>
                    <a:pt x="0" y="664"/>
                  </a:lnTo>
                  <a:lnTo>
                    <a:pt x="0" y="3906"/>
                  </a:lnTo>
                  <a:lnTo>
                    <a:pt x="1409" y="3311"/>
                  </a:lnTo>
                  <a:lnTo>
                    <a:pt x="1421" y="3299"/>
                  </a:lnTo>
                  <a:lnTo>
                    <a:pt x="134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2" name="Google Shape;1062;p69"/>
            <p:cNvSpPr/>
            <p:nvPr/>
          </p:nvSpPr>
          <p:spPr>
            <a:xfrm>
              <a:off x="3749353" y="2465681"/>
              <a:ext cx="94422" cy="258385"/>
            </a:xfrm>
            <a:custGeom>
              <a:avLst/>
              <a:gdLst/>
              <a:ahLst/>
              <a:cxnLst/>
              <a:rect l="l" t="t" r="r" b="b"/>
              <a:pathLst>
                <a:path w="1499" h="4102" extrusionOk="0">
                  <a:moveTo>
                    <a:pt x="1467" y="1"/>
                  </a:moveTo>
                  <a:lnTo>
                    <a:pt x="1" y="745"/>
                  </a:lnTo>
                  <a:lnTo>
                    <a:pt x="1" y="4102"/>
                  </a:lnTo>
                  <a:lnTo>
                    <a:pt x="1478" y="3540"/>
                  </a:lnTo>
                  <a:cubicBezTo>
                    <a:pt x="1498" y="3530"/>
                    <a:pt x="1492" y="3504"/>
                    <a:pt x="1476" y="3504"/>
                  </a:cubicBezTo>
                  <a:cubicBezTo>
                    <a:pt x="1473" y="3504"/>
                    <a:pt x="1470" y="3504"/>
                    <a:pt x="1467" y="3506"/>
                  </a:cubicBezTo>
                  <a:lnTo>
                    <a:pt x="35" y="4056"/>
                  </a:lnTo>
                  <a:lnTo>
                    <a:pt x="35" y="757"/>
                  </a:lnTo>
                  <a:lnTo>
                    <a:pt x="1478" y="35"/>
                  </a:lnTo>
                  <a:cubicBezTo>
                    <a:pt x="1490" y="35"/>
                    <a:pt x="1490" y="23"/>
                    <a:pt x="1490" y="12"/>
                  </a:cubicBezTo>
                  <a:cubicBezTo>
                    <a:pt x="1478" y="1"/>
                    <a:pt x="1467" y="1"/>
                    <a:pt x="14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3" name="Google Shape;1063;p69"/>
            <p:cNvSpPr/>
            <p:nvPr/>
          </p:nvSpPr>
          <p:spPr>
            <a:xfrm>
              <a:off x="3655559" y="2558404"/>
              <a:ext cx="2205" cy="203899"/>
            </a:xfrm>
            <a:custGeom>
              <a:avLst/>
              <a:gdLst/>
              <a:ahLst/>
              <a:cxnLst/>
              <a:rect l="l" t="t" r="r" b="b"/>
              <a:pathLst>
                <a:path w="35" h="3237" extrusionOk="0">
                  <a:moveTo>
                    <a:pt x="18" y="1"/>
                  </a:moveTo>
                  <a:cubicBezTo>
                    <a:pt x="9" y="1"/>
                    <a:pt x="0" y="6"/>
                    <a:pt x="0" y="18"/>
                  </a:cubicBezTo>
                  <a:lnTo>
                    <a:pt x="0" y="3214"/>
                  </a:lnTo>
                  <a:cubicBezTo>
                    <a:pt x="0" y="3225"/>
                    <a:pt x="12" y="3237"/>
                    <a:pt x="12" y="3237"/>
                  </a:cubicBezTo>
                  <a:cubicBezTo>
                    <a:pt x="23" y="3237"/>
                    <a:pt x="35" y="3225"/>
                    <a:pt x="35" y="3214"/>
                  </a:cubicBezTo>
                  <a:lnTo>
                    <a:pt x="35" y="18"/>
                  </a:lnTo>
                  <a:cubicBezTo>
                    <a:pt x="35" y="6"/>
                    <a:pt x="26"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4" name="Google Shape;1064;p69"/>
            <p:cNvSpPr/>
            <p:nvPr/>
          </p:nvSpPr>
          <p:spPr>
            <a:xfrm>
              <a:off x="3760880" y="2506247"/>
              <a:ext cx="2268" cy="212780"/>
            </a:xfrm>
            <a:custGeom>
              <a:avLst/>
              <a:gdLst/>
              <a:ahLst/>
              <a:cxnLst/>
              <a:rect l="l" t="t" r="r" b="b"/>
              <a:pathLst>
                <a:path w="36" h="3378" extrusionOk="0">
                  <a:moveTo>
                    <a:pt x="18" y="1"/>
                  </a:moveTo>
                  <a:cubicBezTo>
                    <a:pt x="10" y="1"/>
                    <a:pt x="1" y="4"/>
                    <a:pt x="1" y="10"/>
                  </a:cubicBezTo>
                  <a:lnTo>
                    <a:pt x="1" y="3354"/>
                  </a:lnTo>
                  <a:cubicBezTo>
                    <a:pt x="1" y="3366"/>
                    <a:pt x="12" y="3377"/>
                    <a:pt x="12" y="3377"/>
                  </a:cubicBezTo>
                  <a:cubicBezTo>
                    <a:pt x="24" y="3377"/>
                    <a:pt x="35" y="3366"/>
                    <a:pt x="35" y="3354"/>
                  </a:cubicBezTo>
                  <a:lnTo>
                    <a:pt x="35" y="10"/>
                  </a:lnTo>
                  <a:cubicBezTo>
                    <a:pt x="35" y="4"/>
                    <a:pt x="27"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5" name="Google Shape;1065;p69"/>
            <p:cNvSpPr/>
            <p:nvPr/>
          </p:nvSpPr>
          <p:spPr>
            <a:xfrm>
              <a:off x="3928311" y="2379824"/>
              <a:ext cx="85918" cy="273503"/>
            </a:xfrm>
            <a:custGeom>
              <a:avLst/>
              <a:gdLst/>
              <a:ahLst/>
              <a:cxnLst/>
              <a:rect l="l" t="t" r="r" b="b"/>
              <a:pathLst>
                <a:path w="1364" h="4342" extrusionOk="0">
                  <a:moveTo>
                    <a:pt x="1329" y="58"/>
                  </a:moveTo>
                  <a:lnTo>
                    <a:pt x="1329" y="3735"/>
                  </a:lnTo>
                  <a:lnTo>
                    <a:pt x="35" y="4296"/>
                  </a:lnTo>
                  <a:lnTo>
                    <a:pt x="35" y="722"/>
                  </a:lnTo>
                  <a:lnTo>
                    <a:pt x="1329" y="58"/>
                  </a:lnTo>
                  <a:close/>
                  <a:moveTo>
                    <a:pt x="1364" y="0"/>
                  </a:moveTo>
                  <a:lnTo>
                    <a:pt x="1" y="711"/>
                  </a:lnTo>
                  <a:lnTo>
                    <a:pt x="1" y="4342"/>
                  </a:lnTo>
                  <a:lnTo>
                    <a:pt x="1364" y="3758"/>
                  </a:lnTo>
                  <a:lnTo>
                    <a:pt x="136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6" name="Google Shape;1066;p69"/>
            <p:cNvSpPr/>
            <p:nvPr/>
          </p:nvSpPr>
          <p:spPr>
            <a:xfrm>
              <a:off x="4037285" y="2307636"/>
              <a:ext cx="104689" cy="298069"/>
            </a:xfrm>
            <a:custGeom>
              <a:avLst/>
              <a:gdLst/>
              <a:ahLst/>
              <a:cxnLst/>
              <a:rect l="l" t="t" r="r" b="b"/>
              <a:pathLst>
                <a:path w="1662" h="4732" extrusionOk="0">
                  <a:moveTo>
                    <a:pt x="1627" y="58"/>
                  </a:moveTo>
                  <a:lnTo>
                    <a:pt x="1627" y="3964"/>
                  </a:lnTo>
                  <a:lnTo>
                    <a:pt x="35" y="4686"/>
                  </a:lnTo>
                  <a:lnTo>
                    <a:pt x="35" y="952"/>
                  </a:lnTo>
                  <a:lnTo>
                    <a:pt x="1627" y="58"/>
                  </a:lnTo>
                  <a:close/>
                  <a:moveTo>
                    <a:pt x="1661" y="1"/>
                  </a:moveTo>
                  <a:lnTo>
                    <a:pt x="0" y="929"/>
                  </a:lnTo>
                  <a:lnTo>
                    <a:pt x="0" y="4732"/>
                  </a:lnTo>
                  <a:lnTo>
                    <a:pt x="1650" y="3987"/>
                  </a:lnTo>
                  <a:lnTo>
                    <a:pt x="1661" y="3987"/>
                  </a:lnTo>
                  <a:lnTo>
                    <a:pt x="166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7" name="Google Shape;1067;p69"/>
            <p:cNvSpPr/>
            <p:nvPr/>
          </p:nvSpPr>
          <p:spPr>
            <a:xfrm>
              <a:off x="3938389" y="2418438"/>
              <a:ext cx="2268" cy="232055"/>
            </a:xfrm>
            <a:custGeom>
              <a:avLst/>
              <a:gdLst/>
              <a:ahLst/>
              <a:cxnLst/>
              <a:rect l="l" t="t" r="r" b="b"/>
              <a:pathLst>
                <a:path w="36" h="3684" extrusionOk="0">
                  <a:moveTo>
                    <a:pt x="18" y="0"/>
                  </a:moveTo>
                  <a:cubicBezTo>
                    <a:pt x="10" y="0"/>
                    <a:pt x="1" y="6"/>
                    <a:pt x="1" y="17"/>
                  </a:cubicBezTo>
                  <a:lnTo>
                    <a:pt x="1" y="3660"/>
                  </a:lnTo>
                  <a:cubicBezTo>
                    <a:pt x="1" y="3672"/>
                    <a:pt x="12" y="3683"/>
                    <a:pt x="12" y="3683"/>
                  </a:cubicBezTo>
                  <a:cubicBezTo>
                    <a:pt x="24" y="3683"/>
                    <a:pt x="35" y="3672"/>
                    <a:pt x="35" y="3660"/>
                  </a:cubicBezTo>
                  <a:lnTo>
                    <a:pt x="35" y="17"/>
                  </a:lnTo>
                  <a:cubicBezTo>
                    <a:pt x="35" y="6"/>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8" name="Google Shape;1068;p69"/>
            <p:cNvSpPr/>
            <p:nvPr/>
          </p:nvSpPr>
          <p:spPr>
            <a:xfrm>
              <a:off x="4046671" y="2360675"/>
              <a:ext cx="2205" cy="239299"/>
            </a:xfrm>
            <a:custGeom>
              <a:avLst/>
              <a:gdLst/>
              <a:ahLst/>
              <a:cxnLst/>
              <a:rect l="l" t="t" r="r" b="b"/>
              <a:pathLst>
                <a:path w="35" h="3799" extrusionOk="0">
                  <a:moveTo>
                    <a:pt x="17" y="1"/>
                  </a:moveTo>
                  <a:cubicBezTo>
                    <a:pt x="9" y="1"/>
                    <a:pt x="0" y="7"/>
                    <a:pt x="0" y="18"/>
                  </a:cubicBezTo>
                  <a:lnTo>
                    <a:pt x="0" y="3787"/>
                  </a:lnTo>
                  <a:cubicBezTo>
                    <a:pt x="0" y="3798"/>
                    <a:pt x="0" y="3798"/>
                    <a:pt x="12" y="3798"/>
                  </a:cubicBezTo>
                  <a:cubicBezTo>
                    <a:pt x="23" y="3798"/>
                    <a:pt x="35" y="3798"/>
                    <a:pt x="35" y="3787"/>
                  </a:cubicBezTo>
                  <a:lnTo>
                    <a:pt x="35" y="18"/>
                  </a:lnTo>
                  <a:cubicBezTo>
                    <a:pt x="35" y="7"/>
                    <a:pt x="26"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9" name="Google Shape;1069;p69"/>
            <p:cNvSpPr/>
            <p:nvPr/>
          </p:nvSpPr>
          <p:spPr>
            <a:xfrm>
              <a:off x="3283974" y="2988130"/>
              <a:ext cx="66391" cy="200623"/>
            </a:xfrm>
            <a:custGeom>
              <a:avLst/>
              <a:gdLst/>
              <a:ahLst/>
              <a:cxnLst/>
              <a:rect l="l" t="t" r="r" b="b"/>
              <a:pathLst>
                <a:path w="1054" h="3185" extrusionOk="0">
                  <a:moveTo>
                    <a:pt x="1020" y="0"/>
                  </a:moveTo>
                  <a:lnTo>
                    <a:pt x="0" y="344"/>
                  </a:lnTo>
                  <a:lnTo>
                    <a:pt x="0" y="3185"/>
                  </a:lnTo>
                  <a:lnTo>
                    <a:pt x="1031" y="2978"/>
                  </a:lnTo>
                  <a:cubicBezTo>
                    <a:pt x="1042" y="2978"/>
                    <a:pt x="1042" y="2967"/>
                    <a:pt x="1042" y="2956"/>
                  </a:cubicBezTo>
                  <a:cubicBezTo>
                    <a:pt x="1042" y="2956"/>
                    <a:pt x="1031" y="2944"/>
                    <a:pt x="1020" y="2944"/>
                  </a:cubicBezTo>
                  <a:lnTo>
                    <a:pt x="34" y="3150"/>
                  </a:lnTo>
                  <a:lnTo>
                    <a:pt x="34" y="367"/>
                  </a:lnTo>
                  <a:lnTo>
                    <a:pt x="1031" y="34"/>
                  </a:lnTo>
                  <a:cubicBezTo>
                    <a:pt x="1054" y="34"/>
                    <a:pt x="1042" y="0"/>
                    <a:pt x="10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0" name="Google Shape;1070;p69"/>
            <p:cNvSpPr/>
            <p:nvPr/>
          </p:nvSpPr>
          <p:spPr>
            <a:xfrm>
              <a:off x="3174243" y="3017673"/>
              <a:ext cx="72250" cy="191301"/>
            </a:xfrm>
            <a:custGeom>
              <a:avLst/>
              <a:gdLst/>
              <a:ahLst/>
              <a:cxnLst/>
              <a:rect l="l" t="t" r="r" b="b"/>
              <a:pathLst>
                <a:path w="1147" h="3037" extrusionOk="0">
                  <a:moveTo>
                    <a:pt x="1112" y="47"/>
                  </a:moveTo>
                  <a:lnTo>
                    <a:pt x="1112" y="2796"/>
                  </a:lnTo>
                  <a:lnTo>
                    <a:pt x="24" y="2991"/>
                  </a:lnTo>
                  <a:lnTo>
                    <a:pt x="24" y="310"/>
                  </a:lnTo>
                  <a:lnTo>
                    <a:pt x="1112" y="47"/>
                  </a:lnTo>
                  <a:close/>
                  <a:moveTo>
                    <a:pt x="1146" y="1"/>
                  </a:moveTo>
                  <a:lnTo>
                    <a:pt x="12" y="287"/>
                  </a:lnTo>
                  <a:lnTo>
                    <a:pt x="1" y="287"/>
                  </a:lnTo>
                  <a:lnTo>
                    <a:pt x="1" y="3036"/>
                  </a:lnTo>
                  <a:lnTo>
                    <a:pt x="1146" y="2830"/>
                  </a:lnTo>
                  <a:lnTo>
                    <a:pt x="1146"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1" name="Google Shape;1071;p69"/>
            <p:cNvSpPr/>
            <p:nvPr/>
          </p:nvSpPr>
          <p:spPr>
            <a:xfrm>
              <a:off x="3186526" y="3032476"/>
              <a:ext cx="2205" cy="174356"/>
            </a:xfrm>
            <a:custGeom>
              <a:avLst/>
              <a:gdLst/>
              <a:ahLst/>
              <a:cxnLst/>
              <a:rect l="l" t="t" r="r" b="b"/>
              <a:pathLst>
                <a:path w="35" h="2768" extrusionOk="0">
                  <a:moveTo>
                    <a:pt x="18" y="1"/>
                  </a:moveTo>
                  <a:cubicBezTo>
                    <a:pt x="9" y="1"/>
                    <a:pt x="1" y="6"/>
                    <a:pt x="1" y="18"/>
                  </a:cubicBezTo>
                  <a:lnTo>
                    <a:pt x="1" y="2744"/>
                  </a:lnTo>
                  <a:cubicBezTo>
                    <a:pt x="1" y="2756"/>
                    <a:pt x="1" y="2767"/>
                    <a:pt x="12" y="2767"/>
                  </a:cubicBezTo>
                  <a:cubicBezTo>
                    <a:pt x="23" y="2767"/>
                    <a:pt x="35" y="2756"/>
                    <a:pt x="35" y="2744"/>
                  </a:cubicBezTo>
                  <a:lnTo>
                    <a:pt x="35" y="18"/>
                  </a:lnTo>
                  <a:cubicBezTo>
                    <a:pt x="35" y="6"/>
                    <a:pt x="26"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2" name="Google Shape;1072;p69"/>
            <p:cNvSpPr/>
            <p:nvPr/>
          </p:nvSpPr>
          <p:spPr>
            <a:xfrm>
              <a:off x="3504758" y="2918840"/>
              <a:ext cx="67147" cy="217945"/>
            </a:xfrm>
            <a:custGeom>
              <a:avLst/>
              <a:gdLst/>
              <a:ahLst/>
              <a:cxnLst/>
              <a:rect l="l" t="t" r="r" b="b"/>
              <a:pathLst>
                <a:path w="1066" h="3460" extrusionOk="0">
                  <a:moveTo>
                    <a:pt x="1031" y="0"/>
                  </a:moveTo>
                  <a:lnTo>
                    <a:pt x="0" y="378"/>
                  </a:lnTo>
                  <a:lnTo>
                    <a:pt x="0" y="3460"/>
                  </a:lnTo>
                  <a:lnTo>
                    <a:pt x="1043" y="3219"/>
                  </a:lnTo>
                  <a:cubicBezTo>
                    <a:pt x="1062" y="3209"/>
                    <a:pt x="1057" y="3183"/>
                    <a:pt x="1047" y="3183"/>
                  </a:cubicBezTo>
                  <a:cubicBezTo>
                    <a:pt x="1046" y="3183"/>
                    <a:pt x="1044" y="3183"/>
                    <a:pt x="1043" y="3185"/>
                  </a:cubicBezTo>
                  <a:lnTo>
                    <a:pt x="35" y="3414"/>
                  </a:lnTo>
                  <a:lnTo>
                    <a:pt x="35" y="401"/>
                  </a:lnTo>
                  <a:lnTo>
                    <a:pt x="1043" y="35"/>
                  </a:lnTo>
                  <a:cubicBezTo>
                    <a:pt x="1066" y="35"/>
                    <a:pt x="1054" y="0"/>
                    <a:pt x="10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3" name="Google Shape;1073;p69"/>
            <p:cNvSpPr/>
            <p:nvPr/>
          </p:nvSpPr>
          <p:spPr>
            <a:xfrm>
              <a:off x="3423184" y="2945548"/>
              <a:ext cx="68659" cy="205662"/>
            </a:xfrm>
            <a:custGeom>
              <a:avLst/>
              <a:gdLst/>
              <a:ahLst/>
              <a:cxnLst/>
              <a:rect l="l" t="t" r="r" b="b"/>
              <a:pathLst>
                <a:path w="1090" h="3265" extrusionOk="0">
                  <a:moveTo>
                    <a:pt x="1055" y="46"/>
                  </a:moveTo>
                  <a:lnTo>
                    <a:pt x="1055" y="3047"/>
                  </a:lnTo>
                  <a:lnTo>
                    <a:pt x="35" y="3219"/>
                  </a:lnTo>
                  <a:lnTo>
                    <a:pt x="35" y="390"/>
                  </a:lnTo>
                  <a:lnTo>
                    <a:pt x="1055" y="46"/>
                  </a:lnTo>
                  <a:close/>
                  <a:moveTo>
                    <a:pt x="1089" y="0"/>
                  </a:moveTo>
                  <a:lnTo>
                    <a:pt x="1" y="367"/>
                  </a:lnTo>
                  <a:lnTo>
                    <a:pt x="1" y="3265"/>
                  </a:lnTo>
                  <a:lnTo>
                    <a:pt x="1089" y="3070"/>
                  </a:lnTo>
                  <a:lnTo>
                    <a:pt x="1089"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4" name="Google Shape;1074;p69"/>
            <p:cNvSpPr/>
            <p:nvPr/>
          </p:nvSpPr>
          <p:spPr>
            <a:xfrm>
              <a:off x="3433326" y="2965201"/>
              <a:ext cx="2205" cy="183868"/>
            </a:xfrm>
            <a:custGeom>
              <a:avLst/>
              <a:gdLst/>
              <a:ahLst/>
              <a:cxnLst/>
              <a:rect l="l" t="t" r="r" b="b"/>
              <a:pathLst>
                <a:path w="35" h="2919" extrusionOk="0">
                  <a:moveTo>
                    <a:pt x="17" y="0"/>
                  </a:moveTo>
                  <a:cubicBezTo>
                    <a:pt x="9" y="0"/>
                    <a:pt x="0" y="3"/>
                    <a:pt x="0" y="9"/>
                  </a:cubicBezTo>
                  <a:lnTo>
                    <a:pt x="0" y="2907"/>
                  </a:lnTo>
                  <a:cubicBezTo>
                    <a:pt x="0" y="2907"/>
                    <a:pt x="12" y="2919"/>
                    <a:pt x="23" y="2919"/>
                  </a:cubicBezTo>
                  <a:cubicBezTo>
                    <a:pt x="23" y="2919"/>
                    <a:pt x="35" y="2907"/>
                    <a:pt x="35" y="2907"/>
                  </a:cubicBezTo>
                  <a:lnTo>
                    <a:pt x="35" y="9"/>
                  </a:lnTo>
                  <a:cubicBezTo>
                    <a:pt x="35" y="3"/>
                    <a:pt x="26"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5" name="Google Shape;1075;p69"/>
            <p:cNvSpPr/>
            <p:nvPr/>
          </p:nvSpPr>
          <p:spPr>
            <a:xfrm>
              <a:off x="3517041" y="2937611"/>
              <a:ext cx="2205" cy="196340"/>
            </a:xfrm>
            <a:custGeom>
              <a:avLst/>
              <a:gdLst/>
              <a:ahLst/>
              <a:cxnLst/>
              <a:rect l="l" t="t" r="r" b="b"/>
              <a:pathLst>
                <a:path w="35" h="3117" extrusionOk="0">
                  <a:moveTo>
                    <a:pt x="23" y="0"/>
                  </a:moveTo>
                  <a:cubicBezTo>
                    <a:pt x="12" y="0"/>
                    <a:pt x="0" y="12"/>
                    <a:pt x="0" y="23"/>
                  </a:cubicBezTo>
                  <a:lnTo>
                    <a:pt x="0" y="3093"/>
                  </a:lnTo>
                  <a:cubicBezTo>
                    <a:pt x="0" y="3105"/>
                    <a:pt x="12" y="3116"/>
                    <a:pt x="12" y="3116"/>
                  </a:cubicBezTo>
                  <a:cubicBezTo>
                    <a:pt x="23" y="3116"/>
                    <a:pt x="34" y="3105"/>
                    <a:pt x="34" y="3093"/>
                  </a:cubicBezTo>
                  <a:lnTo>
                    <a:pt x="34" y="23"/>
                  </a:lnTo>
                  <a:cubicBezTo>
                    <a:pt x="34" y="12"/>
                    <a:pt x="3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6" name="Google Shape;1076;p69"/>
            <p:cNvSpPr/>
            <p:nvPr/>
          </p:nvSpPr>
          <p:spPr>
            <a:xfrm>
              <a:off x="3645480" y="2869077"/>
              <a:ext cx="89509" cy="233126"/>
            </a:xfrm>
            <a:custGeom>
              <a:avLst/>
              <a:gdLst/>
              <a:ahLst/>
              <a:cxnLst/>
              <a:rect l="l" t="t" r="r" b="b"/>
              <a:pathLst>
                <a:path w="1421" h="3701" extrusionOk="0">
                  <a:moveTo>
                    <a:pt x="1306" y="46"/>
                  </a:moveTo>
                  <a:lnTo>
                    <a:pt x="1386" y="3288"/>
                  </a:lnTo>
                  <a:lnTo>
                    <a:pt x="34" y="3654"/>
                  </a:lnTo>
                  <a:lnTo>
                    <a:pt x="34" y="481"/>
                  </a:lnTo>
                  <a:lnTo>
                    <a:pt x="1306" y="46"/>
                  </a:lnTo>
                  <a:close/>
                  <a:moveTo>
                    <a:pt x="1340" y="0"/>
                  </a:moveTo>
                  <a:lnTo>
                    <a:pt x="12" y="458"/>
                  </a:lnTo>
                  <a:lnTo>
                    <a:pt x="0" y="458"/>
                  </a:lnTo>
                  <a:lnTo>
                    <a:pt x="0" y="3700"/>
                  </a:lnTo>
                  <a:lnTo>
                    <a:pt x="1421" y="3311"/>
                  </a:lnTo>
                  <a:lnTo>
                    <a:pt x="134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7" name="Google Shape;1077;p69"/>
            <p:cNvSpPr/>
            <p:nvPr/>
          </p:nvSpPr>
          <p:spPr>
            <a:xfrm>
              <a:off x="3749353" y="2830085"/>
              <a:ext cx="93855" cy="244653"/>
            </a:xfrm>
            <a:custGeom>
              <a:avLst/>
              <a:gdLst/>
              <a:ahLst/>
              <a:cxnLst/>
              <a:rect l="l" t="t" r="r" b="b"/>
              <a:pathLst>
                <a:path w="1490" h="3884" extrusionOk="0">
                  <a:moveTo>
                    <a:pt x="1467" y="0"/>
                  </a:moveTo>
                  <a:lnTo>
                    <a:pt x="1" y="516"/>
                  </a:lnTo>
                  <a:lnTo>
                    <a:pt x="1" y="3884"/>
                  </a:lnTo>
                  <a:lnTo>
                    <a:pt x="1478" y="3540"/>
                  </a:lnTo>
                  <a:cubicBezTo>
                    <a:pt x="1490" y="3529"/>
                    <a:pt x="1490" y="3506"/>
                    <a:pt x="1467" y="3506"/>
                  </a:cubicBezTo>
                  <a:lnTo>
                    <a:pt x="35" y="3838"/>
                  </a:lnTo>
                  <a:lnTo>
                    <a:pt x="35" y="539"/>
                  </a:lnTo>
                  <a:lnTo>
                    <a:pt x="1478" y="35"/>
                  </a:lnTo>
                  <a:cubicBezTo>
                    <a:pt x="1478" y="35"/>
                    <a:pt x="1490" y="23"/>
                    <a:pt x="1490" y="12"/>
                  </a:cubicBezTo>
                  <a:cubicBezTo>
                    <a:pt x="1478" y="12"/>
                    <a:pt x="1467" y="0"/>
                    <a:pt x="14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8" name="Google Shape;1078;p69"/>
            <p:cNvSpPr/>
            <p:nvPr/>
          </p:nvSpPr>
          <p:spPr>
            <a:xfrm>
              <a:off x="3655559" y="2893958"/>
              <a:ext cx="2205" cy="203899"/>
            </a:xfrm>
            <a:custGeom>
              <a:avLst/>
              <a:gdLst/>
              <a:ahLst/>
              <a:cxnLst/>
              <a:rect l="l" t="t" r="r" b="b"/>
              <a:pathLst>
                <a:path w="35" h="3237" extrusionOk="0">
                  <a:moveTo>
                    <a:pt x="18" y="0"/>
                  </a:moveTo>
                  <a:cubicBezTo>
                    <a:pt x="9" y="0"/>
                    <a:pt x="0" y="6"/>
                    <a:pt x="0" y="17"/>
                  </a:cubicBezTo>
                  <a:lnTo>
                    <a:pt x="0" y="3213"/>
                  </a:lnTo>
                  <a:cubicBezTo>
                    <a:pt x="0" y="3225"/>
                    <a:pt x="12" y="3236"/>
                    <a:pt x="12" y="3236"/>
                  </a:cubicBezTo>
                  <a:cubicBezTo>
                    <a:pt x="23" y="3236"/>
                    <a:pt x="35" y="3225"/>
                    <a:pt x="35" y="3213"/>
                  </a:cubicBezTo>
                  <a:lnTo>
                    <a:pt x="35" y="17"/>
                  </a:lnTo>
                  <a:cubicBezTo>
                    <a:pt x="35"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9" name="Google Shape;1079;p69"/>
            <p:cNvSpPr/>
            <p:nvPr/>
          </p:nvSpPr>
          <p:spPr>
            <a:xfrm>
              <a:off x="3760880" y="2857864"/>
              <a:ext cx="2268" cy="212528"/>
            </a:xfrm>
            <a:custGeom>
              <a:avLst/>
              <a:gdLst/>
              <a:ahLst/>
              <a:cxnLst/>
              <a:rect l="l" t="t" r="r" b="b"/>
              <a:pathLst>
                <a:path w="36" h="3374" extrusionOk="0">
                  <a:moveTo>
                    <a:pt x="18" y="0"/>
                  </a:moveTo>
                  <a:cubicBezTo>
                    <a:pt x="10" y="0"/>
                    <a:pt x="1" y="6"/>
                    <a:pt x="1" y="18"/>
                  </a:cubicBezTo>
                  <a:lnTo>
                    <a:pt x="1" y="3363"/>
                  </a:lnTo>
                  <a:cubicBezTo>
                    <a:pt x="1" y="3374"/>
                    <a:pt x="12" y="3374"/>
                    <a:pt x="12" y="3374"/>
                  </a:cubicBezTo>
                  <a:cubicBezTo>
                    <a:pt x="24" y="3374"/>
                    <a:pt x="35" y="3374"/>
                    <a:pt x="35" y="3363"/>
                  </a:cubicBezTo>
                  <a:lnTo>
                    <a:pt x="35" y="18"/>
                  </a:lnTo>
                  <a:cubicBezTo>
                    <a:pt x="35" y="6"/>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0" name="Google Shape;1080;p69"/>
            <p:cNvSpPr/>
            <p:nvPr/>
          </p:nvSpPr>
          <p:spPr>
            <a:xfrm>
              <a:off x="3928311" y="2770936"/>
              <a:ext cx="85918" cy="260527"/>
            </a:xfrm>
            <a:custGeom>
              <a:avLst/>
              <a:gdLst/>
              <a:ahLst/>
              <a:cxnLst/>
              <a:rect l="l" t="t" r="r" b="b"/>
              <a:pathLst>
                <a:path w="1364" h="4136" extrusionOk="0">
                  <a:moveTo>
                    <a:pt x="1329" y="57"/>
                  </a:moveTo>
                  <a:lnTo>
                    <a:pt x="1329" y="3746"/>
                  </a:lnTo>
                  <a:lnTo>
                    <a:pt x="35" y="4090"/>
                  </a:lnTo>
                  <a:lnTo>
                    <a:pt x="35" y="527"/>
                  </a:lnTo>
                  <a:lnTo>
                    <a:pt x="1329" y="57"/>
                  </a:lnTo>
                  <a:close/>
                  <a:moveTo>
                    <a:pt x="1364" y="0"/>
                  </a:moveTo>
                  <a:lnTo>
                    <a:pt x="1" y="493"/>
                  </a:lnTo>
                  <a:lnTo>
                    <a:pt x="1" y="4135"/>
                  </a:lnTo>
                  <a:lnTo>
                    <a:pt x="1364" y="3769"/>
                  </a:lnTo>
                  <a:lnTo>
                    <a:pt x="136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1" name="Google Shape;1081;p69"/>
            <p:cNvSpPr/>
            <p:nvPr/>
          </p:nvSpPr>
          <p:spPr>
            <a:xfrm>
              <a:off x="4037285" y="2719662"/>
              <a:ext cx="104689" cy="281502"/>
            </a:xfrm>
            <a:custGeom>
              <a:avLst/>
              <a:gdLst/>
              <a:ahLst/>
              <a:cxnLst/>
              <a:rect l="l" t="t" r="r" b="b"/>
              <a:pathLst>
                <a:path w="1662" h="4469" extrusionOk="0">
                  <a:moveTo>
                    <a:pt x="1627" y="47"/>
                  </a:moveTo>
                  <a:lnTo>
                    <a:pt x="1627" y="3953"/>
                  </a:lnTo>
                  <a:lnTo>
                    <a:pt x="35" y="4422"/>
                  </a:lnTo>
                  <a:lnTo>
                    <a:pt x="35" y="688"/>
                  </a:lnTo>
                  <a:lnTo>
                    <a:pt x="1627" y="47"/>
                  </a:lnTo>
                  <a:close/>
                  <a:moveTo>
                    <a:pt x="1661" y="1"/>
                  </a:moveTo>
                  <a:lnTo>
                    <a:pt x="12" y="654"/>
                  </a:lnTo>
                  <a:lnTo>
                    <a:pt x="0" y="665"/>
                  </a:lnTo>
                  <a:lnTo>
                    <a:pt x="0" y="4468"/>
                  </a:lnTo>
                  <a:lnTo>
                    <a:pt x="1650" y="3976"/>
                  </a:lnTo>
                  <a:lnTo>
                    <a:pt x="1661" y="3976"/>
                  </a:lnTo>
                  <a:lnTo>
                    <a:pt x="166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2" name="Google Shape;1082;p69"/>
            <p:cNvSpPr/>
            <p:nvPr/>
          </p:nvSpPr>
          <p:spPr>
            <a:xfrm>
              <a:off x="3938389" y="2798527"/>
              <a:ext cx="2268" cy="231488"/>
            </a:xfrm>
            <a:custGeom>
              <a:avLst/>
              <a:gdLst/>
              <a:ahLst/>
              <a:cxnLst/>
              <a:rect l="l" t="t" r="r" b="b"/>
              <a:pathLst>
                <a:path w="36" h="3675" extrusionOk="0">
                  <a:moveTo>
                    <a:pt x="18" y="0"/>
                  </a:moveTo>
                  <a:cubicBezTo>
                    <a:pt x="10" y="0"/>
                    <a:pt x="1" y="3"/>
                    <a:pt x="1" y="9"/>
                  </a:cubicBezTo>
                  <a:lnTo>
                    <a:pt x="1" y="3652"/>
                  </a:lnTo>
                  <a:cubicBezTo>
                    <a:pt x="1" y="3663"/>
                    <a:pt x="12" y="3675"/>
                    <a:pt x="12" y="3675"/>
                  </a:cubicBezTo>
                  <a:cubicBezTo>
                    <a:pt x="24" y="3675"/>
                    <a:pt x="35" y="3663"/>
                    <a:pt x="35" y="3652"/>
                  </a:cubicBezTo>
                  <a:lnTo>
                    <a:pt x="35" y="9"/>
                  </a:lnTo>
                  <a:cubicBezTo>
                    <a:pt x="35" y="3"/>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3" name="Google Shape;1083;p69"/>
            <p:cNvSpPr/>
            <p:nvPr/>
          </p:nvSpPr>
          <p:spPr>
            <a:xfrm>
              <a:off x="4046671" y="2757582"/>
              <a:ext cx="2205" cy="239236"/>
            </a:xfrm>
            <a:custGeom>
              <a:avLst/>
              <a:gdLst/>
              <a:ahLst/>
              <a:cxnLst/>
              <a:rect l="l" t="t" r="r" b="b"/>
              <a:pathLst>
                <a:path w="35" h="3798" extrusionOk="0">
                  <a:moveTo>
                    <a:pt x="17" y="0"/>
                  </a:moveTo>
                  <a:cubicBezTo>
                    <a:pt x="9" y="0"/>
                    <a:pt x="0" y="6"/>
                    <a:pt x="0" y="17"/>
                  </a:cubicBezTo>
                  <a:lnTo>
                    <a:pt x="0" y="3786"/>
                  </a:lnTo>
                  <a:cubicBezTo>
                    <a:pt x="0" y="3786"/>
                    <a:pt x="0" y="3798"/>
                    <a:pt x="12" y="3798"/>
                  </a:cubicBezTo>
                  <a:cubicBezTo>
                    <a:pt x="23" y="3798"/>
                    <a:pt x="35" y="3786"/>
                    <a:pt x="35" y="3786"/>
                  </a:cubicBezTo>
                  <a:lnTo>
                    <a:pt x="35" y="17"/>
                  </a:lnTo>
                  <a:cubicBezTo>
                    <a:pt x="35" y="6"/>
                    <a:pt x="26"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4" name="Google Shape;1084;p69"/>
            <p:cNvSpPr/>
            <p:nvPr/>
          </p:nvSpPr>
          <p:spPr>
            <a:xfrm>
              <a:off x="3283974" y="3248473"/>
              <a:ext cx="66202" cy="199363"/>
            </a:xfrm>
            <a:custGeom>
              <a:avLst/>
              <a:gdLst/>
              <a:ahLst/>
              <a:cxnLst/>
              <a:rect l="l" t="t" r="r" b="b"/>
              <a:pathLst>
                <a:path w="1051" h="3165" extrusionOk="0">
                  <a:moveTo>
                    <a:pt x="1028" y="0"/>
                  </a:moveTo>
                  <a:cubicBezTo>
                    <a:pt x="1026" y="0"/>
                    <a:pt x="1023" y="1"/>
                    <a:pt x="1020" y="2"/>
                  </a:cubicBezTo>
                  <a:lnTo>
                    <a:pt x="11" y="323"/>
                  </a:lnTo>
                  <a:lnTo>
                    <a:pt x="0" y="323"/>
                  </a:lnTo>
                  <a:lnTo>
                    <a:pt x="0" y="3164"/>
                  </a:lnTo>
                  <a:lnTo>
                    <a:pt x="1031" y="2981"/>
                  </a:lnTo>
                  <a:cubicBezTo>
                    <a:pt x="1042" y="2969"/>
                    <a:pt x="1042" y="2969"/>
                    <a:pt x="1042" y="2958"/>
                  </a:cubicBezTo>
                  <a:cubicBezTo>
                    <a:pt x="1042" y="2950"/>
                    <a:pt x="1037" y="2942"/>
                    <a:pt x="1029" y="2942"/>
                  </a:cubicBezTo>
                  <a:cubicBezTo>
                    <a:pt x="1026" y="2942"/>
                    <a:pt x="1023" y="2943"/>
                    <a:pt x="1020" y="2946"/>
                  </a:cubicBezTo>
                  <a:lnTo>
                    <a:pt x="34" y="3118"/>
                  </a:lnTo>
                  <a:lnTo>
                    <a:pt x="34" y="346"/>
                  </a:lnTo>
                  <a:lnTo>
                    <a:pt x="1031" y="37"/>
                  </a:lnTo>
                  <a:cubicBezTo>
                    <a:pt x="1051" y="27"/>
                    <a:pt x="1045" y="0"/>
                    <a:pt x="10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5" name="Google Shape;1085;p69"/>
            <p:cNvSpPr/>
            <p:nvPr/>
          </p:nvSpPr>
          <p:spPr>
            <a:xfrm>
              <a:off x="3174243" y="3276000"/>
              <a:ext cx="72250" cy="189096"/>
            </a:xfrm>
            <a:custGeom>
              <a:avLst/>
              <a:gdLst/>
              <a:ahLst/>
              <a:cxnLst/>
              <a:rect l="l" t="t" r="r" b="b"/>
              <a:pathLst>
                <a:path w="1147" h="3002" extrusionOk="0">
                  <a:moveTo>
                    <a:pt x="1112" y="47"/>
                  </a:moveTo>
                  <a:lnTo>
                    <a:pt x="1112" y="2796"/>
                  </a:lnTo>
                  <a:lnTo>
                    <a:pt x="24" y="2968"/>
                  </a:lnTo>
                  <a:lnTo>
                    <a:pt x="24" y="287"/>
                  </a:lnTo>
                  <a:lnTo>
                    <a:pt x="1112" y="47"/>
                  </a:lnTo>
                  <a:close/>
                  <a:moveTo>
                    <a:pt x="1146" y="1"/>
                  </a:moveTo>
                  <a:lnTo>
                    <a:pt x="1" y="264"/>
                  </a:lnTo>
                  <a:lnTo>
                    <a:pt x="1" y="3002"/>
                  </a:lnTo>
                  <a:lnTo>
                    <a:pt x="1146" y="2819"/>
                  </a:lnTo>
                  <a:lnTo>
                    <a:pt x="1146"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6" name="Google Shape;1086;p69"/>
            <p:cNvSpPr/>
            <p:nvPr/>
          </p:nvSpPr>
          <p:spPr>
            <a:xfrm>
              <a:off x="3186526" y="3289354"/>
              <a:ext cx="2205" cy="174356"/>
            </a:xfrm>
            <a:custGeom>
              <a:avLst/>
              <a:gdLst/>
              <a:ahLst/>
              <a:cxnLst/>
              <a:rect l="l" t="t" r="r" b="b"/>
              <a:pathLst>
                <a:path w="35" h="2768" extrusionOk="0">
                  <a:moveTo>
                    <a:pt x="18" y="1"/>
                  </a:moveTo>
                  <a:cubicBezTo>
                    <a:pt x="9" y="1"/>
                    <a:pt x="1" y="6"/>
                    <a:pt x="1" y="18"/>
                  </a:cubicBezTo>
                  <a:lnTo>
                    <a:pt x="1" y="2744"/>
                  </a:lnTo>
                  <a:cubicBezTo>
                    <a:pt x="1" y="2756"/>
                    <a:pt x="1" y="2767"/>
                    <a:pt x="12" y="2767"/>
                  </a:cubicBezTo>
                  <a:cubicBezTo>
                    <a:pt x="23" y="2767"/>
                    <a:pt x="35" y="2756"/>
                    <a:pt x="35" y="2744"/>
                  </a:cubicBezTo>
                  <a:lnTo>
                    <a:pt x="35" y="18"/>
                  </a:lnTo>
                  <a:cubicBezTo>
                    <a:pt x="35" y="6"/>
                    <a:pt x="26"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7" name="Google Shape;1087;p69"/>
            <p:cNvSpPr/>
            <p:nvPr/>
          </p:nvSpPr>
          <p:spPr>
            <a:xfrm>
              <a:off x="3504758" y="3205135"/>
              <a:ext cx="66958" cy="214544"/>
            </a:xfrm>
            <a:custGeom>
              <a:avLst/>
              <a:gdLst/>
              <a:ahLst/>
              <a:cxnLst/>
              <a:rect l="l" t="t" r="r" b="b"/>
              <a:pathLst>
                <a:path w="1063" h="3406" extrusionOk="0">
                  <a:moveTo>
                    <a:pt x="1040" y="1"/>
                  </a:moveTo>
                  <a:cubicBezTo>
                    <a:pt x="1037" y="1"/>
                    <a:pt x="1035" y="2"/>
                    <a:pt x="1031" y="3"/>
                  </a:cubicBezTo>
                  <a:lnTo>
                    <a:pt x="0" y="312"/>
                  </a:lnTo>
                  <a:lnTo>
                    <a:pt x="0" y="3405"/>
                  </a:lnTo>
                  <a:lnTo>
                    <a:pt x="1043" y="3211"/>
                  </a:lnTo>
                  <a:cubicBezTo>
                    <a:pt x="1054" y="3211"/>
                    <a:pt x="1054" y="3199"/>
                    <a:pt x="1054" y="3188"/>
                  </a:cubicBezTo>
                  <a:cubicBezTo>
                    <a:pt x="1054" y="3176"/>
                    <a:pt x="1043" y="3176"/>
                    <a:pt x="1043" y="3176"/>
                  </a:cubicBezTo>
                  <a:lnTo>
                    <a:pt x="35" y="3359"/>
                  </a:lnTo>
                  <a:lnTo>
                    <a:pt x="35" y="347"/>
                  </a:lnTo>
                  <a:lnTo>
                    <a:pt x="1043" y="37"/>
                  </a:lnTo>
                  <a:cubicBezTo>
                    <a:pt x="1062" y="28"/>
                    <a:pt x="1057" y="1"/>
                    <a:pt x="10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8" name="Google Shape;1088;p69"/>
            <p:cNvSpPr/>
            <p:nvPr/>
          </p:nvSpPr>
          <p:spPr>
            <a:xfrm>
              <a:off x="3423184" y="3227686"/>
              <a:ext cx="68659" cy="201379"/>
            </a:xfrm>
            <a:custGeom>
              <a:avLst/>
              <a:gdLst/>
              <a:ahLst/>
              <a:cxnLst/>
              <a:rect l="l" t="t" r="r" b="b"/>
              <a:pathLst>
                <a:path w="1090" h="3197" extrusionOk="0">
                  <a:moveTo>
                    <a:pt x="1055" y="46"/>
                  </a:moveTo>
                  <a:lnTo>
                    <a:pt x="1055" y="3036"/>
                  </a:lnTo>
                  <a:lnTo>
                    <a:pt x="35" y="3162"/>
                  </a:lnTo>
                  <a:lnTo>
                    <a:pt x="35" y="332"/>
                  </a:lnTo>
                  <a:lnTo>
                    <a:pt x="1055" y="46"/>
                  </a:lnTo>
                  <a:close/>
                  <a:moveTo>
                    <a:pt x="1089" y="0"/>
                  </a:moveTo>
                  <a:lnTo>
                    <a:pt x="12" y="310"/>
                  </a:lnTo>
                  <a:lnTo>
                    <a:pt x="1" y="310"/>
                  </a:lnTo>
                  <a:lnTo>
                    <a:pt x="1" y="3196"/>
                  </a:lnTo>
                  <a:lnTo>
                    <a:pt x="1078" y="3070"/>
                  </a:lnTo>
                  <a:lnTo>
                    <a:pt x="1089" y="3070"/>
                  </a:lnTo>
                  <a:lnTo>
                    <a:pt x="1089"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9" name="Google Shape;1089;p69"/>
            <p:cNvSpPr/>
            <p:nvPr/>
          </p:nvSpPr>
          <p:spPr>
            <a:xfrm>
              <a:off x="3433326" y="3243874"/>
              <a:ext cx="2205" cy="183742"/>
            </a:xfrm>
            <a:custGeom>
              <a:avLst/>
              <a:gdLst/>
              <a:ahLst/>
              <a:cxnLst/>
              <a:rect l="l" t="t" r="r" b="b"/>
              <a:pathLst>
                <a:path w="35" h="2917" extrusionOk="0">
                  <a:moveTo>
                    <a:pt x="17" y="1"/>
                  </a:moveTo>
                  <a:cubicBezTo>
                    <a:pt x="9" y="1"/>
                    <a:pt x="0" y="7"/>
                    <a:pt x="0" y="18"/>
                  </a:cubicBezTo>
                  <a:lnTo>
                    <a:pt x="0" y="2905"/>
                  </a:lnTo>
                  <a:cubicBezTo>
                    <a:pt x="0" y="2916"/>
                    <a:pt x="12" y="2916"/>
                    <a:pt x="23" y="2916"/>
                  </a:cubicBezTo>
                  <a:cubicBezTo>
                    <a:pt x="23" y="2916"/>
                    <a:pt x="35" y="2916"/>
                    <a:pt x="35" y="2905"/>
                  </a:cubicBezTo>
                  <a:lnTo>
                    <a:pt x="35" y="18"/>
                  </a:lnTo>
                  <a:cubicBezTo>
                    <a:pt x="35" y="7"/>
                    <a:pt x="26"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0" name="Google Shape;1090;p69"/>
            <p:cNvSpPr/>
            <p:nvPr/>
          </p:nvSpPr>
          <p:spPr>
            <a:xfrm>
              <a:off x="3517041" y="3221198"/>
              <a:ext cx="2205" cy="195584"/>
            </a:xfrm>
            <a:custGeom>
              <a:avLst/>
              <a:gdLst/>
              <a:ahLst/>
              <a:cxnLst/>
              <a:rect l="l" t="t" r="r" b="b"/>
              <a:pathLst>
                <a:path w="35" h="3105" extrusionOk="0">
                  <a:moveTo>
                    <a:pt x="23" y="0"/>
                  </a:moveTo>
                  <a:cubicBezTo>
                    <a:pt x="12" y="0"/>
                    <a:pt x="0" y="0"/>
                    <a:pt x="0" y="12"/>
                  </a:cubicBezTo>
                  <a:lnTo>
                    <a:pt x="0" y="3093"/>
                  </a:lnTo>
                  <a:cubicBezTo>
                    <a:pt x="0" y="3104"/>
                    <a:pt x="12" y="3104"/>
                    <a:pt x="12" y="3104"/>
                  </a:cubicBezTo>
                  <a:cubicBezTo>
                    <a:pt x="23" y="3104"/>
                    <a:pt x="34" y="3104"/>
                    <a:pt x="34" y="3093"/>
                  </a:cubicBezTo>
                  <a:lnTo>
                    <a:pt x="34" y="12"/>
                  </a:lnTo>
                  <a:cubicBezTo>
                    <a:pt x="34" y="0"/>
                    <a:pt x="3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1" name="Google Shape;1091;p69"/>
            <p:cNvSpPr/>
            <p:nvPr/>
          </p:nvSpPr>
          <p:spPr>
            <a:xfrm>
              <a:off x="3645480" y="3175025"/>
              <a:ext cx="89509" cy="224433"/>
            </a:xfrm>
            <a:custGeom>
              <a:avLst/>
              <a:gdLst/>
              <a:ahLst/>
              <a:cxnLst/>
              <a:rect l="l" t="t" r="r" b="b"/>
              <a:pathLst>
                <a:path w="1421" h="3563" extrusionOk="0">
                  <a:moveTo>
                    <a:pt x="1317" y="46"/>
                  </a:moveTo>
                  <a:lnTo>
                    <a:pt x="1386" y="3288"/>
                  </a:lnTo>
                  <a:lnTo>
                    <a:pt x="34" y="3517"/>
                  </a:lnTo>
                  <a:lnTo>
                    <a:pt x="34" y="344"/>
                  </a:lnTo>
                  <a:lnTo>
                    <a:pt x="1317" y="46"/>
                  </a:lnTo>
                  <a:close/>
                  <a:moveTo>
                    <a:pt x="1340" y="0"/>
                  </a:moveTo>
                  <a:lnTo>
                    <a:pt x="0" y="321"/>
                  </a:lnTo>
                  <a:lnTo>
                    <a:pt x="0" y="3563"/>
                  </a:lnTo>
                  <a:lnTo>
                    <a:pt x="1398" y="3322"/>
                  </a:lnTo>
                  <a:lnTo>
                    <a:pt x="1421" y="3322"/>
                  </a:lnTo>
                  <a:lnTo>
                    <a:pt x="1340" y="23"/>
                  </a:lnTo>
                  <a:lnTo>
                    <a:pt x="134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2" name="Google Shape;1092;p69"/>
            <p:cNvSpPr/>
            <p:nvPr/>
          </p:nvSpPr>
          <p:spPr>
            <a:xfrm>
              <a:off x="3749353" y="3147435"/>
              <a:ext cx="93855" cy="234701"/>
            </a:xfrm>
            <a:custGeom>
              <a:avLst/>
              <a:gdLst/>
              <a:ahLst/>
              <a:cxnLst/>
              <a:rect l="l" t="t" r="r" b="b"/>
              <a:pathLst>
                <a:path w="1490" h="3726" extrusionOk="0">
                  <a:moveTo>
                    <a:pt x="1475" y="0"/>
                  </a:moveTo>
                  <a:cubicBezTo>
                    <a:pt x="1473" y="0"/>
                    <a:pt x="1470" y="1"/>
                    <a:pt x="1467" y="3"/>
                  </a:cubicBezTo>
                  <a:lnTo>
                    <a:pt x="12" y="358"/>
                  </a:lnTo>
                  <a:lnTo>
                    <a:pt x="1" y="358"/>
                  </a:lnTo>
                  <a:lnTo>
                    <a:pt x="1" y="3726"/>
                  </a:lnTo>
                  <a:lnTo>
                    <a:pt x="1467" y="3531"/>
                  </a:lnTo>
                  <a:cubicBezTo>
                    <a:pt x="1478" y="3531"/>
                    <a:pt x="1490" y="3531"/>
                    <a:pt x="1490" y="3519"/>
                  </a:cubicBezTo>
                  <a:cubicBezTo>
                    <a:pt x="1482" y="3511"/>
                    <a:pt x="1479" y="3503"/>
                    <a:pt x="1475" y="3503"/>
                  </a:cubicBezTo>
                  <a:cubicBezTo>
                    <a:pt x="1473" y="3503"/>
                    <a:pt x="1470" y="3505"/>
                    <a:pt x="1467" y="3508"/>
                  </a:cubicBezTo>
                  <a:lnTo>
                    <a:pt x="35" y="3691"/>
                  </a:lnTo>
                  <a:lnTo>
                    <a:pt x="35" y="392"/>
                  </a:lnTo>
                  <a:lnTo>
                    <a:pt x="1478" y="37"/>
                  </a:lnTo>
                  <a:cubicBezTo>
                    <a:pt x="1488" y="27"/>
                    <a:pt x="1490" y="0"/>
                    <a:pt x="14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3" name="Google Shape;1093;p69"/>
            <p:cNvSpPr/>
            <p:nvPr/>
          </p:nvSpPr>
          <p:spPr>
            <a:xfrm>
              <a:off x="3655559" y="3192663"/>
              <a:ext cx="2205" cy="203206"/>
            </a:xfrm>
            <a:custGeom>
              <a:avLst/>
              <a:gdLst/>
              <a:ahLst/>
              <a:cxnLst/>
              <a:rect l="l" t="t" r="r" b="b"/>
              <a:pathLst>
                <a:path w="35" h="3226" extrusionOk="0">
                  <a:moveTo>
                    <a:pt x="18" y="1"/>
                  </a:moveTo>
                  <a:cubicBezTo>
                    <a:pt x="9" y="1"/>
                    <a:pt x="0" y="6"/>
                    <a:pt x="0" y="18"/>
                  </a:cubicBezTo>
                  <a:lnTo>
                    <a:pt x="0" y="3214"/>
                  </a:lnTo>
                  <a:cubicBezTo>
                    <a:pt x="0" y="3225"/>
                    <a:pt x="12" y="3225"/>
                    <a:pt x="12" y="3225"/>
                  </a:cubicBezTo>
                  <a:cubicBezTo>
                    <a:pt x="23" y="3225"/>
                    <a:pt x="35" y="3225"/>
                    <a:pt x="35" y="3214"/>
                  </a:cubicBezTo>
                  <a:lnTo>
                    <a:pt x="35" y="18"/>
                  </a:lnTo>
                  <a:cubicBezTo>
                    <a:pt x="35" y="6"/>
                    <a:pt x="26"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4" name="Google Shape;1094;p69"/>
            <p:cNvSpPr/>
            <p:nvPr/>
          </p:nvSpPr>
          <p:spPr>
            <a:xfrm>
              <a:off x="3760880" y="3167403"/>
              <a:ext cx="2268" cy="212591"/>
            </a:xfrm>
            <a:custGeom>
              <a:avLst/>
              <a:gdLst/>
              <a:ahLst/>
              <a:cxnLst/>
              <a:rect l="l" t="t" r="r" b="b"/>
              <a:pathLst>
                <a:path w="36" h="3375" extrusionOk="0">
                  <a:moveTo>
                    <a:pt x="18" y="1"/>
                  </a:moveTo>
                  <a:cubicBezTo>
                    <a:pt x="10" y="1"/>
                    <a:pt x="1" y="6"/>
                    <a:pt x="1" y="18"/>
                  </a:cubicBezTo>
                  <a:lnTo>
                    <a:pt x="1" y="3351"/>
                  </a:lnTo>
                  <a:cubicBezTo>
                    <a:pt x="1" y="3363"/>
                    <a:pt x="12" y="3374"/>
                    <a:pt x="12" y="3374"/>
                  </a:cubicBezTo>
                  <a:cubicBezTo>
                    <a:pt x="24" y="3374"/>
                    <a:pt x="35" y="3363"/>
                    <a:pt x="35" y="3351"/>
                  </a:cubicBezTo>
                  <a:lnTo>
                    <a:pt x="35" y="18"/>
                  </a:lnTo>
                  <a:cubicBezTo>
                    <a:pt x="35" y="6"/>
                    <a:pt x="27"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5" name="Google Shape;1095;p69"/>
            <p:cNvSpPr/>
            <p:nvPr/>
          </p:nvSpPr>
          <p:spPr>
            <a:xfrm>
              <a:off x="3928311" y="3105735"/>
              <a:ext cx="85918" cy="251141"/>
            </a:xfrm>
            <a:custGeom>
              <a:avLst/>
              <a:gdLst/>
              <a:ahLst/>
              <a:cxnLst/>
              <a:rect l="l" t="t" r="r" b="b"/>
              <a:pathLst>
                <a:path w="1364" h="3987" extrusionOk="0">
                  <a:moveTo>
                    <a:pt x="1329" y="46"/>
                  </a:moveTo>
                  <a:lnTo>
                    <a:pt x="1329" y="3735"/>
                  </a:lnTo>
                  <a:lnTo>
                    <a:pt x="35" y="3952"/>
                  </a:lnTo>
                  <a:lnTo>
                    <a:pt x="35" y="378"/>
                  </a:lnTo>
                  <a:lnTo>
                    <a:pt x="1329" y="46"/>
                  </a:lnTo>
                  <a:close/>
                  <a:moveTo>
                    <a:pt x="1364" y="0"/>
                  </a:moveTo>
                  <a:lnTo>
                    <a:pt x="1" y="355"/>
                  </a:lnTo>
                  <a:lnTo>
                    <a:pt x="1" y="3987"/>
                  </a:lnTo>
                  <a:lnTo>
                    <a:pt x="1341" y="3769"/>
                  </a:lnTo>
                  <a:lnTo>
                    <a:pt x="1364" y="3758"/>
                  </a:lnTo>
                  <a:lnTo>
                    <a:pt x="136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6" name="Google Shape;1096;p69"/>
            <p:cNvSpPr/>
            <p:nvPr/>
          </p:nvSpPr>
          <p:spPr>
            <a:xfrm>
              <a:off x="4037285" y="3066743"/>
              <a:ext cx="104689" cy="271361"/>
            </a:xfrm>
            <a:custGeom>
              <a:avLst/>
              <a:gdLst/>
              <a:ahLst/>
              <a:cxnLst/>
              <a:rect l="l" t="t" r="r" b="b"/>
              <a:pathLst>
                <a:path w="1662" h="4308" extrusionOk="0">
                  <a:moveTo>
                    <a:pt x="1627" y="47"/>
                  </a:moveTo>
                  <a:lnTo>
                    <a:pt x="1627" y="3953"/>
                  </a:lnTo>
                  <a:lnTo>
                    <a:pt x="35" y="4262"/>
                  </a:lnTo>
                  <a:lnTo>
                    <a:pt x="35" y="528"/>
                  </a:lnTo>
                  <a:lnTo>
                    <a:pt x="1627" y="47"/>
                  </a:lnTo>
                  <a:close/>
                  <a:moveTo>
                    <a:pt x="1661" y="1"/>
                  </a:moveTo>
                  <a:lnTo>
                    <a:pt x="0" y="505"/>
                  </a:lnTo>
                  <a:lnTo>
                    <a:pt x="0" y="4308"/>
                  </a:lnTo>
                  <a:lnTo>
                    <a:pt x="1650" y="3987"/>
                  </a:lnTo>
                  <a:lnTo>
                    <a:pt x="1661" y="3987"/>
                  </a:lnTo>
                  <a:lnTo>
                    <a:pt x="166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7" name="Google Shape;1097;p69"/>
            <p:cNvSpPr/>
            <p:nvPr/>
          </p:nvSpPr>
          <p:spPr>
            <a:xfrm>
              <a:off x="3938389" y="3125577"/>
              <a:ext cx="2268" cy="231299"/>
            </a:xfrm>
            <a:custGeom>
              <a:avLst/>
              <a:gdLst/>
              <a:ahLst/>
              <a:cxnLst/>
              <a:rect l="l" t="t" r="r" b="b"/>
              <a:pathLst>
                <a:path w="36" h="3672" extrusionOk="0">
                  <a:moveTo>
                    <a:pt x="18" y="0"/>
                  </a:moveTo>
                  <a:cubicBezTo>
                    <a:pt x="10" y="0"/>
                    <a:pt x="1" y="6"/>
                    <a:pt x="1" y="18"/>
                  </a:cubicBezTo>
                  <a:lnTo>
                    <a:pt x="1" y="3649"/>
                  </a:lnTo>
                  <a:cubicBezTo>
                    <a:pt x="1" y="3660"/>
                    <a:pt x="12" y="3672"/>
                    <a:pt x="12" y="3672"/>
                  </a:cubicBezTo>
                  <a:cubicBezTo>
                    <a:pt x="24" y="3672"/>
                    <a:pt x="35" y="3660"/>
                    <a:pt x="35" y="3660"/>
                  </a:cubicBezTo>
                  <a:lnTo>
                    <a:pt x="35" y="18"/>
                  </a:lnTo>
                  <a:cubicBezTo>
                    <a:pt x="35" y="6"/>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8" name="Google Shape;1098;p69"/>
            <p:cNvSpPr/>
            <p:nvPr/>
          </p:nvSpPr>
          <p:spPr>
            <a:xfrm>
              <a:off x="4046671" y="3095278"/>
              <a:ext cx="2205" cy="239236"/>
            </a:xfrm>
            <a:custGeom>
              <a:avLst/>
              <a:gdLst/>
              <a:ahLst/>
              <a:cxnLst/>
              <a:rect l="l" t="t" r="r" b="b"/>
              <a:pathLst>
                <a:path w="35" h="3798" extrusionOk="0">
                  <a:moveTo>
                    <a:pt x="17" y="0"/>
                  </a:moveTo>
                  <a:cubicBezTo>
                    <a:pt x="9" y="0"/>
                    <a:pt x="0" y="6"/>
                    <a:pt x="0" y="17"/>
                  </a:cubicBezTo>
                  <a:lnTo>
                    <a:pt x="0" y="3786"/>
                  </a:lnTo>
                  <a:cubicBezTo>
                    <a:pt x="0" y="3798"/>
                    <a:pt x="0" y="3798"/>
                    <a:pt x="12" y="3798"/>
                  </a:cubicBezTo>
                  <a:cubicBezTo>
                    <a:pt x="23" y="3798"/>
                    <a:pt x="35" y="3798"/>
                    <a:pt x="35" y="3786"/>
                  </a:cubicBezTo>
                  <a:lnTo>
                    <a:pt x="35" y="17"/>
                  </a:lnTo>
                  <a:cubicBezTo>
                    <a:pt x="35" y="6"/>
                    <a:pt x="26"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9" name="Google Shape;1099;p69"/>
            <p:cNvSpPr/>
            <p:nvPr/>
          </p:nvSpPr>
          <p:spPr>
            <a:xfrm>
              <a:off x="4876454" y="2277337"/>
              <a:ext cx="116972" cy="267078"/>
            </a:xfrm>
            <a:custGeom>
              <a:avLst/>
              <a:gdLst/>
              <a:ahLst/>
              <a:cxnLst/>
              <a:rect l="l" t="t" r="r" b="b"/>
              <a:pathLst>
                <a:path w="1857" h="4240" extrusionOk="0">
                  <a:moveTo>
                    <a:pt x="104" y="58"/>
                  </a:moveTo>
                  <a:lnTo>
                    <a:pt x="1799" y="1181"/>
                  </a:lnTo>
                  <a:lnTo>
                    <a:pt x="1822" y="4182"/>
                  </a:lnTo>
                  <a:lnTo>
                    <a:pt x="35" y="3151"/>
                  </a:lnTo>
                  <a:lnTo>
                    <a:pt x="104" y="58"/>
                  </a:lnTo>
                  <a:close/>
                  <a:moveTo>
                    <a:pt x="69" y="1"/>
                  </a:moveTo>
                  <a:lnTo>
                    <a:pt x="1" y="3162"/>
                  </a:lnTo>
                  <a:lnTo>
                    <a:pt x="1" y="3174"/>
                  </a:lnTo>
                  <a:lnTo>
                    <a:pt x="1856" y="4239"/>
                  </a:lnTo>
                  <a:lnTo>
                    <a:pt x="1834" y="1169"/>
                  </a:lnTo>
                  <a:lnTo>
                    <a:pt x="1834" y="1158"/>
                  </a:lnTo>
                  <a:lnTo>
                    <a:pt x="6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0" name="Google Shape;1100;p69"/>
            <p:cNvSpPr/>
            <p:nvPr/>
          </p:nvSpPr>
          <p:spPr>
            <a:xfrm>
              <a:off x="4733716" y="2179386"/>
              <a:ext cx="122579" cy="286353"/>
            </a:xfrm>
            <a:custGeom>
              <a:avLst/>
              <a:gdLst/>
              <a:ahLst/>
              <a:cxnLst/>
              <a:rect l="l" t="t" r="r" b="b"/>
              <a:pathLst>
                <a:path w="1946" h="4546" extrusionOk="0">
                  <a:moveTo>
                    <a:pt x="63" y="1"/>
                  </a:moveTo>
                  <a:cubicBezTo>
                    <a:pt x="59" y="1"/>
                    <a:pt x="56" y="4"/>
                    <a:pt x="56" y="9"/>
                  </a:cubicBezTo>
                  <a:cubicBezTo>
                    <a:pt x="44" y="21"/>
                    <a:pt x="44" y="21"/>
                    <a:pt x="56" y="32"/>
                  </a:cubicBezTo>
                  <a:lnTo>
                    <a:pt x="1889" y="1281"/>
                  </a:lnTo>
                  <a:lnTo>
                    <a:pt x="1912" y="4488"/>
                  </a:lnTo>
                  <a:lnTo>
                    <a:pt x="1912" y="4488"/>
                  </a:lnTo>
                  <a:lnTo>
                    <a:pt x="21" y="3412"/>
                  </a:lnTo>
                  <a:cubicBezTo>
                    <a:pt x="19" y="3409"/>
                    <a:pt x="17" y="3408"/>
                    <a:pt x="15" y="3408"/>
                  </a:cubicBezTo>
                  <a:cubicBezTo>
                    <a:pt x="6" y="3408"/>
                    <a:pt x="1" y="3425"/>
                    <a:pt x="10" y="3434"/>
                  </a:cubicBezTo>
                  <a:lnTo>
                    <a:pt x="1923" y="4534"/>
                  </a:lnTo>
                  <a:lnTo>
                    <a:pt x="1946" y="4546"/>
                  </a:lnTo>
                  <a:lnTo>
                    <a:pt x="1946" y="4546"/>
                  </a:lnTo>
                  <a:lnTo>
                    <a:pt x="1923" y="1281"/>
                  </a:lnTo>
                  <a:lnTo>
                    <a:pt x="1923" y="1269"/>
                  </a:lnTo>
                  <a:lnTo>
                    <a:pt x="79" y="9"/>
                  </a:lnTo>
                  <a:cubicBezTo>
                    <a:pt x="73" y="4"/>
                    <a:pt x="67"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1" name="Google Shape;1101;p69"/>
            <p:cNvSpPr/>
            <p:nvPr/>
          </p:nvSpPr>
          <p:spPr>
            <a:xfrm>
              <a:off x="4976043" y="2340833"/>
              <a:ext cx="3653" cy="194198"/>
            </a:xfrm>
            <a:custGeom>
              <a:avLst/>
              <a:gdLst/>
              <a:ahLst/>
              <a:cxnLst/>
              <a:rect l="l" t="t" r="r" b="b"/>
              <a:pathLst>
                <a:path w="58" h="3083" extrusionOk="0">
                  <a:moveTo>
                    <a:pt x="23" y="1"/>
                  </a:moveTo>
                  <a:cubicBezTo>
                    <a:pt x="12" y="1"/>
                    <a:pt x="0" y="12"/>
                    <a:pt x="0" y="24"/>
                  </a:cubicBezTo>
                  <a:lnTo>
                    <a:pt x="35" y="3059"/>
                  </a:lnTo>
                  <a:cubicBezTo>
                    <a:pt x="35" y="3071"/>
                    <a:pt x="35" y="3082"/>
                    <a:pt x="46" y="3082"/>
                  </a:cubicBezTo>
                  <a:cubicBezTo>
                    <a:pt x="58" y="3082"/>
                    <a:pt x="58" y="3071"/>
                    <a:pt x="58" y="3059"/>
                  </a:cubicBezTo>
                  <a:lnTo>
                    <a:pt x="35" y="24"/>
                  </a:lnTo>
                  <a:cubicBezTo>
                    <a:pt x="35" y="12"/>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2" name="Google Shape;1102;p69"/>
            <p:cNvSpPr/>
            <p:nvPr/>
          </p:nvSpPr>
          <p:spPr>
            <a:xfrm>
              <a:off x="4837526" y="2248487"/>
              <a:ext cx="3653" cy="207174"/>
            </a:xfrm>
            <a:custGeom>
              <a:avLst/>
              <a:gdLst/>
              <a:ahLst/>
              <a:cxnLst/>
              <a:rect l="l" t="t" r="r" b="b"/>
              <a:pathLst>
                <a:path w="58" h="3289" extrusionOk="0">
                  <a:moveTo>
                    <a:pt x="12" y="1"/>
                  </a:moveTo>
                  <a:cubicBezTo>
                    <a:pt x="12" y="1"/>
                    <a:pt x="0" y="12"/>
                    <a:pt x="0" y="12"/>
                  </a:cubicBezTo>
                  <a:lnTo>
                    <a:pt x="23" y="3277"/>
                  </a:lnTo>
                  <a:cubicBezTo>
                    <a:pt x="23" y="3288"/>
                    <a:pt x="34" y="3288"/>
                    <a:pt x="46" y="3288"/>
                  </a:cubicBezTo>
                  <a:cubicBezTo>
                    <a:pt x="46" y="3288"/>
                    <a:pt x="57" y="3288"/>
                    <a:pt x="57" y="3277"/>
                  </a:cubicBezTo>
                  <a:lnTo>
                    <a:pt x="34" y="12"/>
                  </a:lnTo>
                  <a:cubicBezTo>
                    <a:pt x="34" y="12"/>
                    <a:pt x="23"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3" name="Google Shape;1103;p69"/>
            <p:cNvSpPr/>
            <p:nvPr/>
          </p:nvSpPr>
          <p:spPr>
            <a:xfrm>
              <a:off x="4878659" y="2576105"/>
              <a:ext cx="116909" cy="251897"/>
            </a:xfrm>
            <a:custGeom>
              <a:avLst/>
              <a:gdLst/>
              <a:ahLst/>
              <a:cxnLst/>
              <a:rect l="l" t="t" r="r" b="b"/>
              <a:pathLst>
                <a:path w="1856" h="3999" extrusionOk="0">
                  <a:moveTo>
                    <a:pt x="103" y="57"/>
                  </a:moveTo>
                  <a:lnTo>
                    <a:pt x="1799" y="940"/>
                  </a:lnTo>
                  <a:lnTo>
                    <a:pt x="1821" y="3952"/>
                  </a:lnTo>
                  <a:lnTo>
                    <a:pt x="34" y="3162"/>
                  </a:lnTo>
                  <a:lnTo>
                    <a:pt x="103" y="57"/>
                  </a:lnTo>
                  <a:close/>
                  <a:moveTo>
                    <a:pt x="69" y="0"/>
                  </a:moveTo>
                  <a:lnTo>
                    <a:pt x="0" y="3173"/>
                  </a:lnTo>
                  <a:lnTo>
                    <a:pt x="0" y="3185"/>
                  </a:lnTo>
                  <a:lnTo>
                    <a:pt x="1856" y="3998"/>
                  </a:lnTo>
                  <a:lnTo>
                    <a:pt x="1833" y="928"/>
                  </a:lnTo>
                  <a:lnTo>
                    <a:pt x="1833" y="917"/>
                  </a:lnTo>
                  <a:lnTo>
                    <a:pt x="92" y="12"/>
                  </a:lnTo>
                  <a:lnTo>
                    <a:pt x="69"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4" name="Google Shape;1104;p69"/>
            <p:cNvSpPr/>
            <p:nvPr/>
          </p:nvSpPr>
          <p:spPr>
            <a:xfrm>
              <a:off x="4734283" y="2495287"/>
              <a:ext cx="124216" cy="273503"/>
            </a:xfrm>
            <a:custGeom>
              <a:avLst/>
              <a:gdLst/>
              <a:ahLst/>
              <a:cxnLst/>
              <a:rect l="l" t="t" r="r" b="b"/>
              <a:pathLst>
                <a:path w="1972" h="4342" extrusionOk="0">
                  <a:moveTo>
                    <a:pt x="35" y="0"/>
                  </a:moveTo>
                  <a:cubicBezTo>
                    <a:pt x="24" y="0"/>
                    <a:pt x="12" y="0"/>
                    <a:pt x="12" y="12"/>
                  </a:cubicBezTo>
                  <a:cubicBezTo>
                    <a:pt x="1" y="12"/>
                    <a:pt x="1" y="23"/>
                    <a:pt x="12" y="35"/>
                  </a:cubicBezTo>
                  <a:lnTo>
                    <a:pt x="1914" y="1077"/>
                  </a:lnTo>
                  <a:lnTo>
                    <a:pt x="1937" y="4284"/>
                  </a:lnTo>
                  <a:lnTo>
                    <a:pt x="58" y="3471"/>
                  </a:lnTo>
                  <a:cubicBezTo>
                    <a:pt x="47" y="3471"/>
                    <a:pt x="35" y="3471"/>
                    <a:pt x="35" y="3483"/>
                  </a:cubicBezTo>
                  <a:cubicBezTo>
                    <a:pt x="35" y="3494"/>
                    <a:pt x="35" y="3506"/>
                    <a:pt x="47" y="3506"/>
                  </a:cubicBezTo>
                  <a:lnTo>
                    <a:pt x="1948" y="4330"/>
                  </a:lnTo>
                  <a:lnTo>
                    <a:pt x="1971" y="4342"/>
                  </a:lnTo>
                  <a:lnTo>
                    <a:pt x="1971" y="4342"/>
                  </a:lnTo>
                  <a:lnTo>
                    <a:pt x="1948" y="1077"/>
                  </a:lnTo>
                  <a:lnTo>
                    <a:pt x="1948" y="1066"/>
                  </a:ln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5" name="Google Shape;1105;p69"/>
            <p:cNvSpPr/>
            <p:nvPr/>
          </p:nvSpPr>
          <p:spPr>
            <a:xfrm>
              <a:off x="4978941" y="2626624"/>
              <a:ext cx="3653" cy="194135"/>
            </a:xfrm>
            <a:custGeom>
              <a:avLst/>
              <a:gdLst/>
              <a:ahLst/>
              <a:cxnLst/>
              <a:rect l="l" t="t" r="r" b="b"/>
              <a:pathLst>
                <a:path w="58" h="3082" extrusionOk="0">
                  <a:moveTo>
                    <a:pt x="12" y="0"/>
                  </a:moveTo>
                  <a:cubicBezTo>
                    <a:pt x="0" y="0"/>
                    <a:pt x="0" y="12"/>
                    <a:pt x="0" y="23"/>
                  </a:cubicBezTo>
                  <a:lnTo>
                    <a:pt x="23" y="3059"/>
                  </a:lnTo>
                  <a:cubicBezTo>
                    <a:pt x="23" y="3070"/>
                    <a:pt x="23" y="3082"/>
                    <a:pt x="35" y="3082"/>
                  </a:cubicBezTo>
                  <a:cubicBezTo>
                    <a:pt x="46" y="3082"/>
                    <a:pt x="58" y="3070"/>
                    <a:pt x="58" y="3059"/>
                  </a:cubicBezTo>
                  <a:lnTo>
                    <a:pt x="35" y="23"/>
                  </a:lnTo>
                  <a:cubicBezTo>
                    <a:pt x="23" y="12"/>
                    <a:pt x="23"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6" name="Google Shape;1106;p69"/>
            <p:cNvSpPr/>
            <p:nvPr/>
          </p:nvSpPr>
          <p:spPr>
            <a:xfrm>
              <a:off x="4839667" y="2553743"/>
              <a:ext cx="4409" cy="207111"/>
            </a:xfrm>
            <a:custGeom>
              <a:avLst/>
              <a:gdLst/>
              <a:ahLst/>
              <a:cxnLst/>
              <a:rect l="l" t="t" r="r" b="b"/>
              <a:pathLst>
                <a:path w="70" h="3288" extrusionOk="0">
                  <a:moveTo>
                    <a:pt x="23" y="0"/>
                  </a:moveTo>
                  <a:cubicBezTo>
                    <a:pt x="12" y="0"/>
                    <a:pt x="0" y="0"/>
                    <a:pt x="0" y="12"/>
                  </a:cubicBezTo>
                  <a:lnTo>
                    <a:pt x="35" y="3276"/>
                  </a:lnTo>
                  <a:cubicBezTo>
                    <a:pt x="35" y="3276"/>
                    <a:pt x="35" y="3288"/>
                    <a:pt x="46" y="3288"/>
                  </a:cubicBezTo>
                  <a:cubicBezTo>
                    <a:pt x="58" y="3288"/>
                    <a:pt x="69" y="3276"/>
                    <a:pt x="69" y="3276"/>
                  </a:cubicBezTo>
                  <a:lnTo>
                    <a:pt x="35" y="12"/>
                  </a:lnTo>
                  <a:cubicBezTo>
                    <a:pt x="35" y="0"/>
                    <a:pt x="3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7" name="Google Shape;1107;p69"/>
            <p:cNvSpPr/>
            <p:nvPr/>
          </p:nvSpPr>
          <p:spPr>
            <a:xfrm>
              <a:off x="4881494" y="2912352"/>
              <a:ext cx="116972" cy="232370"/>
            </a:xfrm>
            <a:custGeom>
              <a:avLst/>
              <a:gdLst/>
              <a:ahLst/>
              <a:cxnLst/>
              <a:rect l="l" t="t" r="r" b="b"/>
              <a:pathLst>
                <a:path w="1857" h="3689" extrusionOk="0">
                  <a:moveTo>
                    <a:pt x="104" y="46"/>
                  </a:moveTo>
                  <a:lnTo>
                    <a:pt x="1799" y="630"/>
                  </a:lnTo>
                  <a:lnTo>
                    <a:pt x="1822" y="3643"/>
                  </a:lnTo>
                  <a:lnTo>
                    <a:pt x="35" y="3173"/>
                  </a:lnTo>
                  <a:lnTo>
                    <a:pt x="104" y="46"/>
                  </a:lnTo>
                  <a:close/>
                  <a:moveTo>
                    <a:pt x="70" y="0"/>
                  </a:moveTo>
                  <a:lnTo>
                    <a:pt x="1" y="3196"/>
                  </a:lnTo>
                  <a:lnTo>
                    <a:pt x="1857" y="3689"/>
                  </a:lnTo>
                  <a:lnTo>
                    <a:pt x="1834" y="619"/>
                  </a:lnTo>
                  <a:lnTo>
                    <a:pt x="1834" y="607"/>
                  </a:lnTo>
                  <a:lnTo>
                    <a:pt x="7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8" name="Google Shape;1108;p69"/>
            <p:cNvSpPr/>
            <p:nvPr/>
          </p:nvSpPr>
          <p:spPr>
            <a:xfrm>
              <a:off x="4737181" y="2856793"/>
              <a:ext cx="124216" cy="251897"/>
            </a:xfrm>
            <a:custGeom>
              <a:avLst/>
              <a:gdLst/>
              <a:ahLst/>
              <a:cxnLst/>
              <a:rect l="l" t="t" r="r" b="b"/>
              <a:pathLst>
                <a:path w="1972" h="3999" extrusionOk="0">
                  <a:moveTo>
                    <a:pt x="24" y="0"/>
                  </a:moveTo>
                  <a:cubicBezTo>
                    <a:pt x="24" y="0"/>
                    <a:pt x="12" y="12"/>
                    <a:pt x="1" y="12"/>
                  </a:cubicBezTo>
                  <a:cubicBezTo>
                    <a:pt x="1" y="23"/>
                    <a:pt x="12" y="35"/>
                    <a:pt x="12" y="35"/>
                  </a:cubicBezTo>
                  <a:lnTo>
                    <a:pt x="1914" y="745"/>
                  </a:lnTo>
                  <a:lnTo>
                    <a:pt x="1937" y="3952"/>
                  </a:lnTo>
                  <a:lnTo>
                    <a:pt x="1937" y="3952"/>
                  </a:lnTo>
                  <a:lnTo>
                    <a:pt x="58" y="3483"/>
                  </a:lnTo>
                  <a:cubicBezTo>
                    <a:pt x="35" y="3483"/>
                    <a:pt x="24" y="3506"/>
                    <a:pt x="47" y="3517"/>
                  </a:cubicBezTo>
                  <a:lnTo>
                    <a:pt x="1948" y="3998"/>
                  </a:lnTo>
                  <a:lnTo>
                    <a:pt x="1971" y="3998"/>
                  </a:lnTo>
                  <a:lnTo>
                    <a:pt x="1948" y="733"/>
                  </a:lnTo>
                  <a:lnTo>
                    <a:pt x="1948" y="722"/>
                  </a:lnTo>
                  <a:lnTo>
                    <a:pt x="2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9" name="Google Shape;1109;p69"/>
            <p:cNvSpPr/>
            <p:nvPr/>
          </p:nvSpPr>
          <p:spPr>
            <a:xfrm>
              <a:off x="4981083" y="2946241"/>
              <a:ext cx="3653" cy="193442"/>
            </a:xfrm>
            <a:custGeom>
              <a:avLst/>
              <a:gdLst/>
              <a:ahLst/>
              <a:cxnLst/>
              <a:rect l="l" t="t" r="r" b="b"/>
              <a:pathLst>
                <a:path w="58" h="3071" extrusionOk="0">
                  <a:moveTo>
                    <a:pt x="24" y="1"/>
                  </a:moveTo>
                  <a:cubicBezTo>
                    <a:pt x="12" y="1"/>
                    <a:pt x="1" y="1"/>
                    <a:pt x="1" y="12"/>
                  </a:cubicBezTo>
                  <a:lnTo>
                    <a:pt x="24" y="3048"/>
                  </a:lnTo>
                  <a:cubicBezTo>
                    <a:pt x="24" y="3059"/>
                    <a:pt x="35" y="3071"/>
                    <a:pt x="46" y="3071"/>
                  </a:cubicBezTo>
                  <a:cubicBezTo>
                    <a:pt x="58" y="3071"/>
                    <a:pt x="58" y="3059"/>
                    <a:pt x="58" y="3048"/>
                  </a:cubicBezTo>
                  <a:lnTo>
                    <a:pt x="35" y="12"/>
                  </a:lnTo>
                  <a:cubicBezTo>
                    <a:pt x="35" y="1"/>
                    <a:pt x="24"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0" name="Google Shape;1110;p69"/>
            <p:cNvSpPr/>
            <p:nvPr/>
          </p:nvSpPr>
          <p:spPr>
            <a:xfrm>
              <a:off x="4842565" y="2896478"/>
              <a:ext cx="4409" cy="207111"/>
            </a:xfrm>
            <a:custGeom>
              <a:avLst/>
              <a:gdLst/>
              <a:ahLst/>
              <a:cxnLst/>
              <a:rect l="l" t="t" r="r" b="b"/>
              <a:pathLst>
                <a:path w="70" h="3288" extrusionOk="0">
                  <a:moveTo>
                    <a:pt x="23" y="0"/>
                  </a:moveTo>
                  <a:cubicBezTo>
                    <a:pt x="12" y="0"/>
                    <a:pt x="0" y="12"/>
                    <a:pt x="0" y="23"/>
                  </a:cubicBezTo>
                  <a:lnTo>
                    <a:pt x="35" y="3276"/>
                  </a:lnTo>
                  <a:cubicBezTo>
                    <a:pt x="35" y="3288"/>
                    <a:pt x="35" y="3288"/>
                    <a:pt x="46" y="3288"/>
                  </a:cubicBezTo>
                  <a:cubicBezTo>
                    <a:pt x="58" y="3288"/>
                    <a:pt x="69" y="3288"/>
                    <a:pt x="69" y="3276"/>
                  </a:cubicBezTo>
                  <a:lnTo>
                    <a:pt x="35" y="23"/>
                  </a:lnTo>
                  <a:cubicBezTo>
                    <a:pt x="35" y="12"/>
                    <a:pt x="3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1" name="Google Shape;1111;p69"/>
            <p:cNvSpPr/>
            <p:nvPr/>
          </p:nvSpPr>
          <p:spPr>
            <a:xfrm>
              <a:off x="5352290" y="2565081"/>
              <a:ext cx="64691" cy="202261"/>
            </a:xfrm>
            <a:custGeom>
              <a:avLst/>
              <a:gdLst/>
              <a:ahLst/>
              <a:cxnLst/>
              <a:rect l="l" t="t" r="r" b="b"/>
              <a:pathLst>
                <a:path w="1027" h="3211" extrusionOk="0">
                  <a:moveTo>
                    <a:pt x="23" y="0"/>
                  </a:moveTo>
                  <a:cubicBezTo>
                    <a:pt x="11" y="0"/>
                    <a:pt x="0" y="17"/>
                    <a:pt x="19" y="26"/>
                  </a:cubicBezTo>
                  <a:lnTo>
                    <a:pt x="992" y="691"/>
                  </a:lnTo>
                  <a:lnTo>
                    <a:pt x="992" y="3165"/>
                  </a:lnTo>
                  <a:lnTo>
                    <a:pt x="30" y="2638"/>
                  </a:lnTo>
                  <a:cubicBezTo>
                    <a:pt x="19" y="2638"/>
                    <a:pt x="7" y="2638"/>
                    <a:pt x="7" y="2650"/>
                  </a:cubicBezTo>
                  <a:cubicBezTo>
                    <a:pt x="7" y="2661"/>
                    <a:pt x="7" y="2672"/>
                    <a:pt x="19" y="2672"/>
                  </a:cubicBezTo>
                  <a:lnTo>
                    <a:pt x="1004" y="3199"/>
                  </a:lnTo>
                  <a:lnTo>
                    <a:pt x="1027" y="3211"/>
                  </a:lnTo>
                  <a:lnTo>
                    <a:pt x="1027" y="668"/>
                  </a:lnTo>
                  <a:lnTo>
                    <a:pt x="30" y="3"/>
                  </a:lnTo>
                  <a:cubicBezTo>
                    <a:pt x="28" y="1"/>
                    <a:pt x="2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2" name="Google Shape;1112;p69"/>
            <p:cNvSpPr/>
            <p:nvPr/>
          </p:nvSpPr>
          <p:spPr>
            <a:xfrm>
              <a:off x="5453706" y="2627316"/>
              <a:ext cx="71494" cy="195584"/>
            </a:xfrm>
            <a:custGeom>
              <a:avLst/>
              <a:gdLst/>
              <a:ahLst/>
              <a:cxnLst/>
              <a:rect l="l" t="t" r="r" b="b"/>
              <a:pathLst>
                <a:path w="1135" h="3105" extrusionOk="0">
                  <a:moveTo>
                    <a:pt x="35" y="58"/>
                  </a:moveTo>
                  <a:lnTo>
                    <a:pt x="1101" y="676"/>
                  </a:lnTo>
                  <a:lnTo>
                    <a:pt x="1101" y="3059"/>
                  </a:lnTo>
                  <a:lnTo>
                    <a:pt x="35" y="2509"/>
                  </a:lnTo>
                  <a:lnTo>
                    <a:pt x="35" y="58"/>
                  </a:lnTo>
                  <a:close/>
                  <a:moveTo>
                    <a:pt x="1" y="1"/>
                  </a:moveTo>
                  <a:lnTo>
                    <a:pt x="1" y="2532"/>
                  </a:lnTo>
                  <a:lnTo>
                    <a:pt x="1135" y="3105"/>
                  </a:lnTo>
                  <a:lnTo>
                    <a:pt x="1135" y="665"/>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3" name="Google Shape;1113;p69"/>
            <p:cNvSpPr/>
            <p:nvPr/>
          </p:nvSpPr>
          <p:spPr>
            <a:xfrm>
              <a:off x="5510713" y="2661584"/>
              <a:ext cx="2268" cy="154829"/>
            </a:xfrm>
            <a:custGeom>
              <a:avLst/>
              <a:gdLst/>
              <a:ahLst/>
              <a:cxnLst/>
              <a:rect l="l" t="t" r="r" b="b"/>
              <a:pathLst>
                <a:path w="36" h="2458" extrusionOk="0">
                  <a:moveTo>
                    <a:pt x="18" y="1"/>
                  </a:moveTo>
                  <a:cubicBezTo>
                    <a:pt x="9" y="1"/>
                    <a:pt x="1" y="6"/>
                    <a:pt x="1" y="18"/>
                  </a:cubicBezTo>
                  <a:lnTo>
                    <a:pt x="1" y="2446"/>
                  </a:lnTo>
                  <a:cubicBezTo>
                    <a:pt x="1" y="2458"/>
                    <a:pt x="12" y="2458"/>
                    <a:pt x="24" y="2458"/>
                  </a:cubicBezTo>
                  <a:cubicBezTo>
                    <a:pt x="24" y="2458"/>
                    <a:pt x="35" y="2458"/>
                    <a:pt x="35" y="2446"/>
                  </a:cubicBezTo>
                  <a:lnTo>
                    <a:pt x="35" y="18"/>
                  </a:lnTo>
                  <a:cubicBezTo>
                    <a:pt x="35" y="6"/>
                    <a:pt x="27"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4" name="Google Shape;1114;p69"/>
            <p:cNvSpPr/>
            <p:nvPr/>
          </p:nvSpPr>
          <p:spPr>
            <a:xfrm>
              <a:off x="5402494" y="2598089"/>
              <a:ext cx="2205" cy="161317"/>
            </a:xfrm>
            <a:custGeom>
              <a:avLst/>
              <a:gdLst/>
              <a:ahLst/>
              <a:cxnLst/>
              <a:rect l="l" t="t" r="r" b="b"/>
              <a:pathLst>
                <a:path w="35" h="2561" extrusionOk="0">
                  <a:moveTo>
                    <a:pt x="18" y="1"/>
                  </a:moveTo>
                  <a:cubicBezTo>
                    <a:pt x="9" y="1"/>
                    <a:pt x="1" y="6"/>
                    <a:pt x="1" y="18"/>
                  </a:cubicBezTo>
                  <a:lnTo>
                    <a:pt x="1" y="2549"/>
                  </a:lnTo>
                  <a:cubicBezTo>
                    <a:pt x="1" y="2561"/>
                    <a:pt x="1" y="2561"/>
                    <a:pt x="12" y="2561"/>
                  </a:cubicBezTo>
                  <a:cubicBezTo>
                    <a:pt x="23" y="2561"/>
                    <a:pt x="35" y="2561"/>
                    <a:pt x="35" y="2549"/>
                  </a:cubicBezTo>
                  <a:lnTo>
                    <a:pt x="35" y="18"/>
                  </a:lnTo>
                  <a:cubicBezTo>
                    <a:pt x="35" y="6"/>
                    <a:pt x="26"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5" name="Google Shape;1115;p69"/>
            <p:cNvSpPr/>
            <p:nvPr/>
          </p:nvSpPr>
          <p:spPr>
            <a:xfrm>
              <a:off x="5352164" y="2801802"/>
              <a:ext cx="64817" cy="195017"/>
            </a:xfrm>
            <a:custGeom>
              <a:avLst/>
              <a:gdLst/>
              <a:ahLst/>
              <a:cxnLst/>
              <a:rect l="l" t="t" r="r" b="b"/>
              <a:pathLst>
                <a:path w="1029" h="3096" extrusionOk="0">
                  <a:moveTo>
                    <a:pt x="23" y="0"/>
                  </a:moveTo>
                  <a:cubicBezTo>
                    <a:pt x="7" y="0"/>
                    <a:pt x="1" y="26"/>
                    <a:pt x="21" y="26"/>
                  </a:cubicBezTo>
                  <a:lnTo>
                    <a:pt x="994" y="564"/>
                  </a:lnTo>
                  <a:lnTo>
                    <a:pt x="994" y="3038"/>
                  </a:lnTo>
                  <a:lnTo>
                    <a:pt x="32" y="2649"/>
                  </a:lnTo>
                  <a:cubicBezTo>
                    <a:pt x="29" y="2647"/>
                    <a:pt x="26" y="2646"/>
                    <a:pt x="23" y="2646"/>
                  </a:cubicBezTo>
                  <a:cubicBezTo>
                    <a:pt x="7" y="2646"/>
                    <a:pt x="1" y="2672"/>
                    <a:pt x="21" y="2672"/>
                  </a:cubicBezTo>
                  <a:lnTo>
                    <a:pt x="1029" y="3096"/>
                  </a:lnTo>
                  <a:lnTo>
                    <a:pt x="1029" y="553"/>
                  </a:lnTo>
                  <a:lnTo>
                    <a:pt x="32" y="3"/>
                  </a:lnTo>
                  <a:cubicBezTo>
                    <a:pt x="29" y="1"/>
                    <a:pt x="26"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6" name="Google Shape;1116;p69"/>
            <p:cNvSpPr/>
            <p:nvPr/>
          </p:nvSpPr>
          <p:spPr>
            <a:xfrm>
              <a:off x="5453706" y="2852447"/>
              <a:ext cx="71494" cy="186198"/>
            </a:xfrm>
            <a:custGeom>
              <a:avLst/>
              <a:gdLst/>
              <a:ahLst/>
              <a:cxnLst/>
              <a:rect l="l" t="t" r="r" b="b"/>
              <a:pathLst>
                <a:path w="1135" h="2956" extrusionOk="0">
                  <a:moveTo>
                    <a:pt x="35" y="46"/>
                  </a:moveTo>
                  <a:lnTo>
                    <a:pt x="1101" y="539"/>
                  </a:lnTo>
                  <a:lnTo>
                    <a:pt x="1101" y="2910"/>
                  </a:lnTo>
                  <a:lnTo>
                    <a:pt x="35" y="2498"/>
                  </a:lnTo>
                  <a:lnTo>
                    <a:pt x="35" y="46"/>
                  </a:lnTo>
                  <a:close/>
                  <a:moveTo>
                    <a:pt x="1" y="1"/>
                  </a:moveTo>
                  <a:lnTo>
                    <a:pt x="1" y="2521"/>
                  </a:lnTo>
                  <a:lnTo>
                    <a:pt x="1135" y="2956"/>
                  </a:lnTo>
                  <a:lnTo>
                    <a:pt x="1135" y="516"/>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7" name="Google Shape;1117;p69"/>
            <p:cNvSpPr/>
            <p:nvPr/>
          </p:nvSpPr>
          <p:spPr>
            <a:xfrm>
              <a:off x="5510713" y="2878777"/>
              <a:ext cx="2268" cy="154829"/>
            </a:xfrm>
            <a:custGeom>
              <a:avLst/>
              <a:gdLst/>
              <a:ahLst/>
              <a:cxnLst/>
              <a:rect l="l" t="t" r="r" b="b"/>
              <a:pathLst>
                <a:path w="36" h="2458" extrusionOk="0">
                  <a:moveTo>
                    <a:pt x="18" y="1"/>
                  </a:moveTo>
                  <a:cubicBezTo>
                    <a:pt x="9" y="1"/>
                    <a:pt x="1" y="6"/>
                    <a:pt x="1" y="18"/>
                  </a:cubicBezTo>
                  <a:lnTo>
                    <a:pt x="1" y="2446"/>
                  </a:lnTo>
                  <a:cubicBezTo>
                    <a:pt x="1" y="2458"/>
                    <a:pt x="12" y="2458"/>
                    <a:pt x="24" y="2458"/>
                  </a:cubicBezTo>
                  <a:cubicBezTo>
                    <a:pt x="24" y="2458"/>
                    <a:pt x="35" y="2458"/>
                    <a:pt x="35" y="2446"/>
                  </a:cubicBezTo>
                  <a:lnTo>
                    <a:pt x="35" y="18"/>
                  </a:lnTo>
                  <a:cubicBezTo>
                    <a:pt x="35" y="6"/>
                    <a:pt x="27"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8" name="Google Shape;1118;p69"/>
            <p:cNvSpPr/>
            <p:nvPr/>
          </p:nvSpPr>
          <p:spPr>
            <a:xfrm>
              <a:off x="5402494" y="2829014"/>
              <a:ext cx="2205" cy="161317"/>
            </a:xfrm>
            <a:custGeom>
              <a:avLst/>
              <a:gdLst/>
              <a:ahLst/>
              <a:cxnLst/>
              <a:rect l="l" t="t" r="r" b="b"/>
              <a:pathLst>
                <a:path w="35" h="2561" extrusionOk="0">
                  <a:moveTo>
                    <a:pt x="18" y="0"/>
                  </a:moveTo>
                  <a:cubicBezTo>
                    <a:pt x="9" y="0"/>
                    <a:pt x="1" y="6"/>
                    <a:pt x="1" y="17"/>
                  </a:cubicBezTo>
                  <a:lnTo>
                    <a:pt x="1" y="2549"/>
                  </a:lnTo>
                  <a:cubicBezTo>
                    <a:pt x="1" y="2549"/>
                    <a:pt x="1" y="2560"/>
                    <a:pt x="12" y="2560"/>
                  </a:cubicBezTo>
                  <a:cubicBezTo>
                    <a:pt x="23" y="2560"/>
                    <a:pt x="23" y="2549"/>
                    <a:pt x="35" y="2549"/>
                  </a:cubicBezTo>
                  <a:lnTo>
                    <a:pt x="35" y="17"/>
                  </a:lnTo>
                  <a:cubicBezTo>
                    <a:pt x="35"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9" name="Google Shape;1119;p69"/>
            <p:cNvSpPr/>
            <p:nvPr/>
          </p:nvSpPr>
          <p:spPr>
            <a:xfrm>
              <a:off x="5352731" y="3059940"/>
              <a:ext cx="64250" cy="185128"/>
            </a:xfrm>
            <a:custGeom>
              <a:avLst/>
              <a:gdLst/>
              <a:ahLst/>
              <a:cxnLst/>
              <a:rect l="l" t="t" r="r" b="b"/>
              <a:pathLst>
                <a:path w="1020" h="2939" extrusionOk="0">
                  <a:moveTo>
                    <a:pt x="13" y="1"/>
                  </a:moveTo>
                  <a:cubicBezTo>
                    <a:pt x="6" y="1"/>
                    <a:pt x="0" y="9"/>
                    <a:pt x="0" y="17"/>
                  </a:cubicBezTo>
                  <a:cubicBezTo>
                    <a:pt x="0" y="17"/>
                    <a:pt x="0" y="29"/>
                    <a:pt x="12" y="29"/>
                  </a:cubicBezTo>
                  <a:lnTo>
                    <a:pt x="985" y="418"/>
                  </a:lnTo>
                  <a:lnTo>
                    <a:pt x="985" y="2892"/>
                  </a:lnTo>
                  <a:lnTo>
                    <a:pt x="23" y="2652"/>
                  </a:lnTo>
                  <a:cubicBezTo>
                    <a:pt x="20" y="2648"/>
                    <a:pt x="16" y="2647"/>
                    <a:pt x="13" y="2647"/>
                  </a:cubicBezTo>
                  <a:cubicBezTo>
                    <a:pt x="6" y="2647"/>
                    <a:pt x="0" y="2655"/>
                    <a:pt x="0" y="2663"/>
                  </a:cubicBezTo>
                  <a:cubicBezTo>
                    <a:pt x="0" y="2663"/>
                    <a:pt x="0" y="2675"/>
                    <a:pt x="12" y="2675"/>
                  </a:cubicBezTo>
                  <a:lnTo>
                    <a:pt x="1020" y="2938"/>
                  </a:lnTo>
                  <a:lnTo>
                    <a:pt x="1020" y="395"/>
                  </a:lnTo>
                  <a:lnTo>
                    <a:pt x="23" y="6"/>
                  </a:lnTo>
                  <a:cubicBezTo>
                    <a:pt x="20" y="2"/>
                    <a:pt x="16"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0" name="Google Shape;1120;p69"/>
            <p:cNvSpPr/>
            <p:nvPr/>
          </p:nvSpPr>
          <p:spPr>
            <a:xfrm>
              <a:off x="5453706" y="3094900"/>
              <a:ext cx="71494" cy="174671"/>
            </a:xfrm>
            <a:custGeom>
              <a:avLst/>
              <a:gdLst/>
              <a:ahLst/>
              <a:cxnLst/>
              <a:rect l="l" t="t" r="r" b="b"/>
              <a:pathLst>
                <a:path w="1135" h="2773" extrusionOk="0">
                  <a:moveTo>
                    <a:pt x="35" y="35"/>
                  </a:moveTo>
                  <a:lnTo>
                    <a:pt x="1101" y="356"/>
                  </a:lnTo>
                  <a:lnTo>
                    <a:pt x="1101" y="2738"/>
                  </a:lnTo>
                  <a:lnTo>
                    <a:pt x="35" y="2486"/>
                  </a:lnTo>
                  <a:lnTo>
                    <a:pt x="35" y="35"/>
                  </a:lnTo>
                  <a:close/>
                  <a:moveTo>
                    <a:pt x="1" y="0"/>
                  </a:moveTo>
                  <a:lnTo>
                    <a:pt x="1" y="2521"/>
                  </a:lnTo>
                  <a:lnTo>
                    <a:pt x="1135" y="2773"/>
                  </a:lnTo>
                  <a:lnTo>
                    <a:pt x="1135" y="333"/>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1" name="Google Shape;1121;p69"/>
            <p:cNvSpPr/>
            <p:nvPr/>
          </p:nvSpPr>
          <p:spPr>
            <a:xfrm>
              <a:off x="5510713" y="3111845"/>
              <a:ext cx="2268" cy="155585"/>
            </a:xfrm>
            <a:custGeom>
              <a:avLst/>
              <a:gdLst/>
              <a:ahLst/>
              <a:cxnLst/>
              <a:rect l="l" t="t" r="r" b="b"/>
              <a:pathLst>
                <a:path w="36" h="2470" extrusionOk="0">
                  <a:moveTo>
                    <a:pt x="18" y="1"/>
                  </a:moveTo>
                  <a:cubicBezTo>
                    <a:pt x="9" y="1"/>
                    <a:pt x="1" y="6"/>
                    <a:pt x="1" y="18"/>
                  </a:cubicBezTo>
                  <a:lnTo>
                    <a:pt x="1" y="2446"/>
                  </a:lnTo>
                  <a:cubicBezTo>
                    <a:pt x="1" y="2458"/>
                    <a:pt x="12" y="2469"/>
                    <a:pt x="24" y="2469"/>
                  </a:cubicBezTo>
                  <a:cubicBezTo>
                    <a:pt x="24" y="2469"/>
                    <a:pt x="35" y="2458"/>
                    <a:pt x="35" y="2446"/>
                  </a:cubicBezTo>
                  <a:lnTo>
                    <a:pt x="35" y="18"/>
                  </a:lnTo>
                  <a:cubicBezTo>
                    <a:pt x="35" y="6"/>
                    <a:pt x="27"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2" name="Google Shape;1122;p69"/>
            <p:cNvSpPr/>
            <p:nvPr/>
          </p:nvSpPr>
          <p:spPr>
            <a:xfrm>
              <a:off x="5402494" y="3079404"/>
              <a:ext cx="1512" cy="161317"/>
            </a:xfrm>
            <a:custGeom>
              <a:avLst/>
              <a:gdLst/>
              <a:ahLst/>
              <a:cxnLst/>
              <a:rect l="l" t="t" r="r" b="b"/>
              <a:pathLst>
                <a:path w="24" h="2561" extrusionOk="0">
                  <a:moveTo>
                    <a:pt x="12" y="0"/>
                  </a:moveTo>
                  <a:cubicBezTo>
                    <a:pt x="6" y="0"/>
                    <a:pt x="1" y="6"/>
                    <a:pt x="1" y="17"/>
                  </a:cubicBezTo>
                  <a:lnTo>
                    <a:pt x="1" y="2549"/>
                  </a:lnTo>
                  <a:cubicBezTo>
                    <a:pt x="1" y="2549"/>
                    <a:pt x="1" y="2560"/>
                    <a:pt x="12" y="2560"/>
                  </a:cubicBezTo>
                  <a:cubicBezTo>
                    <a:pt x="23" y="2560"/>
                    <a:pt x="23" y="2549"/>
                    <a:pt x="23" y="2549"/>
                  </a:cubicBezTo>
                  <a:lnTo>
                    <a:pt x="23" y="17"/>
                  </a:lnTo>
                  <a:cubicBezTo>
                    <a:pt x="23" y="6"/>
                    <a:pt x="18"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3" name="Google Shape;1123;p69"/>
            <p:cNvSpPr/>
            <p:nvPr/>
          </p:nvSpPr>
          <p:spPr>
            <a:xfrm>
              <a:off x="5352164" y="3293889"/>
              <a:ext cx="64817" cy="182797"/>
            </a:xfrm>
            <a:custGeom>
              <a:avLst/>
              <a:gdLst/>
              <a:ahLst/>
              <a:cxnLst/>
              <a:rect l="l" t="t" r="r" b="b"/>
              <a:pathLst>
                <a:path w="1029" h="2902" extrusionOk="0">
                  <a:moveTo>
                    <a:pt x="23" y="1"/>
                  </a:moveTo>
                  <a:cubicBezTo>
                    <a:pt x="7" y="1"/>
                    <a:pt x="1" y="26"/>
                    <a:pt x="21" y="26"/>
                  </a:cubicBezTo>
                  <a:lnTo>
                    <a:pt x="994" y="381"/>
                  </a:lnTo>
                  <a:lnTo>
                    <a:pt x="994" y="2855"/>
                  </a:lnTo>
                  <a:lnTo>
                    <a:pt x="32" y="2638"/>
                  </a:lnTo>
                  <a:cubicBezTo>
                    <a:pt x="21" y="2638"/>
                    <a:pt x="9" y="2649"/>
                    <a:pt x="9" y="2649"/>
                  </a:cubicBezTo>
                  <a:cubicBezTo>
                    <a:pt x="9" y="2661"/>
                    <a:pt x="9" y="2672"/>
                    <a:pt x="21" y="2672"/>
                  </a:cubicBezTo>
                  <a:lnTo>
                    <a:pt x="1029" y="2901"/>
                  </a:lnTo>
                  <a:lnTo>
                    <a:pt x="1029" y="358"/>
                  </a:lnTo>
                  <a:lnTo>
                    <a:pt x="32" y="3"/>
                  </a:lnTo>
                  <a:cubicBezTo>
                    <a:pt x="29" y="1"/>
                    <a:pt x="26"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4" name="Google Shape;1124;p69"/>
            <p:cNvSpPr/>
            <p:nvPr/>
          </p:nvSpPr>
          <p:spPr>
            <a:xfrm>
              <a:off x="5453706" y="3325070"/>
              <a:ext cx="71494" cy="172530"/>
            </a:xfrm>
            <a:custGeom>
              <a:avLst/>
              <a:gdLst/>
              <a:ahLst/>
              <a:cxnLst/>
              <a:rect l="l" t="t" r="r" b="b"/>
              <a:pathLst>
                <a:path w="1135" h="2739" extrusionOk="0">
                  <a:moveTo>
                    <a:pt x="35" y="46"/>
                  </a:moveTo>
                  <a:lnTo>
                    <a:pt x="1101" y="321"/>
                  </a:lnTo>
                  <a:lnTo>
                    <a:pt x="1101" y="2693"/>
                  </a:lnTo>
                  <a:lnTo>
                    <a:pt x="35" y="2498"/>
                  </a:lnTo>
                  <a:lnTo>
                    <a:pt x="35" y="46"/>
                  </a:lnTo>
                  <a:close/>
                  <a:moveTo>
                    <a:pt x="1" y="1"/>
                  </a:moveTo>
                  <a:lnTo>
                    <a:pt x="1" y="2521"/>
                  </a:lnTo>
                  <a:lnTo>
                    <a:pt x="1112" y="2738"/>
                  </a:lnTo>
                  <a:lnTo>
                    <a:pt x="1135" y="2738"/>
                  </a:lnTo>
                  <a:lnTo>
                    <a:pt x="1135" y="299"/>
                  </a:lnTo>
                  <a:lnTo>
                    <a:pt x="2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5" name="Google Shape;1125;p69"/>
            <p:cNvSpPr/>
            <p:nvPr/>
          </p:nvSpPr>
          <p:spPr>
            <a:xfrm>
              <a:off x="5510713" y="3340566"/>
              <a:ext cx="2268" cy="154892"/>
            </a:xfrm>
            <a:custGeom>
              <a:avLst/>
              <a:gdLst/>
              <a:ahLst/>
              <a:cxnLst/>
              <a:rect l="l" t="t" r="r" b="b"/>
              <a:pathLst>
                <a:path w="36" h="2459" extrusionOk="0">
                  <a:moveTo>
                    <a:pt x="18" y="1"/>
                  </a:moveTo>
                  <a:cubicBezTo>
                    <a:pt x="9" y="1"/>
                    <a:pt x="1" y="7"/>
                    <a:pt x="1" y="18"/>
                  </a:cubicBezTo>
                  <a:lnTo>
                    <a:pt x="1" y="2447"/>
                  </a:lnTo>
                  <a:cubicBezTo>
                    <a:pt x="1" y="2447"/>
                    <a:pt x="12" y="2458"/>
                    <a:pt x="24" y="2458"/>
                  </a:cubicBezTo>
                  <a:cubicBezTo>
                    <a:pt x="24" y="2458"/>
                    <a:pt x="35" y="2447"/>
                    <a:pt x="35" y="2447"/>
                  </a:cubicBezTo>
                  <a:lnTo>
                    <a:pt x="35" y="18"/>
                  </a:lnTo>
                  <a:cubicBezTo>
                    <a:pt x="35" y="7"/>
                    <a:pt x="27"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6" name="Google Shape;1126;p69"/>
            <p:cNvSpPr/>
            <p:nvPr/>
          </p:nvSpPr>
          <p:spPr>
            <a:xfrm>
              <a:off x="5402494" y="3311023"/>
              <a:ext cx="1512" cy="162010"/>
            </a:xfrm>
            <a:custGeom>
              <a:avLst/>
              <a:gdLst/>
              <a:ahLst/>
              <a:cxnLst/>
              <a:rect l="l" t="t" r="r" b="b"/>
              <a:pathLst>
                <a:path w="24" h="2572" extrusionOk="0">
                  <a:moveTo>
                    <a:pt x="12" y="0"/>
                  </a:moveTo>
                  <a:cubicBezTo>
                    <a:pt x="6" y="0"/>
                    <a:pt x="1" y="6"/>
                    <a:pt x="1" y="17"/>
                  </a:cubicBezTo>
                  <a:lnTo>
                    <a:pt x="1" y="2549"/>
                  </a:lnTo>
                  <a:cubicBezTo>
                    <a:pt x="1" y="2561"/>
                    <a:pt x="1" y="2572"/>
                    <a:pt x="12" y="2572"/>
                  </a:cubicBezTo>
                  <a:cubicBezTo>
                    <a:pt x="23" y="2572"/>
                    <a:pt x="23" y="2561"/>
                    <a:pt x="23" y="2549"/>
                  </a:cubicBezTo>
                  <a:lnTo>
                    <a:pt x="23" y="17"/>
                  </a:lnTo>
                  <a:cubicBezTo>
                    <a:pt x="23" y="6"/>
                    <a:pt x="18"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7" name="Google Shape;1127;p69"/>
            <p:cNvSpPr/>
            <p:nvPr/>
          </p:nvSpPr>
          <p:spPr>
            <a:xfrm>
              <a:off x="5595184" y="2721677"/>
              <a:ext cx="43337" cy="170514"/>
            </a:xfrm>
            <a:custGeom>
              <a:avLst/>
              <a:gdLst/>
              <a:ahLst/>
              <a:cxnLst/>
              <a:rect l="l" t="t" r="r" b="b"/>
              <a:pathLst>
                <a:path w="688" h="2707" extrusionOk="0">
                  <a:moveTo>
                    <a:pt x="26" y="1"/>
                  </a:moveTo>
                  <a:cubicBezTo>
                    <a:pt x="9" y="1"/>
                    <a:pt x="2" y="28"/>
                    <a:pt x="12" y="38"/>
                  </a:cubicBezTo>
                  <a:lnTo>
                    <a:pt x="653" y="461"/>
                  </a:lnTo>
                  <a:lnTo>
                    <a:pt x="653" y="2649"/>
                  </a:lnTo>
                  <a:lnTo>
                    <a:pt x="34" y="2329"/>
                  </a:lnTo>
                  <a:cubicBezTo>
                    <a:pt x="12" y="2329"/>
                    <a:pt x="0" y="2351"/>
                    <a:pt x="23" y="2363"/>
                  </a:cubicBezTo>
                  <a:lnTo>
                    <a:pt x="687" y="2707"/>
                  </a:lnTo>
                  <a:lnTo>
                    <a:pt x="687" y="438"/>
                  </a:lnTo>
                  <a:lnTo>
                    <a:pt x="34" y="3"/>
                  </a:lnTo>
                  <a:cubicBezTo>
                    <a:pt x="31" y="2"/>
                    <a:pt x="28"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8" name="Google Shape;1128;p69"/>
            <p:cNvSpPr/>
            <p:nvPr/>
          </p:nvSpPr>
          <p:spPr>
            <a:xfrm>
              <a:off x="5661514" y="2761551"/>
              <a:ext cx="47683" cy="167427"/>
            </a:xfrm>
            <a:custGeom>
              <a:avLst/>
              <a:gdLst/>
              <a:ahLst/>
              <a:cxnLst/>
              <a:rect l="l" t="t" r="r" b="b"/>
              <a:pathLst>
                <a:path w="757" h="2658" extrusionOk="0">
                  <a:moveTo>
                    <a:pt x="35" y="57"/>
                  </a:moveTo>
                  <a:lnTo>
                    <a:pt x="723" y="470"/>
                  </a:lnTo>
                  <a:lnTo>
                    <a:pt x="723" y="2601"/>
                  </a:lnTo>
                  <a:lnTo>
                    <a:pt x="35" y="2245"/>
                  </a:lnTo>
                  <a:lnTo>
                    <a:pt x="35" y="57"/>
                  </a:lnTo>
                  <a:close/>
                  <a:moveTo>
                    <a:pt x="1" y="0"/>
                  </a:moveTo>
                  <a:lnTo>
                    <a:pt x="1" y="2268"/>
                  </a:lnTo>
                  <a:lnTo>
                    <a:pt x="757" y="2658"/>
                  </a:lnTo>
                  <a:lnTo>
                    <a:pt x="757" y="447"/>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9" name="Google Shape;1129;p69"/>
            <p:cNvSpPr/>
            <p:nvPr/>
          </p:nvSpPr>
          <p:spPr>
            <a:xfrm>
              <a:off x="5699056" y="2784291"/>
              <a:ext cx="2205" cy="139649"/>
            </a:xfrm>
            <a:custGeom>
              <a:avLst/>
              <a:gdLst/>
              <a:ahLst/>
              <a:cxnLst/>
              <a:rect l="l" t="t" r="r" b="b"/>
              <a:pathLst>
                <a:path w="35" h="2217" extrusionOk="0">
                  <a:moveTo>
                    <a:pt x="18" y="0"/>
                  </a:moveTo>
                  <a:cubicBezTo>
                    <a:pt x="9" y="0"/>
                    <a:pt x="1" y="6"/>
                    <a:pt x="1" y="17"/>
                  </a:cubicBezTo>
                  <a:lnTo>
                    <a:pt x="1" y="2205"/>
                  </a:lnTo>
                  <a:cubicBezTo>
                    <a:pt x="1" y="2217"/>
                    <a:pt x="12" y="2217"/>
                    <a:pt x="24" y="2217"/>
                  </a:cubicBezTo>
                  <a:cubicBezTo>
                    <a:pt x="24" y="2217"/>
                    <a:pt x="35" y="2217"/>
                    <a:pt x="35" y="2205"/>
                  </a:cubicBezTo>
                  <a:lnTo>
                    <a:pt x="35" y="17"/>
                  </a:lnTo>
                  <a:cubicBezTo>
                    <a:pt x="35"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0" name="Google Shape;1130;p69"/>
            <p:cNvSpPr/>
            <p:nvPr/>
          </p:nvSpPr>
          <p:spPr>
            <a:xfrm>
              <a:off x="5628317" y="2743157"/>
              <a:ext cx="2268" cy="143239"/>
            </a:xfrm>
            <a:custGeom>
              <a:avLst/>
              <a:gdLst/>
              <a:ahLst/>
              <a:cxnLst/>
              <a:rect l="l" t="t" r="r" b="b"/>
              <a:pathLst>
                <a:path w="36" h="2274" extrusionOk="0">
                  <a:moveTo>
                    <a:pt x="18" y="0"/>
                  </a:moveTo>
                  <a:cubicBezTo>
                    <a:pt x="10" y="0"/>
                    <a:pt x="1" y="6"/>
                    <a:pt x="1" y="17"/>
                  </a:cubicBezTo>
                  <a:lnTo>
                    <a:pt x="1" y="2262"/>
                  </a:lnTo>
                  <a:cubicBezTo>
                    <a:pt x="1" y="2274"/>
                    <a:pt x="1" y="2274"/>
                    <a:pt x="12" y="2274"/>
                  </a:cubicBezTo>
                  <a:cubicBezTo>
                    <a:pt x="24" y="2274"/>
                    <a:pt x="35" y="2274"/>
                    <a:pt x="35" y="2262"/>
                  </a:cubicBezTo>
                  <a:lnTo>
                    <a:pt x="35" y="17"/>
                  </a:lnTo>
                  <a:cubicBezTo>
                    <a:pt x="35" y="6"/>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1" name="Google Shape;1131;p69"/>
            <p:cNvSpPr/>
            <p:nvPr/>
          </p:nvSpPr>
          <p:spPr>
            <a:xfrm>
              <a:off x="5595373" y="2930241"/>
              <a:ext cx="43148" cy="165412"/>
            </a:xfrm>
            <a:custGeom>
              <a:avLst/>
              <a:gdLst/>
              <a:ahLst/>
              <a:cxnLst/>
              <a:rect l="l" t="t" r="r" b="b"/>
              <a:pathLst>
                <a:path w="685" h="2626" extrusionOk="0">
                  <a:moveTo>
                    <a:pt x="23" y="0"/>
                  </a:moveTo>
                  <a:cubicBezTo>
                    <a:pt x="6" y="0"/>
                    <a:pt x="0" y="27"/>
                    <a:pt x="20" y="37"/>
                  </a:cubicBezTo>
                  <a:lnTo>
                    <a:pt x="650" y="381"/>
                  </a:lnTo>
                  <a:lnTo>
                    <a:pt x="650" y="2580"/>
                  </a:lnTo>
                  <a:lnTo>
                    <a:pt x="31" y="2340"/>
                  </a:lnTo>
                  <a:cubicBezTo>
                    <a:pt x="28" y="2338"/>
                    <a:pt x="25" y="2337"/>
                    <a:pt x="22" y="2337"/>
                  </a:cubicBezTo>
                  <a:cubicBezTo>
                    <a:pt x="6" y="2337"/>
                    <a:pt x="0" y="2362"/>
                    <a:pt x="20" y="2362"/>
                  </a:cubicBezTo>
                  <a:lnTo>
                    <a:pt x="684" y="2626"/>
                  </a:lnTo>
                  <a:lnTo>
                    <a:pt x="684" y="358"/>
                  </a:lnTo>
                  <a:lnTo>
                    <a:pt x="31" y="3"/>
                  </a:lnTo>
                  <a:cubicBezTo>
                    <a:pt x="28" y="1"/>
                    <a:pt x="2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2" name="Google Shape;1132;p69"/>
            <p:cNvSpPr/>
            <p:nvPr/>
          </p:nvSpPr>
          <p:spPr>
            <a:xfrm>
              <a:off x="5661514" y="2962115"/>
              <a:ext cx="47683" cy="160247"/>
            </a:xfrm>
            <a:custGeom>
              <a:avLst/>
              <a:gdLst/>
              <a:ahLst/>
              <a:cxnLst/>
              <a:rect l="l" t="t" r="r" b="b"/>
              <a:pathLst>
                <a:path w="757" h="2544" extrusionOk="0">
                  <a:moveTo>
                    <a:pt x="35" y="58"/>
                  </a:moveTo>
                  <a:lnTo>
                    <a:pt x="723" y="367"/>
                  </a:lnTo>
                  <a:lnTo>
                    <a:pt x="723" y="2498"/>
                  </a:lnTo>
                  <a:lnTo>
                    <a:pt x="35" y="2234"/>
                  </a:lnTo>
                  <a:lnTo>
                    <a:pt x="35" y="58"/>
                  </a:lnTo>
                  <a:close/>
                  <a:moveTo>
                    <a:pt x="1" y="1"/>
                  </a:moveTo>
                  <a:lnTo>
                    <a:pt x="1" y="2257"/>
                  </a:lnTo>
                  <a:lnTo>
                    <a:pt x="757" y="2544"/>
                  </a:lnTo>
                  <a:lnTo>
                    <a:pt x="757" y="344"/>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3" name="Google Shape;1133;p69"/>
            <p:cNvSpPr/>
            <p:nvPr/>
          </p:nvSpPr>
          <p:spPr>
            <a:xfrm>
              <a:off x="5699056" y="2979815"/>
              <a:ext cx="2205" cy="139649"/>
            </a:xfrm>
            <a:custGeom>
              <a:avLst/>
              <a:gdLst/>
              <a:ahLst/>
              <a:cxnLst/>
              <a:rect l="l" t="t" r="r" b="b"/>
              <a:pathLst>
                <a:path w="35" h="2217" extrusionOk="0">
                  <a:moveTo>
                    <a:pt x="18" y="0"/>
                  </a:moveTo>
                  <a:cubicBezTo>
                    <a:pt x="9" y="0"/>
                    <a:pt x="1" y="6"/>
                    <a:pt x="1" y="18"/>
                  </a:cubicBezTo>
                  <a:lnTo>
                    <a:pt x="1" y="2194"/>
                  </a:lnTo>
                  <a:cubicBezTo>
                    <a:pt x="1" y="2206"/>
                    <a:pt x="12" y="2217"/>
                    <a:pt x="24" y="2217"/>
                  </a:cubicBezTo>
                  <a:cubicBezTo>
                    <a:pt x="24" y="2217"/>
                    <a:pt x="35" y="2206"/>
                    <a:pt x="35" y="2194"/>
                  </a:cubicBezTo>
                  <a:lnTo>
                    <a:pt x="35" y="18"/>
                  </a:lnTo>
                  <a:cubicBezTo>
                    <a:pt x="35"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4" name="Google Shape;1134;p69"/>
            <p:cNvSpPr/>
            <p:nvPr/>
          </p:nvSpPr>
          <p:spPr>
            <a:xfrm>
              <a:off x="5628317" y="2948068"/>
              <a:ext cx="2268" cy="143302"/>
            </a:xfrm>
            <a:custGeom>
              <a:avLst/>
              <a:gdLst/>
              <a:ahLst/>
              <a:cxnLst/>
              <a:rect l="l" t="t" r="r" b="b"/>
              <a:pathLst>
                <a:path w="36" h="2275" extrusionOk="0">
                  <a:moveTo>
                    <a:pt x="18" y="0"/>
                  </a:moveTo>
                  <a:cubicBezTo>
                    <a:pt x="10" y="0"/>
                    <a:pt x="1" y="6"/>
                    <a:pt x="1" y="18"/>
                  </a:cubicBezTo>
                  <a:lnTo>
                    <a:pt x="1" y="2251"/>
                  </a:lnTo>
                  <a:cubicBezTo>
                    <a:pt x="1" y="2263"/>
                    <a:pt x="1" y="2274"/>
                    <a:pt x="12" y="2274"/>
                  </a:cubicBezTo>
                  <a:cubicBezTo>
                    <a:pt x="24" y="2274"/>
                    <a:pt x="35" y="2263"/>
                    <a:pt x="35" y="2251"/>
                  </a:cubicBezTo>
                  <a:lnTo>
                    <a:pt x="35" y="18"/>
                  </a:lnTo>
                  <a:cubicBezTo>
                    <a:pt x="35" y="6"/>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5" name="Google Shape;1135;p69"/>
            <p:cNvSpPr/>
            <p:nvPr/>
          </p:nvSpPr>
          <p:spPr>
            <a:xfrm>
              <a:off x="5595184" y="3157702"/>
              <a:ext cx="43337" cy="158042"/>
            </a:xfrm>
            <a:custGeom>
              <a:avLst/>
              <a:gdLst/>
              <a:ahLst/>
              <a:cxnLst/>
              <a:rect l="l" t="t" r="r" b="b"/>
              <a:pathLst>
                <a:path w="688" h="2509" extrusionOk="0">
                  <a:moveTo>
                    <a:pt x="34" y="0"/>
                  </a:moveTo>
                  <a:cubicBezTo>
                    <a:pt x="12" y="0"/>
                    <a:pt x="0" y="23"/>
                    <a:pt x="23" y="34"/>
                  </a:cubicBezTo>
                  <a:lnTo>
                    <a:pt x="653" y="275"/>
                  </a:lnTo>
                  <a:lnTo>
                    <a:pt x="653" y="2463"/>
                  </a:lnTo>
                  <a:lnTo>
                    <a:pt x="34" y="2325"/>
                  </a:lnTo>
                  <a:cubicBezTo>
                    <a:pt x="23" y="2325"/>
                    <a:pt x="12" y="2337"/>
                    <a:pt x="12" y="2348"/>
                  </a:cubicBezTo>
                  <a:cubicBezTo>
                    <a:pt x="12" y="2348"/>
                    <a:pt x="12" y="2360"/>
                    <a:pt x="23" y="2360"/>
                  </a:cubicBezTo>
                  <a:lnTo>
                    <a:pt x="687" y="2509"/>
                  </a:lnTo>
                  <a:lnTo>
                    <a:pt x="687" y="252"/>
                  </a:lnTo>
                  <a:lnTo>
                    <a:pt x="3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6" name="Google Shape;1136;p69"/>
            <p:cNvSpPr/>
            <p:nvPr/>
          </p:nvSpPr>
          <p:spPr>
            <a:xfrm>
              <a:off x="5661514" y="3178615"/>
              <a:ext cx="47683" cy="151554"/>
            </a:xfrm>
            <a:custGeom>
              <a:avLst/>
              <a:gdLst/>
              <a:ahLst/>
              <a:cxnLst/>
              <a:rect l="l" t="t" r="r" b="b"/>
              <a:pathLst>
                <a:path w="757" h="2406" extrusionOk="0">
                  <a:moveTo>
                    <a:pt x="35" y="46"/>
                  </a:moveTo>
                  <a:lnTo>
                    <a:pt x="723" y="229"/>
                  </a:lnTo>
                  <a:lnTo>
                    <a:pt x="723" y="2371"/>
                  </a:lnTo>
                  <a:lnTo>
                    <a:pt x="35" y="2223"/>
                  </a:lnTo>
                  <a:lnTo>
                    <a:pt x="35" y="46"/>
                  </a:lnTo>
                  <a:close/>
                  <a:moveTo>
                    <a:pt x="1" y="0"/>
                  </a:moveTo>
                  <a:lnTo>
                    <a:pt x="1" y="2257"/>
                  </a:lnTo>
                  <a:lnTo>
                    <a:pt x="734" y="2406"/>
                  </a:lnTo>
                  <a:lnTo>
                    <a:pt x="757" y="2406"/>
                  </a:lnTo>
                  <a:lnTo>
                    <a:pt x="757" y="206"/>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7" name="Google Shape;1137;p69"/>
            <p:cNvSpPr/>
            <p:nvPr/>
          </p:nvSpPr>
          <p:spPr>
            <a:xfrm>
              <a:off x="5699056" y="3189072"/>
              <a:ext cx="2205" cy="139649"/>
            </a:xfrm>
            <a:custGeom>
              <a:avLst/>
              <a:gdLst/>
              <a:ahLst/>
              <a:cxnLst/>
              <a:rect l="l" t="t" r="r" b="b"/>
              <a:pathLst>
                <a:path w="35" h="2217" extrusionOk="0">
                  <a:moveTo>
                    <a:pt x="18" y="0"/>
                  </a:moveTo>
                  <a:cubicBezTo>
                    <a:pt x="9" y="0"/>
                    <a:pt x="1" y="6"/>
                    <a:pt x="1" y="18"/>
                  </a:cubicBezTo>
                  <a:lnTo>
                    <a:pt x="1" y="2205"/>
                  </a:lnTo>
                  <a:cubicBezTo>
                    <a:pt x="1" y="2205"/>
                    <a:pt x="12" y="2217"/>
                    <a:pt x="12" y="2217"/>
                  </a:cubicBezTo>
                  <a:cubicBezTo>
                    <a:pt x="24" y="2217"/>
                    <a:pt x="35" y="2205"/>
                    <a:pt x="35" y="2205"/>
                  </a:cubicBezTo>
                  <a:lnTo>
                    <a:pt x="35" y="18"/>
                  </a:lnTo>
                  <a:cubicBezTo>
                    <a:pt x="35"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8" name="Google Shape;1138;p69"/>
            <p:cNvSpPr/>
            <p:nvPr/>
          </p:nvSpPr>
          <p:spPr>
            <a:xfrm>
              <a:off x="5628317" y="3169608"/>
              <a:ext cx="2268" cy="143995"/>
            </a:xfrm>
            <a:custGeom>
              <a:avLst/>
              <a:gdLst/>
              <a:ahLst/>
              <a:cxnLst/>
              <a:rect l="l" t="t" r="r" b="b"/>
              <a:pathLst>
                <a:path w="36" h="2286" extrusionOk="0">
                  <a:moveTo>
                    <a:pt x="18" y="0"/>
                  </a:moveTo>
                  <a:cubicBezTo>
                    <a:pt x="10" y="0"/>
                    <a:pt x="1" y="6"/>
                    <a:pt x="1" y="17"/>
                  </a:cubicBezTo>
                  <a:lnTo>
                    <a:pt x="1" y="2262"/>
                  </a:lnTo>
                  <a:cubicBezTo>
                    <a:pt x="1" y="2274"/>
                    <a:pt x="1" y="2285"/>
                    <a:pt x="12" y="2285"/>
                  </a:cubicBezTo>
                  <a:cubicBezTo>
                    <a:pt x="24" y="2285"/>
                    <a:pt x="35" y="2274"/>
                    <a:pt x="35" y="2262"/>
                  </a:cubicBezTo>
                  <a:lnTo>
                    <a:pt x="35" y="17"/>
                  </a:lnTo>
                  <a:cubicBezTo>
                    <a:pt x="35" y="6"/>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9" name="Google Shape;1139;p69"/>
            <p:cNvSpPr/>
            <p:nvPr/>
          </p:nvSpPr>
          <p:spPr>
            <a:xfrm>
              <a:off x="5595184" y="3363306"/>
              <a:ext cx="43337" cy="158105"/>
            </a:xfrm>
            <a:custGeom>
              <a:avLst/>
              <a:gdLst/>
              <a:ahLst/>
              <a:cxnLst/>
              <a:rect l="l" t="t" r="r" b="b"/>
              <a:pathLst>
                <a:path w="688" h="2510" extrusionOk="0">
                  <a:moveTo>
                    <a:pt x="34" y="1"/>
                  </a:moveTo>
                  <a:cubicBezTo>
                    <a:pt x="12" y="1"/>
                    <a:pt x="0" y="24"/>
                    <a:pt x="23" y="35"/>
                  </a:cubicBezTo>
                  <a:lnTo>
                    <a:pt x="653" y="276"/>
                  </a:lnTo>
                  <a:lnTo>
                    <a:pt x="653" y="2475"/>
                  </a:lnTo>
                  <a:lnTo>
                    <a:pt x="34" y="2338"/>
                  </a:lnTo>
                  <a:cubicBezTo>
                    <a:pt x="31" y="2334"/>
                    <a:pt x="28" y="2333"/>
                    <a:pt x="25" y="2333"/>
                  </a:cubicBezTo>
                  <a:cubicBezTo>
                    <a:pt x="17" y="2333"/>
                    <a:pt x="12" y="2341"/>
                    <a:pt x="12" y="2349"/>
                  </a:cubicBezTo>
                  <a:cubicBezTo>
                    <a:pt x="12" y="2361"/>
                    <a:pt x="12" y="2361"/>
                    <a:pt x="23" y="2361"/>
                  </a:cubicBezTo>
                  <a:lnTo>
                    <a:pt x="687" y="2509"/>
                  </a:lnTo>
                  <a:lnTo>
                    <a:pt x="687" y="253"/>
                  </a:lnTo>
                  <a:lnTo>
                    <a:pt x="3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0" name="Google Shape;1140;p69"/>
            <p:cNvSpPr/>
            <p:nvPr/>
          </p:nvSpPr>
          <p:spPr>
            <a:xfrm>
              <a:off x="5661514" y="3384282"/>
              <a:ext cx="47683" cy="150861"/>
            </a:xfrm>
            <a:custGeom>
              <a:avLst/>
              <a:gdLst/>
              <a:ahLst/>
              <a:cxnLst/>
              <a:rect l="l" t="t" r="r" b="b"/>
              <a:pathLst>
                <a:path w="757" h="2395" extrusionOk="0">
                  <a:moveTo>
                    <a:pt x="35" y="46"/>
                  </a:moveTo>
                  <a:lnTo>
                    <a:pt x="723" y="229"/>
                  </a:lnTo>
                  <a:lnTo>
                    <a:pt x="723" y="2360"/>
                  </a:lnTo>
                  <a:lnTo>
                    <a:pt x="35" y="2222"/>
                  </a:lnTo>
                  <a:lnTo>
                    <a:pt x="35" y="46"/>
                  </a:lnTo>
                  <a:close/>
                  <a:moveTo>
                    <a:pt x="1" y="0"/>
                  </a:moveTo>
                  <a:lnTo>
                    <a:pt x="1" y="2257"/>
                  </a:lnTo>
                  <a:lnTo>
                    <a:pt x="757" y="2394"/>
                  </a:lnTo>
                  <a:lnTo>
                    <a:pt x="757" y="195"/>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1" name="Google Shape;1141;p69"/>
            <p:cNvSpPr/>
            <p:nvPr/>
          </p:nvSpPr>
          <p:spPr>
            <a:xfrm>
              <a:off x="5699056" y="3394549"/>
              <a:ext cx="2205" cy="139145"/>
            </a:xfrm>
            <a:custGeom>
              <a:avLst/>
              <a:gdLst/>
              <a:ahLst/>
              <a:cxnLst/>
              <a:rect l="l" t="t" r="r" b="b"/>
              <a:pathLst>
                <a:path w="35" h="2209" extrusionOk="0">
                  <a:moveTo>
                    <a:pt x="18" y="0"/>
                  </a:moveTo>
                  <a:cubicBezTo>
                    <a:pt x="9" y="0"/>
                    <a:pt x="1" y="3"/>
                    <a:pt x="1" y="9"/>
                  </a:cubicBezTo>
                  <a:lnTo>
                    <a:pt x="1" y="2197"/>
                  </a:lnTo>
                  <a:cubicBezTo>
                    <a:pt x="1" y="2208"/>
                    <a:pt x="12" y="2208"/>
                    <a:pt x="12" y="2208"/>
                  </a:cubicBezTo>
                  <a:cubicBezTo>
                    <a:pt x="24" y="2208"/>
                    <a:pt x="35" y="2208"/>
                    <a:pt x="35" y="2197"/>
                  </a:cubicBezTo>
                  <a:lnTo>
                    <a:pt x="35" y="9"/>
                  </a:lnTo>
                  <a:cubicBezTo>
                    <a:pt x="35" y="3"/>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2" name="Google Shape;1142;p69"/>
            <p:cNvSpPr/>
            <p:nvPr/>
          </p:nvSpPr>
          <p:spPr>
            <a:xfrm>
              <a:off x="5628317" y="3375778"/>
              <a:ext cx="2268" cy="143491"/>
            </a:xfrm>
            <a:custGeom>
              <a:avLst/>
              <a:gdLst/>
              <a:ahLst/>
              <a:cxnLst/>
              <a:rect l="l" t="t" r="r" b="b"/>
              <a:pathLst>
                <a:path w="36" h="2278" extrusionOk="0">
                  <a:moveTo>
                    <a:pt x="18" y="0"/>
                  </a:moveTo>
                  <a:cubicBezTo>
                    <a:pt x="10" y="0"/>
                    <a:pt x="1" y="3"/>
                    <a:pt x="1" y="9"/>
                  </a:cubicBezTo>
                  <a:lnTo>
                    <a:pt x="1" y="2254"/>
                  </a:lnTo>
                  <a:cubicBezTo>
                    <a:pt x="1" y="2266"/>
                    <a:pt x="1" y="2277"/>
                    <a:pt x="12" y="2277"/>
                  </a:cubicBezTo>
                  <a:cubicBezTo>
                    <a:pt x="24" y="2277"/>
                    <a:pt x="24" y="2266"/>
                    <a:pt x="35" y="2254"/>
                  </a:cubicBezTo>
                  <a:lnTo>
                    <a:pt x="35" y="9"/>
                  </a:lnTo>
                  <a:cubicBezTo>
                    <a:pt x="35" y="3"/>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3" name="Google Shape;1143;p69"/>
            <p:cNvSpPr/>
            <p:nvPr/>
          </p:nvSpPr>
          <p:spPr>
            <a:xfrm>
              <a:off x="5770677" y="2805393"/>
              <a:ext cx="61226" cy="174860"/>
            </a:xfrm>
            <a:custGeom>
              <a:avLst/>
              <a:gdLst/>
              <a:ahLst/>
              <a:cxnLst/>
              <a:rect l="l" t="t" r="r" b="b"/>
              <a:pathLst>
                <a:path w="972" h="2776" extrusionOk="0">
                  <a:moveTo>
                    <a:pt x="34" y="1"/>
                  </a:moveTo>
                  <a:cubicBezTo>
                    <a:pt x="15" y="1"/>
                    <a:pt x="1" y="27"/>
                    <a:pt x="21" y="37"/>
                  </a:cubicBezTo>
                  <a:lnTo>
                    <a:pt x="937" y="702"/>
                  </a:lnTo>
                  <a:lnTo>
                    <a:pt x="937" y="2718"/>
                  </a:lnTo>
                  <a:lnTo>
                    <a:pt x="32" y="2179"/>
                  </a:lnTo>
                  <a:cubicBezTo>
                    <a:pt x="32" y="2179"/>
                    <a:pt x="21" y="2179"/>
                    <a:pt x="9" y="2191"/>
                  </a:cubicBezTo>
                  <a:cubicBezTo>
                    <a:pt x="9" y="2202"/>
                    <a:pt x="9" y="2214"/>
                    <a:pt x="21" y="2214"/>
                  </a:cubicBezTo>
                  <a:lnTo>
                    <a:pt x="971" y="2775"/>
                  </a:lnTo>
                  <a:lnTo>
                    <a:pt x="971" y="690"/>
                  </a:lnTo>
                  <a:lnTo>
                    <a:pt x="43" y="3"/>
                  </a:lnTo>
                  <a:cubicBezTo>
                    <a:pt x="40" y="1"/>
                    <a:pt x="37"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4" name="Google Shape;1144;p69"/>
            <p:cNvSpPr/>
            <p:nvPr/>
          </p:nvSpPr>
          <p:spPr>
            <a:xfrm>
              <a:off x="5866487" y="2870463"/>
              <a:ext cx="66454" cy="165349"/>
            </a:xfrm>
            <a:custGeom>
              <a:avLst/>
              <a:gdLst/>
              <a:ahLst/>
              <a:cxnLst/>
              <a:rect l="l" t="t" r="r" b="b"/>
              <a:pathLst>
                <a:path w="1055" h="2625" extrusionOk="0">
                  <a:moveTo>
                    <a:pt x="35" y="58"/>
                  </a:moveTo>
                  <a:lnTo>
                    <a:pt x="1031" y="677"/>
                  </a:lnTo>
                  <a:lnTo>
                    <a:pt x="1031" y="2567"/>
                  </a:lnTo>
                  <a:lnTo>
                    <a:pt x="35" y="2028"/>
                  </a:lnTo>
                  <a:lnTo>
                    <a:pt x="35" y="58"/>
                  </a:lnTo>
                  <a:close/>
                  <a:moveTo>
                    <a:pt x="0" y="1"/>
                  </a:moveTo>
                  <a:lnTo>
                    <a:pt x="0" y="2051"/>
                  </a:lnTo>
                  <a:lnTo>
                    <a:pt x="1054" y="2624"/>
                  </a:lnTo>
                  <a:lnTo>
                    <a:pt x="1054" y="665"/>
                  </a:lnTo>
                  <a:lnTo>
                    <a:pt x="23" y="12"/>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5" name="Google Shape;1145;p69"/>
            <p:cNvSpPr/>
            <p:nvPr/>
          </p:nvSpPr>
          <p:spPr>
            <a:xfrm>
              <a:off x="5919840" y="2904793"/>
              <a:ext cx="2268" cy="124531"/>
            </a:xfrm>
            <a:custGeom>
              <a:avLst/>
              <a:gdLst/>
              <a:ahLst/>
              <a:cxnLst/>
              <a:rect l="l" t="t" r="r" b="b"/>
              <a:pathLst>
                <a:path w="36" h="1977" extrusionOk="0">
                  <a:moveTo>
                    <a:pt x="14" y="0"/>
                  </a:moveTo>
                  <a:cubicBezTo>
                    <a:pt x="7" y="0"/>
                    <a:pt x="1" y="6"/>
                    <a:pt x="1" y="17"/>
                  </a:cubicBezTo>
                  <a:lnTo>
                    <a:pt x="1" y="1965"/>
                  </a:lnTo>
                  <a:cubicBezTo>
                    <a:pt x="1" y="1965"/>
                    <a:pt x="1" y="1976"/>
                    <a:pt x="12" y="1976"/>
                  </a:cubicBezTo>
                  <a:cubicBezTo>
                    <a:pt x="24" y="1976"/>
                    <a:pt x="35" y="1965"/>
                    <a:pt x="35" y="1965"/>
                  </a:cubicBezTo>
                  <a:lnTo>
                    <a:pt x="35" y="17"/>
                  </a:lnTo>
                  <a:cubicBezTo>
                    <a:pt x="30" y="6"/>
                    <a:pt x="21"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6" name="Google Shape;1146;p69"/>
            <p:cNvSpPr/>
            <p:nvPr/>
          </p:nvSpPr>
          <p:spPr>
            <a:xfrm>
              <a:off x="5818110" y="2839849"/>
              <a:ext cx="1512" cy="132468"/>
            </a:xfrm>
            <a:custGeom>
              <a:avLst/>
              <a:gdLst/>
              <a:ahLst/>
              <a:cxnLst/>
              <a:rect l="l" t="t" r="r" b="b"/>
              <a:pathLst>
                <a:path w="24" h="2103" extrusionOk="0">
                  <a:moveTo>
                    <a:pt x="12" y="0"/>
                  </a:moveTo>
                  <a:cubicBezTo>
                    <a:pt x="6" y="0"/>
                    <a:pt x="1" y="6"/>
                    <a:pt x="1" y="17"/>
                  </a:cubicBezTo>
                  <a:lnTo>
                    <a:pt x="1" y="2079"/>
                  </a:lnTo>
                  <a:cubicBezTo>
                    <a:pt x="1" y="2091"/>
                    <a:pt x="1" y="2102"/>
                    <a:pt x="12" y="2102"/>
                  </a:cubicBezTo>
                  <a:cubicBezTo>
                    <a:pt x="24" y="2102"/>
                    <a:pt x="24" y="2091"/>
                    <a:pt x="24" y="2079"/>
                  </a:cubicBezTo>
                  <a:lnTo>
                    <a:pt x="24" y="17"/>
                  </a:lnTo>
                  <a:cubicBezTo>
                    <a:pt x="24" y="6"/>
                    <a:pt x="18"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7" name="Google Shape;1147;p69"/>
            <p:cNvSpPr/>
            <p:nvPr/>
          </p:nvSpPr>
          <p:spPr>
            <a:xfrm>
              <a:off x="5771244" y="3000791"/>
              <a:ext cx="60659" cy="165601"/>
            </a:xfrm>
            <a:custGeom>
              <a:avLst/>
              <a:gdLst/>
              <a:ahLst/>
              <a:cxnLst/>
              <a:rect l="l" t="t" r="r" b="b"/>
              <a:pathLst>
                <a:path w="963" h="2629" extrusionOk="0">
                  <a:moveTo>
                    <a:pt x="20" y="0"/>
                  </a:moveTo>
                  <a:cubicBezTo>
                    <a:pt x="15" y="0"/>
                    <a:pt x="8" y="5"/>
                    <a:pt x="0" y="5"/>
                  </a:cubicBezTo>
                  <a:cubicBezTo>
                    <a:pt x="0" y="17"/>
                    <a:pt x="0" y="28"/>
                    <a:pt x="12" y="28"/>
                  </a:cubicBezTo>
                  <a:lnTo>
                    <a:pt x="928" y="567"/>
                  </a:lnTo>
                  <a:lnTo>
                    <a:pt x="928" y="2583"/>
                  </a:lnTo>
                  <a:lnTo>
                    <a:pt x="23" y="2182"/>
                  </a:lnTo>
                  <a:cubicBezTo>
                    <a:pt x="23" y="2182"/>
                    <a:pt x="12" y="2182"/>
                    <a:pt x="0" y="2193"/>
                  </a:cubicBezTo>
                  <a:cubicBezTo>
                    <a:pt x="0" y="2193"/>
                    <a:pt x="0" y="2205"/>
                    <a:pt x="12" y="2216"/>
                  </a:cubicBezTo>
                  <a:lnTo>
                    <a:pt x="939" y="2617"/>
                  </a:lnTo>
                  <a:lnTo>
                    <a:pt x="962" y="2629"/>
                  </a:lnTo>
                  <a:lnTo>
                    <a:pt x="962" y="555"/>
                  </a:lnTo>
                  <a:lnTo>
                    <a:pt x="23" y="5"/>
                  </a:lnTo>
                  <a:cubicBezTo>
                    <a:pt x="23" y="1"/>
                    <a:pt x="22"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8" name="Google Shape;1148;p69"/>
            <p:cNvSpPr/>
            <p:nvPr/>
          </p:nvSpPr>
          <p:spPr>
            <a:xfrm>
              <a:off x="5866487" y="3051625"/>
              <a:ext cx="66454" cy="156593"/>
            </a:xfrm>
            <a:custGeom>
              <a:avLst/>
              <a:gdLst/>
              <a:ahLst/>
              <a:cxnLst/>
              <a:rect l="l" t="t" r="r" b="b"/>
              <a:pathLst>
                <a:path w="1055" h="2486" extrusionOk="0">
                  <a:moveTo>
                    <a:pt x="35" y="57"/>
                  </a:moveTo>
                  <a:lnTo>
                    <a:pt x="1020" y="550"/>
                  </a:lnTo>
                  <a:lnTo>
                    <a:pt x="1020" y="2429"/>
                  </a:lnTo>
                  <a:lnTo>
                    <a:pt x="35" y="2028"/>
                  </a:lnTo>
                  <a:lnTo>
                    <a:pt x="35" y="57"/>
                  </a:lnTo>
                  <a:close/>
                  <a:moveTo>
                    <a:pt x="0" y="0"/>
                  </a:moveTo>
                  <a:lnTo>
                    <a:pt x="0" y="2051"/>
                  </a:lnTo>
                  <a:lnTo>
                    <a:pt x="1054" y="2486"/>
                  </a:lnTo>
                  <a:lnTo>
                    <a:pt x="1054" y="527"/>
                  </a:lnTo>
                  <a:lnTo>
                    <a:pt x="23" y="1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9" name="Google Shape;1149;p69"/>
            <p:cNvSpPr/>
            <p:nvPr/>
          </p:nvSpPr>
          <p:spPr>
            <a:xfrm>
              <a:off x="5919840" y="3078648"/>
              <a:ext cx="2268" cy="124531"/>
            </a:xfrm>
            <a:custGeom>
              <a:avLst/>
              <a:gdLst/>
              <a:ahLst/>
              <a:cxnLst/>
              <a:rect l="l" t="t" r="r" b="b"/>
              <a:pathLst>
                <a:path w="36" h="1977" extrusionOk="0">
                  <a:moveTo>
                    <a:pt x="14" y="1"/>
                  </a:moveTo>
                  <a:cubicBezTo>
                    <a:pt x="7" y="1"/>
                    <a:pt x="1" y="6"/>
                    <a:pt x="1" y="18"/>
                  </a:cubicBezTo>
                  <a:lnTo>
                    <a:pt x="1" y="1965"/>
                  </a:lnTo>
                  <a:cubicBezTo>
                    <a:pt x="1" y="1965"/>
                    <a:pt x="1" y="1977"/>
                    <a:pt x="12" y="1977"/>
                  </a:cubicBezTo>
                  <a:cubicBezTo>
                    <a:pt x="24" y="1977"/>
                    <a:pt x="35" y="1965"/>
                    <a:pt x="35" y="1965"/>
                  </a:cubicBezTo>
                  <a:lnTo>
                    <a:pt x="35" y="18"/>
                  </a:lnTo>
                  <a:cubicBezTo>
                    <a:pt x="30" y="6"/>
                    <a:pt x="21"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0" name="Google Shape;1150;p69"/>
            <p:cNvSpPr/>
            <p:nvPr/>
          </p:nvSpPr>
          <p:spPr>
            <a:xfrm>
              <a:off x="5818110" y="3028129"/>
              <a:ext cx="1512" cy="132468"/>
            </a:xfrm>
            <a:custGeom>
              <a:avLst/>
              <a:gdLst/>
              <a:ahLst/>
              <a:cxnLst/>
              <a:rect l="l" t="t" r="r" b="b"/>
              <a:pathLst>
                <a:path w="24" h="2103" extrusionOk="0">
                  <a:moveTo>
                    <a:pt x="12" y="1"/>
                  </a:moveTo>
                  <a:cubicBezTo>
                    <a:pt x="6" y="1"/>
                    <a:pt x="1" y="7"/>
                    <a:pt x="1" y="18"/>
                  </a:cubicBezTo>
                  <a:lnTo>
                    <a:pt x="1" y="2080"/>
                  </a:lnTo>
                  <a:cubicBezTo>
                    <a:pt x="1" y="2091"/>
                    <a:pt x="1" y="2103"/>
                    <a:pt x="12" y="2103"/>
                  </a:cubicBezTo>
                  <a:cubicBezTo>
                    <a:pt x="24" y="2103"/>
                    <a:pt x="24" y="2091"/>
                    <a:pt x="24" y="2080"/>
                  </a:cubicBezTo>
                  <a:lnTo>
                    <a:pt x="24" y="18"/>
                  </a:lnTo>
                  <a:cubicBezTo>
                    <a:pt x="24" y="7"/>
                    <a:pt x="18"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1" name="Google Shape;1151;p69"/>
            <p:cNvSpPr/>
            <p:nvPr/>
          </p:nvSpPr>
          <p:spPr>
            <a:xfrm>
              <a:off x="5770677" y="3213828"/>
              <a:ext cx="61226" cy="154577"/>
            </a:xfrm>
            <a:custGeom>
              <a:avLst/>
              <a:gdLst/>
              <a:ahLst/>
              <a:cxnLst/>
              <a:rect l="l" t="t" r="r" b="b"/>
              <a:pathLst>
                <a:path w="972" h="2454" extrusionOk="0">
                  <a:moveTo>
                    <a:pt x="23" y="0"/>
                  </a:moveTo>
                  <a:cubicBezTo>
                    <a:pt x="7" y="0"/>
                    <a:pt x="1" y="25"/>
                    <a:pt x="21" y="25"/>
                  </a:cubicBezTo>
                  <a:lnTo>
                    <a:pt x="937" y="404"/>
                  </a:lnTo>
                  <a:lnTo>
                    <a:pt x="937" y="2420"/>
                  </a:lnTo>
                  <a:lnTo>
                    <a:pt x="32" y="2179"/>
                  </a:lnTo>
                  <a:cubicBezTo>
                    <a:pt x="29" y="2177"/>
                    <a:pt x="26" y="2177"/>
                    <a:pt x="23" y="2177"/>
                  </a:cubicBezTo>
                  <a:cubicBezTo>
                    <a:pt x="7" y="2177"/>
                    <a:pt x="1" y="2204"/>
                    <a:pt x="21" y="2213"/>
                  </a:cubicBezTo>
                  <a:lnTo>
                    <a:pt x="948" y="2454"/>
                  </a:lnTo>
                  <a:lnTo>
                    <a:pt x="971" y="2454"/>
                  </a:lnTo>
                  <a:lnTo>
                    <a:pt x="971" y="381"/>
                  </a:lnTo>
                  <a:lnTo>
                    <a:pt x="32" y="3"/>
                  </a:lnTo>
                  <a:cubicBezTo>
                    <a:pt x="29" y="1"/>
                    <a:pt x="26"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2" name="Google Shape;1152;p69"/>
            <p:cNvSpPr/>
            <p:nvPr/>
          </p:nvSpPr>
          <p:spPr>
            <a:xfrm>
              <a:off x="5866487" y="3247843"/>
              <a:ext cx="66454" cy="144436"/>
            </a:xfrm>
            <a:custGeom>
              <a:avLst/>
              <a:gdLst/>
              <a:ahLst/>
              <a:cxnLst/>
              <a:rect l="l" t="t" r="r" b="b"/>
              <a:pathLst>
                <a:path w="1055" h="2293" extrusionOk="0">
                  <a:moveTo>
                    <a:pt x="35" y="47"/>
                  </a:moveTo>
                  <a:lnTo>
                    <a:pt x="1020" y="368"/>
                  </a:lnTo>
                  <a:lnTo>
                    <a:pt x="1020" y="2258"/>
                  </a:lnTo>
                  <a:lnTo>
                    <a:pt x="35" y="2029"/>
                  </a:lnTo>
                  <a:lnTo>
                    <a:pt x="35" y="47"/>
                  </a:lnTo>
                  <a:close/>
                  <a:moveTo>
                    <a:pt x="0" y="1"/>
                  </a:moveTo>
                  <a:lnTo>
                    <a:pt x="0" y="2051"/>
                  </a:lnTo>
                  <a:lnTo>
                    <a:pt x="1043" y="2292"/>
                  </a:lnTo>
                  <a:lnTo>
                    <a:pt x="1054" y="2292"/>
                  </a:lnTo>
                  <a:lnTo>
                    <a:pt x="1054" y="345"/>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3" name="Google Shape;1153;p69"/>
            <p:cNvSpPr/>
            <p:nvPr/>
          </p:nvSpPr>
          <p:spPr>
            <a:xfrm>
              <a:off x="5919840" y="3265543"/>
              <a:ext cx="2268" cy="124531"/>
            </a:xfrm>
            <a:custGeom>
              <a:avLst/>
              <a:gdLst/>
              <a:ahLst/>
              <a:cxnLst/>
              <a:rect l="l" t="t" r="r" b="b"/>
              <a:pathLst>
                <a:path w="36" h="1977" extrusionOk="0">
                  <a:moveTo>
                    <a:pt x="14" y="1"/>
                  </a:moveTo>
                  <a:cubicBezTo>
                    <a:pt x="7" y="1"/>
                    <a:pt x="1" y="6"/>
                    <a:pt x="1" y="18"/>
                  </a:cubicBezTo>
                  <a:lnTo>
                    <a:pt x="1" y="1954"/>
                  </a:lnTo>
                  <a:cubicBezTo>
                    <a:pt x="1" y="1965"/>
                    <a:pt x="1" y="1977"/>
                    <a:pt x="12" y="1977"/>
                  </a:cubicBezTo>
                  <a:cubicBezTo>
                    <a:pt x="24" y="1977"/>
                    <a:pt x="35" y="1965"/>
                    <a:pt x="35" y="1954"/>
                  </a:cubicBezTo>
                  <a:lnTo>
                    <a:pt x="35" y="18"/>
                  </a:lnTo>
                  <a:cubicBezTo>
                    <a:pt x="30" y="6"/>
                    <a:pt x="21"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4" name="Google Shape;1154;p69"/>
            <p:cNvSpPr/>
            <p:nvPr/>
          </p:nvSpPr>
          <p:spPr>
            <a:xfrm>
              <a:off x="5818110" y="3232347"/>
              <a:ext cx="1512" cy="132468"/>
            </a:xfrm>
            <a:custGeom>
              <a:avLst/>
              <a:gdLst/>
              <a:ahLst/>
              <a:cxnLst/>
              <a:rect l="l" t="t" r="r" b="b"/>
              <a:pathLst>
                <a:path w="24" h="2103" extrusionOk="0">
                  <a:moveTo>
                    <a:pt x="12" y="1"/>
                  </a:moveTo>
                  <a:cubicBezTo>
                    <a:pt x="6" y="1"/>
                    <a:pt x="1" y="6"/>
                    <a:pt x="1" y="18"/>
                  </a:cubicBezTo>
                  <a:lnTo>
                    <a:pt x="1" y="2091"/>
                  </a:lnTo>
                  <a:cubicBezTo>
                    <a:pt x="1" y="2091"/>
                    <a:pt x="1" y="2103"/>
                    <a:pt x="12" y="2103"/>
                  </a:cubicBezTo>
                  <a:cubicBezTo>
                    <a:pt x="24" y="2103"/>
                    <a:pt x="24" y="2091"/>
                    <a:pt x="24" y="2091"/>
                  </a:cubicBezTo>
                  <a:lnTo>
                    <a:pt x="24" y="18"/>
                  </a:lnTo>
                  <a:cubicBezTo>
                    <a:pt x="24" y="6"/>
                    <a:pt x="18"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5" name="Google Shape;1155;p69"/>
            <p:cNvSpPr/>
            <p:nvPr/>
          </p:nvSpPr>
          <p:spPr>
            <a:xfrm>
              <a:off x="5771244" y="3405888"/>
              <a:ext cx="60659" cy="151617"/>
            </a:xfrm>
            <a:custGeom>
              <a:avLst/>
              <a:gdLst/>
              <a:ahLst/>
              <a:cxnLst/>
              <a:rect l="l" t="t" r="r" b="b"/>
              <a:pathLst>
                <a:path w="963" h="2407" extrusionOk="0">
                  <a:moveTo>
                    <a:pt x="23" y="1"/>
                  </a:moveTo>
                  <a:cubicBezTo>
                    <a:pt x="12" y="1"/>
                    <a:pt x="12" y="12"/>
                    <a:pt x="0" y="12"/>
                  </a:cubicBezTo>
                  <a:cubicBezTo>
                    <a:pt x="0" y="24"/>
                    <a:pt x="0" y="35"/>
                    <a:pt x="12" y="35"/>
                  </a:cubicBezTo>
                  <a:lnTo>
                    <a:pt x="928" y="344"/>
                  </a:lnTo>
                  <a:lnTo>
                    <a:pt x="928" y="2360"/>
                  </a:lnTo>
                  <a:lnTo>
                    <a:pt x="23" y="2189"/>
                  </a:lnTo>
                  <a:cubicBezTo>
                    <a:pt x="20" y="2185"/>
                    <a:pt x="16" y="2184"/>
                    <a:pt x="13" y="2184"/>
                  </a:cubicBezTo>
                  <a:cubicBezTo>
                    <a:pt x="6" y="2184"/>
                    <a:pt x="0" y="2192"/>
                    <a:pt x="0" y="2200"/>
                  </a:cubicBezTo>
                  <a:cubicBezTo>
                    <a:pt x="0" y="2212"/>
                    <a:pt x="12" y="2212"/>
                    <a:pt x="12" y="2212"/>
                  </a:cubicBezTo>
                  <a:lnTo>
                    <a:pt x="939" y="2395"/>
                  </a:lnTo>
                  <a:lnTo>
                    <a:pt x="962" y="2406"/>
                  </a:lnTo>
                  <a:lnTo>
                    <a:pt x="962" y="321"/>
                  </a:lnTo>
                  <a:lnTo>
                    <a:pt x="23"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6" name="Google Shape;1156;p69"/>
            <p:cNvSpPr/>
            <p:nvPr/>
          </p:nvSpPr>
          <p:spPr>
            <a:xfrm>
              <a:off x="5866487" y="3434045"/>
              <a:ext cx="66454" cy="140783"/>
            </a:xfrm>
            <a:custGeom>
              <a:avLst/>
              <a:gdLst/>
              <a:ahLst/>
              <a:cxnLst/>
              <a:rect l="l" t="t" r="r" b="b"/>
              <a:pathLst>
                <a:path w="1055" h="2235" extrusionOk="0">
                  <a:moveTo>
                    <a:pt x="35" y="46"/>
                  </a:moveTo>
                  <a:lnTo>
                    <a:pt x="1020" y="298"/>
                  </a:lnTo>
                  <a:lnTo>
                    <a:pt x="1020" y="2188"/>
                  </a:lnTo>
                  <a:lnTo>
                    <a:pt x="23" y="2028"/>
                  </a:lnTo>
                  <a:lnTo>
                    <a:pt x="35" y="46"/>
                  </a:lnTo>
                  <a:close/>
                  <a:moveTo>
                    <a:pt x="0" y="0"/>
                  </a:moveTo>
                  <a:lnTo>
                    <a:pt x="0" y="2051"/>
                  </a:lnTo>
                  <a:lnTo>
                    <a:pt x="1054" y="2234"/>
                  </a:lnTo>
                  <a:lnTo>
                    <a:pt x="1054" y="275"/>
                  </a:lnTo>
                  <a:lnTo>
                    <a:pt x="12" y="1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7" name="Google Shape;1157;p69"/>
            <p:cNvSpPr/>
            <p:nvPr/>
          </p:nvSpPr>
          <p:spPr>
            <a:xfrm>
              <a:off x="5919840" y="3448092"/>
              <a:ext cx="2268" cy="124531"/>
            </a:xfrm>
            <a:custGeom>
              <a:avLst/>
              <a:gdLst/>
              <a:ahLst/>
              <a:cxnLst/>
              <a:rect l="l" t="t" r="r" b="b"/>
              <a:pathLst>
                <a:path w="36" h="1977" extrusionOk="0">
                  <a:moveTo>
                    <a:pt x="14" y="1"/>
                  </a:moveTo>
                  <a:cubicBezTo>
                    <a:pt x="7" y="1"/>
                    <a:pt x="1" y="7"/>
                    <a:pt x="1" y="18"/>
                  </a:cubicBezTo>
                  <a:lnTo>
                    <a:pt x="1" y="1965"/>
                  </a:lnTo>
                  <a:cubicBezTo>
                    <a:pt x="1" y="1977"/>
                    <a:pt x="1" y="1977"/>
                    <a:pt x="12" y="1977"/>
                  </a:cubicBezTo>
                  <a:cubicBezTo>
                    <a:pt x="24" y="1977"/>
                    <a:pt x="24" y="1977"/>
                    <a:pt x="35" y="1965"/>
                  </a:cubicBezTo>
                  <a:lnTo>
                    <a:pt x="35" y="18"/>
                  </a:lnTo>
                  <a:cubicBezTo>
                    <a:pt x="30" y="7"/>
                    <a:pt x="21"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8" name="Google Shape;1158;p69"/>
            <p:cNvSpPr/>
            <p:nvPr/>
          </p:nvSpPr>
          <p:spPr>
            <a:xfrm>
              <a:off x="5817417" y="3422139"/>
              <a:ext cx="2205" cy="132468"/>
            </a:xfrm>
            <a:custGeom>
              <a:avLst/>
              <a:gdLst/>
              <a:ahLst/>
              <a:cxnLst/>
              <a:rect l="l" t="t" r="r" b="b"/>
              <a:pathLst>
                <a:path w="35" h="2103" extrusionOk="0">
                  <a:moveTo>
                    <a:pt x="17" y="0"/>
                  </a:moveTo>
                  <a:cubicBezTo>
                    <a:pt x="9" y="0"/>
                    <a:pt x="0" y="6"/>
                    <a:pt x="0" y="18"/>
                  </a:cubicBezTo>
                  <a:lnTo>
                    <a:pt x="0" y="2080"/>
                  </a:lnTo>
                  <a:cubicBezTo>
                    <a:pt x="0" y="2091"/>
                    <a:pt x="12" y="2102"/>
                    <a:pt x="23" y="2102"/>
                  </a:cubicBezTo>
                  <a:cubicBezTo>
                    <a:pt x="35" y="2102"/>
                    <a:pt x="35" y="2091"/>
                    <a:pt x="35" y="2080"/>
                  </a:cubicBezTo>
                  <a:lnTo>
                    <a:pt x="35" y="18"/>
                  </a:lnTo>
                  <a:cubicBezTo>
                    <a:pt x="35" y="6"/>
                    <a:pt x="26"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9" name="Google Shape;1159;p69"/>
            <p:cNvSpPr/>
            <p:nvPr/>
          </p:nvSpPr>
          <p:spPr>
            <a:xfrm>
              <a:off x="5076514" y="2418627"/>
              <a:ext cx="96564" cy="236150"/>
            </a:xfrm>
            <a:custGeom>
              <a:avLst/>
              <a:gdLst/>
              <a:ahLst/>
              <a:cxnLst/>
              <a:rect l="l" t="t" r="r" b="b"/>
              <a:pathLst>
                <a:path w="1533" h="3749" extrusionOk="0">
                  <a:moveTo>
                    <a:pt x="27" y="1"/>
                  </a:moveTo>
                  <a:cubicBezTo>
                    <a:pt x="15" y="1"/>
                    <a:pt x="1" y="27"/>
                    <a:pt x="21" y="37"/>
                  </a:cubicBezTo>
                  <a:lnTo>
                    <a:pt x="1487" y="965"/>
                  </a:lnTo>
                  <a:lnTo>
                    <a:pt x="1498" y="3692"/>
                  </a:lnTo>
                  <a:lnTo>
                    <a:pt x="44" y="2924"/>
                  </a:lnTo>
                  <a:cubicBezTo>
                    <a:pt x="40" y="2922"/>
                    <a:pt x="37" y="2922"/>
                    <a:pt x="35" y="2922"/>
                  </a:cubicBezTo>
                  <a:cubicBezTo>
                    <a:pt x="18" y="2922"/>
                    <a:pt x="12" y="2949"/>
                    <a:pt x="32" y="2958"/>
                  </a:cubicBezTo>
                  <a:lnTo>
                    <a:pt x="1533" y="3749"/>
                  </a:lnTo>
                  <a:lnTo>
                    <a:pt x="1521" y="954"/>
                  </a:lnTo>
                  <a:lnTo>
                    <a:pt x="1521" y="942"/>
                  </a:lnTo>
                  <a:lnTo>
                    <a:pt x="32" y="3"/>
                  </a:lnTo>
                  <a:cubicBezTo>
                    <a:pt x="31" y="1"/>
                    <a:pt x="29"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0" name="Google Shape;1160;p69"/>
            <p:cNvSpPr/>
            <p:nvPr/>
          </p:nvSpPr>
          <p:spPr>
            <a:xfrm>
              <a:off x="5191788" y="2488799"/>
              <a:ext cx="99650" cy="221536"/>
            </a:xfrm>
            <a:custGeom>
              <a:avLst/>
              <a:gdLst/>
              <a:ahLst/>
              <a:cxnLst/>
              <a:rect l="l" t="t" r="r" b="b"/>
              <a:pathLst>
                <a:path w="1582" h="3517" extrusionOk="0">
                  <a:moveTo>
                    <a:pt x="35" y="57"/>
                  </a:moveTo>
                  <a:lnTo>
                    <a:pt x="1536" y="951"/>
                  </a:lnTo>
                  <a:lnTo>
                    <a:pt x="1547" y="3460"/>
                  </a:lnTo>
                  <a:lnTo>
                    <a:pt x="46" y="2761"/>
                  </a:lnTo>
                  <a:lnTo>
                    <a:pt x="35" y="57"/>
                  </a:lnTo>
                  <a:close/>
                  <a:moveTo>
                    <a:pt x="1" y="0"/>
                  </a:moveTo>
                  <a:lnTo>
                    <a:pt x="12" y="2772"/>
                  </a:lnTo>
                  <a:lnTo>
                    <a:pt x="12" y="2784"/>
                  </a:lnTo>
                  <a:lnTo>
                    <a:pt x="1581" y="3517"/>
                  </a:lnTo>
                  <a:lnTo>
                    <a:pt x="1570" y="939"/>
                  </a:lnTo>
                  <a:lnTo>
                    <a:pt x="35" y="12"/>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1" name="Google Shape;1161;p69"/>
            <p:cNvSpPr/>
            <p:nvPr/>
          </p:nvSpPr>
          <p:spPr>
            <a:xfrm>
              <a:off x="5273362" y="2538562"/>
              <a:ext cx="2898" cy="163837"/>
            </a:xfrm>
            <a:custGeom>
              <a:avLst/>
              <a:gdLst/>
              <a:ahLst/>
              <a:cxnLst/>
              <a:rect l="l" t="t" r="r" b="b"/>
              <a:pathLst>
                <a:path w="46" h="2601" extrusionOk="0">
                  <a:moveTo>
                    <a:pt x="23" y="1"/>
                  </a:moveTo>
                  <a:cubicBezTo>
                    <a:pt x="11" y="1"/>
                    <a:pt x="0" y="1"/>
                    <a:pt x="0" y="12"/>
                  </a:cubicBezTo>
                  <a:lnTo>
                    <a:pt x="11" y="2589"/>
                  </a:lnTo>
                  <a:cubicBezTo>
                    <a:pt x="11" y="2589"/>
                    <a:pt x="23" y="2601"/>
                    <a:pt x="23" y="2601"/>
                  </a:cubicBezTo>
                  <a:cubicBezTo>
                    <a:pt x="34" y="2601"/>
                    <a:pt x="46" y="2589"/>
                    <a:pt x="46" y="2589"/>
                  </a:cubicBezTo>
                  <a:lnTo>
                    <a:pt x="34" y="12"/>
                  </a:lnTo>
                  <a:cubicBezTo>
                    <a:pt x="34" y="1"/>
                    <a:pt x="23"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2" name="Google Shape;1162;p69"/>
            <p:cNvSpPr/>
            <p:nvPr/>
          </p:nvSpPr>
          <p:spPr>
            <a:xfrm>
              <a:off x="5152104" y="2466437"/>
              <a:ext cx="3653" cy="178262"/>
            </a:xfrm>
            <a:custGeom>
              <a:avLst/>
              <a:gdLst/>
              <a:ahLst/>
              <a:cxnLst/>
              <a:rect l="l" t="t" r="r" b="b"/>
              <a:pathLst>
                <a:path w="58" h="2830" extrusionOk="0">
                  <a:moveTo>
                    <a:pt x="23" y="0"/>
                  </a:moveTo>
                  <a:cubicBezTo>
                    <a:pt x="12" y="0"/>
                    <a:pt x="1" y="11"/>
                    <a:pt x="1" y="11"/>
                  </a:cubicBezTo>
                  <a:lnTo>
                    <a:pt x="23" y="2818"/>
                  </a:lnTo>
                  <a:cubicBezTo>
                    <a:pt x="23" y="2818"/>
                    <a:pt x="23" y="2829"/>
                    <a:pt x="35" y="2829"/>
                  </a:cubicBezTo>
                  <a:cubicBezTo>
                    <a:pt x="46" y="2829"/>
                    <a:pt x="58" y="2818"/>
                    <a:pt x="58" y="2818"/>
                  </a:cubicBezTo>
                  <a:lnTo>
                    <a:pt x="35" y="11"/>
                  </a:lnTo>
                  <a:cubicBezTo>
                    <a:pt x="35" y="0"/>
                    <a:pt x="3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3" name="Google Shape;1163;p69"/>
            <p:cNvSpPr/>
            <p:nvPr/>
          </p:nvSpPr>
          <p:spPr>
            <a:xfrm>
              <a:off x="5077774" y="2685772"/>
              <a:ext cx="96060" cy="224433"/>
            </a:xfrm>
            <a:custGeom>
              <a:avLst/>
              <a:gdLst/>
              <a:ahLst/>
              <a:cxnLst/>
              <a:rect l="l" t="t" r="r" b="b"/>
              <a:pathLst>
                <a:path w="1525" h="3563" extrusionOk="0">
                  <a:moveTo>
                    <a:pt x="35" y="0"/>
                  </a:moveTo>
                  <a:cubicBezTo>
                    <a:pt x="24" y="0"/>
                    <a:pt x="12" y="0"/>
                    <a:pt x="12" y="12"/>
                  </a:cubicBezTo>
                  <a:cubicBezTo>
                    <a:pt x="1" y="12"/>
                    <a:pt x="12" y="23"/>
                    <a:pt x="12" y="35"/>
                  </a:cubicBezTo>
                  <a:lnTo>
                    <a:pt x="1478" y="779"/>
                  </a:lnTo>
                  <a:lnTo>
                    <a:pt x="1490" y="3517"/>
                  </a:lnTo>
                  <a:lnTo>
                    <a:pt x="35" y="2921"/>
                  </a:lnTo>
                  <a:cubicBezTo>
                    <a:pt x="24" y="2921"/>
                    <a:pt x="1" y="2944"/>
                    <a:pt x="24" y="2956"/>
                  </a:cubicBezTo>
                  <a:lnTo>
                    <a:pt x="1524" y="3563"/>
                  </a:lnTo>
                  <a:lnTo>
                    <a:pt x="1513" y="779"/>
                  </a:lnTo>
                  <a:lnTo>
                    <a:pt x="1513" y="768"/>
                  </a:ln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4" name="Google Shape;1164;p69"/>
            <p:cNvSpPr/>
            <p:nvPr/>
          </p:nvSpPr>
          <p:spPr>
            <a:xfrm>
              <a:off x="5193237" y="2742023"/>
              <a:ext cx="98894" cy="210072"/>
            </a:xfrm>
            <a:custGeom>
              <a:avLst/>
              <a:gdLst/>
              <a:ahLst/>
              <a:cxnLst/>
              <a:rect l="l" t="t" r="r" b="b"/>
              <a:pathLst>
                <a:path w="1570" h="3335" extrusionOk="0">
                  <a:moveTo>
                    <a:pt x="35" y="58"/>
                  </a:moveTo>
                  <a:lnTo>
                    <a:pt x="1524" y="780"/>
                  </a:lnTo>
                  <a:lnTo>
                    <a:pt x="1536" y="3289"/>
                  </a:lnTo>
                  <a:lnTo>
                    <a:pt x="35" y="2762"/>
                  </a:lnTo>
                  <a:lnTo>
                    <a:pt x="35" y="58"/>
                  </a:lnTo>
                  <a:close/>
                  <a:moveTo>
                    <a:pt x="1" y="1"/>
                  </a:moveTo>
                  <a:lnTo>
                    <a:pt x="12" y="2773"/>
                  </a:lnTo>
                  <a:lnTo>
                    <a:pt x="12" y="2785"/>
                  </a:lnTo>
                  <a:lnTo>
                    <a:pt x="1570" y="3334"/>
                  </a:lnTo>
                  <a:lnTo>
                    <a:pt x="1558" y="768"/>
                  </a:lnTo>
                  <a:lnTo>
                    <a:pt x="1558" y="757"/>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5" name="Google Shape;1165;p69"/>
            <p:cNvSpPr/>
            <p:nvPr/>
          </p:nvSpPr>
          <p:spPr>
            <a:xfrm>
              <a:off x="5274055" y="2782464"/>
              <a:ext cx="2961" cy="163837"/>
            </a:xfrm>
            <a:custGeom>
              <a:avLst/>
              <a:gdLst/>
              <a:ahLst/>
              <a:cxnLst/>
              <a:rect l="l" t="t" r="r" b="b"/>
              <a:pathLst>
                <a:path w="47" h="2601" extrusionOk="0">
                  <a:moveTo>
                    <a:pt x="23" y="0"/>
                  </a:moveTo>
                  <a:cubicBezTo>
                    <a:pt x="12" y="0"/>
                    <a:pt x="0" y="12"/>
                    <a:pt x="0" y="12"/>
                  </a:cubicBezTo>
                  <a:lnTo>
                    <a:pt x="12" y="2589"/>
                  </a:lnTo>
                  <a:cubicBezTo>
                    <a:pt x="12" y="2601"/>
                    <a:pt x="23" y="2601"/>
                    <a:pt x="35" y="2601"/>
                  </a:cubicBezTo>
                  <a:cubicBezTo>
                    <a:pt x="35" y="2601"/>
                    <a:pt x="46" y="2601"/>
                    <a:pt x="46" y="2589"/>
                  </a:cubicBezTo>
                  <a:lnTo>
                    <a:pt x="35" y="12"/>
                  </a:lnTo>
                  <a:cubicBezTo>
                    <a:pt x="35" y="12"/>
                    <a:pt x="3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6" name="Google Shape;1166;p69"/>
            <p:cNvSpPr/>
            <p:nvPr/>
          </p:nvSpPr>
          <p:spPr>
            <a:xfrm>
              <a:off x="5153553" y="2724701"/>
              <a:ext cx="2961" cy="178325"/>
            </a:xfrm>
            <a:custGeom>
              <a:avLst/>
              <a:gdLst/>
              <a:ahLst/>
              <a:cxnLst/>
              <a:rect l="l" t="t" r="r" b="b"/>
              <a:pathLst>
                <a:path w="47" h="2831" extrusionOk="0">
                  <a:moveTo>
                    <a:pt x="12" y="1"/>
                  </a:moveTo>
                  <a:cubicBezTo>
                    <a:pt x="0" y="1"/>
                    <a:pt x="0" y="1"/>
                    <a:pt x="0" y="12"/>
                  </a:cubicBezTo>
                  <a:lnTo>
                    <a:pt x="12" y="2807"/>
                  </a:lnTo>
                  <a:cubicBezTo>
                    <a:pt x="12" y="2819"/>
                    <a:pt x="23" y="2830"/>
                    <a:pt x="23" y="2830"/>
                  </a:cubicBezTo>
                  <a:cubicBezTo>
                    <a:pt x="35" y="2830"/>
                    <a:pt x="46" y="2819"/>
                    <a:pt x="46" y="2807"/>
                  </a:cubicBezTo>
                  <a:lnTo>
                    <a:pt x="35" y="12"/>
                  </a:lnTo>
                  <a:cubicBezTo>
                    <a:pt x="35" y="1"/>
                    <a:pt x="23"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7" name="Google Shape;1167;p69"/>
            <p:cNvSpPr/>
            <p:nvPr/>
          </p:nvSpPr>
          <p:spPr>
            <a:xfrm>
              <a:off x="5078719" y="2982209"/>
              <a:ext cx="96564" cy="210891"/>
            </a:xfrm>
            <a:custGeom>
              <a:avLst/>
              <a:gdLst/>
              <a:ahLst/>
              <a:cxnLst/>
              <a:rect l="l" t="t" r="r" b="b"/>
              <a:pathLst>
                <a:path w="1533" h="3348" extrusionOk="0">
                  <a:moveTo>
                    <a:pt x="23" y="0"/>
                  </a:moveTo>
                  <a:cubicBezTo>
                    <a:pt x="6" y="0"/>
                    <a:pt x="0" y="27"/>
                    <a:pt x="20" y="37"/>
                  </a:cubicBezTo>
                  <a:lnTo>
                    <a:pt x="1486" y="564"/>
                  </a:lnTo>
                  <a:lnTo>
                    <a:pt x="1498" y="3302"/>
                  </a:lnTo>
                  <a:lnTo>
                    <a:pt x="43" y="2924"/>
                  </a:lnTo>
                  <a:cubicBezTo>
                    <a:pt x="40" y="2922"/>
                    <a:pt x="37" y="2921"/>
                    <a:pt x="34" y="2921"/>
                  </a:cubicBezTo>
                  <a:cubicBezTo>
                    <a:pt x="18" y="2921"/>
                    <a:pt x="12" y="2948"/>
                    <a:pt x="31" y="2958"/>
                  </a:cubicBezTo>
                  <a:lnTo>
                    <a:pt x="1532" y="3347"/>
                  </a:lnTo>
                  <a:lnTo>
                    <a:pt x="1532" y="3347"/>
                  </a:lnTo>
                  <a:lnTo>
                    <a:pt x="1521" y="552"/>
                  </a:lnTo>
                  <a:lnTo>
                    <a:pt x="1521" y="541"/>
                  </a:lnTo>
                  <a:lnTo>
                    <a:pt x="31" y="2"/>
                  </a:lnTo>
                  <a:cubicBezTo>
                    <a:pt x="28" y="1"/>
                    <a:pt x="2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8" name="Google Shape;1168;p69"/>
            <p:cNvSpPr/>
            <p:nvPr/>
          </p:nvSpPr>
          <p:spPr>
            <a:xfrm>
              <a:off x="5193930" y="3022019"/>
              <a:ext cx="98957" cy="196340"/>
            </a:xfrm>
            <a:custGeom>
              <a:avLst/>
              <a:gdLst/>
              <a:ahLst/>
              <a:cxnLst/>
              <a:rect l="l" t="t" r="r" b="b"/>
              <a:pathLst>
                <a:path w="1571" h="3117" extrusionOk="0">
                  <a:moveTo>
                    <a:pt x="35" y="46"/>
                  </a:moveTo>
                  <a:lnTo>
                    <a:pt x="1536" y="562"/>
                  </a:lnTo>
                  <a:lnTo>
                    <a:pt x="1536" y="3070"/>
                  </a:lnTo>
                  <a:lnTo>
                    <a:pt x="47" y="2761"/>
                  </a:lnTo>
                  <a:lnTo>
                    <a:pt x="35" y="46"/>
                  </a:lnTo>
                  <a:close/>
                  <a:moveTo>
                    <a:pt x="1" y="1"/>
                  </a:moveTo>
                  <a:lnTo>
                    <a:pt x="12" y="2773"/>
                  </a:lnTo>
                  <a:lnTo>
                    <a:pt x="12" y="2784"/>
                  </a:lnTo>
                  <a:lnTo>
                    <a:pt x="1570" y="3116"/>
                  </a:lnTo>
                  <a:lnTo>
                    <a:pt x="1559" y="550"/>
                  </a:lnTo>
                  <a:lnTo>
                    <a:pt x="1559" y="539"/>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9" name="Google Shape;1169;p69"/>
            <p:cNvSpPr/>
            <p:nvPr/>
          </p:nvSpPr>
          <p:spPr>
            <a:xfrm>
              <a:off x="5275503" y="3050176"/>
              <a:ext cx="2205" cy="164593"/>
            </a:xfrm>
            <a:custGeom>
              <a:avLst/>
              <a:gdLst/>
              <a:ahLst/>
              <a:cxnLst/>
              <a:rect l="l" t="t" r="r" b="b"/>
              <a:pathLst>
                <a:path w="35" h="2613" extrusionOk="0">
                  <a:moveTo>
                    <a:pt x="12" y="0"/>
                  </a:moveTo>
                  <a:cubicBezTo>
                    <a:pt x="0" y="0"/>
                    <a:pt x="0" y="12"/>
                    <a:pt x="0" y="23"/>
                  </a:cubicBezTo>
                  <a:lnTo>
                    <a:pt x="0" y="2589"/>
                  </a:lnTo>
                  <a:cubicBezTo>
                    <a:pt x="12" y="2601"/>
                    <a:pt x="12" y="2612"/>
                    <a:pt x="23" y="2612"/>
                  </a:cubicBezTo>
                  <a:cubicBezTo>
                    <a:pt x="35" y="2612"/>
                    <a:pt x="35" y="2601"/>
                    <a:pt x="35" y="2589"/>
                  </a:cubicBezTo>
                  <a:lnTo>
                    <a:pt x="35" y="23"/>
                  </a:lnTo>
                  <a:cubicBezTo>
                    <a:pt x="35" y="12"/>
                    <a:pt x="23"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0" name="Google Shape;1170;p69"/>
            <p:cNvSpPr/>
            <p:nvPr/>
          </p:nvSpPr>
          <p:spPr>
            <a:xfrm>
              <a:off x="5154245" y="3009736"/>
              <a:ext cx="2961" cy="178325"/>
            </a:xfrm>
            <a:custGeom>
              <a:avLst/>
              <a:gdLst/>
              <a:ahLst/>
              <a:cxnLst/>
              <a:rect l="l" t="t" r="r" b="b"/>
              <a:pathLst>
                <a:path w="47" h="2831" extrusionOk="0">
                  <a:moveTo>
                    <a:pt x="12" y="1"/>
                  </a:moveTo>
                  <a:cubicBezTo>
                    <a:pt x="12" y="1"/>
                    <a:pt x="1" y="12"/>
                    <a:pt x="1" y="12"/>
                  </a:cubicBezTo>
                  <a:lnTo>
                    <a:pt x="12" y="2819"/>
                  </a:lnTo>
                  <a:cubicBezTo>
                    <a:pt x="12" y="2819"/>
                    <a:pt x="24" y="2830"/>
                    <a:pt x="35" y="2830"/>
                  </a:cubicBezTo>
                  <a:cubicBezTo>
                    <a:pt x="47" y="2830"/>
                    <a:pt x="47" y="2819"/>
                    <a:pt x="47" y="2819"/>
                  </a:cubicBezTo>
                  <a:lnTo>
                    <a:pt x="35" y="12"/>
                  </a:lnTo>
                  <a:cubicBezTo>
                    <a:pt x="35" y="12"/>
                    <a:pt x="24"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1" name="Google Shape;1171;p69"/>
            <p:cNvSpPr/>
            <p:nvPr/>
          </p:nvSpPr>
          <p:spPr>
            <a:xfrm>
              <a:off x="5079412" y="3245575"/>
              <a:ext cx="96564" cy="203647"/>
            </a:xfrm>
            <a:custGeom>
              <a:avLst/>
              <a:gdLst/>
              <a:ahLst/>
              <a:cxnLst/>
              <a:rect l="l" t="t" r="r" b="b"/>
              <a:pathLst>
                <a:path w="1533" h="3233" extrusionOk="0">
                  <a:moveTo>
                    <a:pt x="23" y="0"/>
                  </a:moveTo>
                  <a:cubicBezTo>
                    <a:pt x="6" y="0"/>
                    <a:pt x="1" y="26"/>
                    <a:pt x="20" y="26"/>
                  </a:cubicBezTo>
                  <a:lnTo>
                    <a:pt x="1487" y="461"/>
                  </a:lnTo>
                  <a:lnTo>
                    <a:pt x="1498" y="3187"/>
                  </a:lnTo>
                  <a:lnTo>
                    <a:pt x="43" y="2924"/>
                  </a:lnTo>
                  <a:cubicBezTo>
                    <a:pt x="40" y="2922"/>
                    <a:pt x="37" y="2921"/>
                    <a:pt x="35" y="2921"/>
                  </a:cubicBezTo>
                  <a:cubicBezTo>
                    <a:pt x="18" y="2921"/>
                    <a:pt x="12" y="2948"/>
                    <a:pt x="32" y="2958"/>
                  </a:cubicBezTo>
                  <a:lnTo>
                    <a:pt x="1533" y="3233"/>
                  </a:lnTo>
                  <a:lnTo>
                    <a:pt x="1521" y="438"/>
                  </a:lnTo>
                  <a:lnTo>
                    <a:pt x="1521" y="426"/>
                  </a:lnTo>
                  <a:lnTo>
                    <a:pt x="32" y="3"/>
                  </a:lnTo>
                  <a:cubicBezTo>
                    <a:pt x="29" y="1"/>
                    <a:pt x="26"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2" name="Google Shape;1172;p69"/>
            <p:cNvSpPr/>
            <p:nvPr/>
          </p:nvSpPr>
          <p:spPr>
            <a:xfrm>
              <a:off x="5194686" y="3276756"/>
              <a:ext cx="98894" cy="188340"/>
            </a:xfrm>
            <a:custGeom>
              <a:avLst/>
              <a:gdLst/>
              <a:ahLst/>
              <a:cxnLst/>
              <a:rect l="l" t="t" r="r" b="b"/>
              <a:pathLst>
                <a:path w="1570" h="2990" extrusionOk="0">
                  <a:moveTo>
                    <a:pt x="35" y="46"/>
                  </a:moveTo>
                  <a:lnTo>
                    <a:pt x="1535" y="447"/>
                  </a:lnTo>
                  <a:lnTo>
                    <a:pt x="1547" y="2956"/>
                  </a:lnTo>
                  <a:lnTo>
                    <a:pt x="46" y="2749"/>
                  </a:lnTo>
                  <a:lnTo>
                    <a:pt x="35" y="46"/>
                  </a:lnTo>
                  <a:close/>
                  <a:moveTo>
                    <a:pt x="0" y="0"/>
                  </a:moveTo>
                  <a:lnTo>
                    <a:pt x="12" y="2772"/>
                  </a:lnTo>
                  <a:lnTo>
                    <a:pt x="12" y="2784"/>
                  </a:lnTo>
                  <a:lnTo>
                    <a:pt x="1558" y="2990"/>
                  </a:lnTo>
                  <a:lnTo>
                    <a:pt x="1570" y="2990"/>
                  </a:lnTo>
                  <a:lnTo>
                    <a:pt x="1570" y="435"/>
                  </a:lnTo>
                  <a:lnTo>
                    <a:pt x="1570" y="424"/>
                  </a:lnTo>
                  <a:lnTo>
                    <a:pt x="23" y="1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3" name="Google Shape;1173;p69"/>
            <p:cNvSpPr/>
            <p:nvPr/>
          </p:nvSpPr>
          <p:spPr>
            <a:xfrm>
              <a:off x="5276196" y="3299118"/>
              <a:ext cx="2961" cy="163837"/>
            </a:xfrm>
            <a:custGeom>
              <a:avLst/>
              <a:gdLst/>
              <a:ahLst/>
              <a:cxnLst/>
              <a:rect l="l" t="t" r="r" b="b"/>
              <a:pathLst>
                <a:path w="47" h="2601" extrusionOk="0">
                  <a:moveTo>
                    <a:pt x="12" y="0"/>
                  </a:moveTo>
                  <a:cubicBezTo>
                    <a:pt x="12" y="0"/>
                    <a:pt x="1" y="0"/>
                    <a:pt x="1" y="12"/>
                  </a:cubicBezTo>
                  <a:lnTo>
                    <a:pt x="12" y="2589"/>
                  </a:lnTo>
                  <a:cubicBezTo>
                    <a:pt x="12" y="2601"/>
                    <a:pt x="12" y="2601"/>
                    <a:pt x="24" y="2601"/>
                  </a:cubicBezTo>
                  <a:cubicBezTo>
                    <a:pt x="35" y="2601"/>
                    <a:pt x="47" y="2601"/>
                    <a:pt x="47" y="2589"/>
                  </a:cubicBezTo>
                  <a:lnTo>
                    <a:pt x="35" y="12"/>
                  </a:lnTo>
                  <a:cubicBezTo>
                    <a:pt x="35" y="0"/>
                    <a:pt x="24"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4" name="Google Shape;1174;p69"/>
            <p:cNvSpPr/>
            <p:nvPr/>
          </p:nvSpPr>
          <p:spPr>
            <a:xfrm>
              <a:off x="5155001" y="3267370"/>
              <a:ext cx="2961" cy="178262"/>
            </a:xfrm>
            <a:custGeom>
              <a:avLst/>
              <a:gdLst/>
              <a:ahLst/>
              <a:cxnLst/>
              <a:rect l="l" t="t" r="r" b="b"/>
              <a:pathLst>
                <a:path w="47" h="2830" extrusionOk="0">
                  <a:moveTo>
                    <a:pt x="23" y="0"/>
                  </a:moveTo>
                  <a:cubicBezTo>
                    <a:pt x="12" y="0"/>
                    <a:pt x="0" y="12"/>
                    <a:pt x="0" y="12"/>
                  </a:cubicBezTo>
                  <a:lnTo>
                    <a:pt x="23" y="2807"/>
                  </a:lnTo>
                  <a:cubicBezTo>
                    <a:pt x="23" y="2818"/>
                    <a:pt x="23" y="2830"/>
                    <a:pt x="35" y="2830"/>
                  </a:cubicBezTo>
                  <a:cubicBezTo>
                    <a:pt x="46" y="2830"/>
                    <a:pt x="46" y="2818"/>
                    <a:pt x="46" y="2807"/>
                  </a:cubicBezTo>
                  <a:lnTo>
                    <a:pt x="35" y="12"/>
                  </a:lnTo>
                  <a:cubicBezTo>
                    <a:pt x="35" y="12"/>
                    <a:pt x="3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5" name="Google Shape;1175;p69"/>
            <p:cNvSpPr/>
            <p:nvPr/>
          </p:nvSpPr>
          <p:spPr>
            <a:xfrm>
              <a:off x="4883698" y="3208158"/>
              <a:ext cx="116909" cy="218008"/>
            </a:xfrm>
            <a:custGeom>
              <a:avLst/>
              <a:gdLst/>
              <a:ahLst/>
              <a:cxnLst/>
              <a:rect l="l" t="t" r="r" b="b"/>
              <a:pathLst>
                <a:path w="1856" h="3461" extrusionOk="0">
                  <a:moveTo>
                    <a:pt x="103" y="35"/>
                  </a:moveTo>
                  <a:lnTo>
                    <a:pt x="1799" y="413"/>
                  </a:lnTo>
                  <a:lnTo>
                    <a:pt x="1822" y="3426"/>
                  </a:lnTo>
                  <a:lnTo>
                    <a:pt x="35" y="3174"/>
                  </a:lnTo>
                  <a:lnTo>
                    <a:pt x="103" y="35"/>
                  </a:lnTo>
                  <a:close/>
                  <a:moveTo>
                    <a:pt x="69" y="1"/>
                  </a:moveTo>
                  <a:lnTo>
                    <a:pt x="0" y="3197"/>
                  </a:lnTo>
                  <a:lnTo>
                    <a:pt x="0" y="3208"/>
                  </a:lnTo>
                  <a:lnTo>
                    <a:pt x="1833" y="3460"/>
                  </a:lnTo>
                  <a:lnTo>
                    <a:pt x="1856" y="3460"/>
                  </a:lnTo>
                  <a:lnTo>
                    <a:pt x="1833" y="402"/>
                  </a:lnTo>
                  <a:lnTo>
                    <a:pt x="1833" y="390"/>
                  </a:lnTo>
                  <a:lnTo>
                    <a:pt x="92"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6" name="Google Shape;1176;p69"/>
            <p:cNvSpPr/>
            <p:nvPr/>
          </p:nvSpPr>
          <p:spPr>
            <a:xfrm>
              <a:off x="4740078" y="3172127"/>
              <a:ext cx="124153" cy="236024"/>
            </a:xfrm>
            <a:custGeom>
              <a:avLst/>
              <a:gdLst/>
              <a:ahLst/>
              <a:cxnLst/>
              <a:rect l="l" t="t" r="r" b="b"/>
              <a:pathLst>
                <a:path w="1971" h="3747" extrusionOk="0">
                  <a:moveTo>
                    <a:pt x="24" y="0"/>
                  </a:moveTo>
                  <a:cubicBezTo>
                    <a:pt x="12" y="0"/>
                    <a:pt x="1" y="0"/>
                    <a:pt x="1" y="12"/>
                  </a:cubicBezTo>
                  <a:cubicBezTo>
                    <a:pt x="1" y="23"/>
                    <a:pt x="1" y="23"/>
                    <a:pt x="12" y="35"/>
                  </a:cubicBezTo>
                  <a:lnTo>
                    <a:pt x="1902" y="493"/>
                  </a:lnTo>
                  <a:lnTo>
                    <a:pt x="1937" y="3700"/>
                  </a:lnTo>
                  <a:lnTo>
                    <a:pt x="1937" y="3700"/>
                  </a:lnTo>
                  <a:lnTo>
                    <a:pt x="46" y="3471"/>
                  </a:lnTo>
                  <a:cubicBezTo>
                    <a:pt x="35" y="3471"/>
                    <a:pt x="35" y="3483"/>
                    <a:pt x="35" y="3494"/>
                  </a:cubicBezTo>
                  <a:cubicBezTo>
                    <a:pt x="24" y="3494"/>
                    <a:pt x="35" y="3505"/>
                    <a:pt x="46" y="3505"/>
                  </a:cubicBezTo>
                  <a:lnTo>
                    <a:pt x="1948" y="3735"/>
                  </a:lnTo>
                  <a:lnTo>
                    <a:pt x="1971" y="3746"/>
                  </a:lnTo>
                  <a:lnTo>
                    <a:pt x="1937" y="481"/>
                  </a:lnTo>
                  <a:lnTo>
                    <a:pt x="1937" y="470"/>
                  </a:lnTo>
                  <a:lnTo>
                    <a:pt x="2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7" name="Google Shape;1177;p69"/>
            <p:cNvSpPr/>
            <p:nvPr/>
          </p:nvSpPr>
          <p:spPr>
            <a:xfrm>
              <a:off x="4983287" y="3229827"/>
              <a:ext cx="4346" cy="193442"/>
            </a:xfrm>
            <a:custGeom>
              <a:avLst/>
              <a:gdLst/>
              <a:ahLst/>
              <a:cxnLst/>
              <a:rect l="l" t="t" r="r" b="b"/>
              <a:pathLst>
                <a:path w="69" h="3071" extrusionOk="0">
                  <a:moveTo>
                    <a:pt x="23" y="1"/>
                  </a:moveTo>
                  <a:cubicBezTo>
                    <a:pt x="11" y="1"/>
                    <a:pt x="0" y="1"/>
                    <a:pt x="0" y="12"/>
                  </a:cubicBezTo>
                  <a:lnTo>
                    <a:pt x="34" y="3059"/>
                  </a:lnTo>
                  <a:cubicBezTo>
                    <a:pt x="34" y="3059"/>
                    <a:pt x="34" y="3071"/>
                    <a:pt x="46" y="3071"/>
                  </a:cubicBezTo>
                  <a:cubicBezTo>
                    <a:pt x="57" y="3071"/>
                    <a:pt x="69" y="3059"/>
                    <a:pt x="69" y="3059"/>
                  </a:cubicBezTo>
                  <a:lnTo>
                    <a:pt x="34" y="12"/>
                  </a:lnTo>
                  <a:cubicBezTo>
                    <a:pt x="34" y="1"/>
                    <a:pt x="34"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8" name="Google Shape;1178;p69"/>
            <p:cNvSpPr/>
            <p:nvPr/>
          </p:nvSpPr>
          <p:spPr>
            <a:xfrm>
              <a:off x="4845463" y="3198080"/>
              <a:ext cx="3653" cy="207174"/>
            </a:xfrm>
            <a:custGeom>
              <a:avLst/>
              <a:gdLst/>
              <a:ahLst/>
              <a:cxnLst/>
              <a:rect l="l" t="t" r="r" b="b"/>
              <a:pathLst>
                <a:path w="58" h="3289" extrusionOk="0">
                  <a:moveTo>
                    <a:pt x="12" y="1"/>
                  </a:moveTo>
                  <a:cubicBezTo>
                    <a:pt x="0" y="1"/>
                    <a:pt x="0" y="1"/>
                    <a:pt x="0" y="12"/>
                  </a:cubicBezTo>
                  <a:lnTo>
                    <a:pt x="23" y="3265"/>
                  </a:lnTo>
                  <a:cubicBezTo>
                    <a:pt x="23" y="3277"/>
                    <a:pt x="34" y="3288"/>
                    <a:pt x="34" y="3288"/>
                  </a:cubicBezTo>
                  <a:cubicBezTo>
                    <a:pt x="46" y="3288"/>
                    <a:pt x="57" y="3277"/>
                    <a:pt x="57" y="3265"/>
                  </a:cubicBezTo>
                  <a:lnTo>
                    <a:pt x="34" y="12"/>
                  </a:lnTo>
                  <a:cubicBezTo>
                    <a:pt x="34" y="1"/>
                    <a:pt x="23"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9" name="Google Shape;1179;p69"/>
            <p:cNvSpPr/>
            <p:nvPr/>
          </p:nvSpPr>
          <p:spPr>
            <a:xfrm>
              <a:off x="4510601" y="2073876"/>
              <a:ext cx="140090" cy="305250"/>
            </a:xfrm>
            <a:custGeom>
              <a:avLst/>
              <a:gdLst/>
              <a:ahLst/>
              <a:cxnLst/>
              <a:rect l="l" t="t" r="r" b="b"/>
              <a:pathLst>
                <a:path w="2224" h="4846" extrusionOk="0">
                  <a:moveTo>
                    <a:pt x="35" y="58"/>
                  </a:moveTo>
                  <a:lnTo>
                    <a:pt x="2177" y="1352"/>
                  </a:lnTo>
                  <a:lnTo>
                    <a:pt x="2189" y="4789"/>
                  </a:lnTo>
                  <a:lnTo>
                    <a:pt x="47" y="3689"/>
                  </a:lnTo>
                  <a:lnTo>
                    <a:pt x="35" y="58"/>
                  </a:lnTo>
                  <a:close/>
                  <a:moveTo>
                    <a:pt x="1" y="0"/>
                  </a:moveTo>
                  <a:lnTo>
                    <a:pt x="12" y="3689"/>
                  </a:lnTo>
                  <a:lnTo>
                    <a:pt x="12" y="3700"/>
                  </a:lnTo>
                  <a:lnTo>
                    <a:pt x="2223" y="4846"/>
                  </a:lnTo>
                  <a:lnTo>
                    <a:pt x="2212" y="1341"/>
                  </a:lnTo>
                  <a:lnTo>
                    <a:pt x="35" y="23"/>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0" name="Google Shape;1180;p69"/>
            <p:cNvSpPr/>
            <p:nvPr/>
          </p:nvSpPr>
          <p:spPr>
            <a:xfrm>
              <a:off x="4300652" y="1936051"/>
              <a:ext cx="170325" cy="349280"/>
            </a:xfrm>
            <a:custGeom>
              <a:avLst/>
              <a:gdLst/>
              <a:ahLst/>
              <a:cxnLst/>
              <a:rect l="l" t="t" r="r" b="b"/>
              <a:pathLst>
                <a:path w="2704" h="5545" extrusionOk="0">
                  <a:moveTo>
                    <a:pt x="35" y="69"/>
                  </a:moveTo>
                  <a:lnTo>
                    <a:pt x="2669" y="1799"/>
                  </a:lnTo>
                  <a:lnTo>
                    <a:pt x="2669" y="5488"/>
                  </a:lnTo>
                  <a:lnTo>
                    <a:pt x="46" y="4021"/>
                  </a:lnTo>
                  <a:lnTo>
                    <a:pt x="35" y="69"/>
                  </a:lnTo>
                  <a:close/>
                  <a:moveTo>
                    <a:pt x="0" y="0"/>
                  </a:moveTo>
                  <a:lnTo>
                    <a:pt x="12" y="4033"/>
                  </a:lnTo>
                  <a:lnTo>
                    <a:pt x="12" y="4044"/>
                  </a:lnTo>
                  <a:lnTo>
                    <a:pt x="2704" y="5545"/>
                  </a:lnTo>
                  <a:lnTo>
                    <a:pt x="2704" y="1787"/>
                  </a:lnTo>
                  <a:lnTo>
                    <a:pt x="2704" y="1776"/>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1" name="Google Shape;1181;p69"/>
            <p:cNvSpPr/>
            <p:nvPr/>
          </p:nvSpPr>
          <p:spPr>
            <a:xfrm>
              <a:off x="4631103" y="2147450"/>
              <a:ext cx="2961" cy="224496"/>
            </a:xfrm>
            <a:custGeom>
              <a:avLst/>
              <a:gdLst/>
              <a:ahLst/>
              <a:cxnLst/>
              <a:rect l="l" t="t" r="r" b="b"/>
              <a:pathLst>
                <a:path w="47" h="3564" extrusionOk="0">
                  <a:moveTo>
                    <a:pt x="24" y="1"/>
                  </a:moveTo>
                  <a:cubicBezTo>
                    <a:pt x="12" y="1"/>
                    <a:pt x="1" y="12"/>
                    <a:pt x="1" y="24"/>
                  </a:cubicBezTo>
                  <a:lnTo>
                    <a:pt x="12" y="3540"/>
                  </a:lnTo>
                  <a:cubicBezTo>
                    <a:pt x="12" y="3552"/>
                    <a:pt x="24" y="3563"/>
                    <a:pt x="24" y="3563"/>
                  </a:cubicBezTo>
                  <a:cubicBezTo>
                    <a:pt x="35" y="3563"/>
                    <a:pt x="47" y="3552"/>
                    <a:pt x="47" y="3540"/>
                  </a:cubicBezTo>
                  <a:lnTo>
                    <a:pt x="35" y="24"/>
                  </a:lnTo>
                  <a:cubicBezTo>
                    <a:pt x="35" y="12"/>
                    <a:pt x="35"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2" name="Google Shape;1182;p69"/>
            <p:cNvSpPr/>
            <p:nvPr/>
          </p:nvSpPr>
          <p:spPr>
            <a:xfrm>
              <a:off x="4453594" y="2037782"/>
              <a:ext cx="2961" cy="237472"/>
            </a:xfrm>
            <a:custGeom>
              <a:avLst/>
              <a:gdLst/>
              <a:ahLst/>
              <a:cxnLst/>
              <a:rect l="l" t="t" r="r" b="b"/>
              <a:pathLst>
                <a:path w="47" h="3770" extrusionOk="0">
                  <a:moveTo>
                    <a:pt x="24" y="1"/>
                  </a:moveTo>
                  <a:cubicBezTo>
                    <a:pt x="12" y="1"/>
                    <a:pt x="1" y="12"/>
                    <a:pt x="1" y="24"/>
                  </a:cubicBezTo>
                  <a:lnTo>
                    <a:pt x="12" y="3758"/>
                  </a:lnTo>
                  <a:cubicBezTo>
                    <a:pt x="12" y="3769"/>
                    <a:pt x="24" y="3769"/>
                    <a:pt x="35" y="3769"/>
                  </a:cubicBezTo>
                  <a:cubicBezTo>
                    <a:pt x="35" y="3769"/>
                    <a:pt x="47" y="3769"/>
                    <a:pt x="47" y="3758"/>
                  </a:cubicBezTo>
                  <a:lnTo>
                    <a:pt x="35" y="24"/>
                  </a:lnTo>
                  <a:cubicBezTo>
                    <a:pt x="35" y="12"/>
                    <a:pt x="35"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3" name="Google Shape;1183;p69"/>
            <p:cNvSpPr/>
            <p:nvPr/>
          </p:nvSpPr>
          <p:spPr>
            <a:xfrm>
              <a:off x="4511357" y="2411572"/>
              <a:ext cx="140027" cy="288683"/>
            </a:xfrm>
            <a:custGeom>
              <a:avLst/>
              <a:gdLst/>
              <a:ahLst/>
              <a:cxnLst/>
              <a:rect l="l" t="t" r="r" b="b"/>
              <a:pathLst>
                <a:path w="2223" h="4583" extrusionOk="0">
                  <a:moveTo>
                    <a:pt x="35" y="58"/>
                  </a:moveTo>
                  <a:lnTo>
                    <a:pt x="2177" y="1100"/>
                  </a:lnTo>
                  <a:lnTo>
                    <a:pt x="2188" y="4537"/>
                  </a:lnTo>
                  <a:lnTo>
                    <a:pt x="2188" y="4537"/>
                  </a:lnTo>
                  <a:lnTo>
                    <a:pt x="46" y="3678"/>
                  </a:lnTo>
                  <a:lnTo>
                    <a:pt x="35" y="58"/>
                  </a:lnTo>
                  <a:close/>
                  <a:moveTo>
                    <a:pt x="0" y="0"/>
                  </a:moveTo>
                  <a:lnTo>
                    <a:pt x="12" y="3689"/>
                  </a:lnTo>
                  <a:lnTo>
                    <a:pt x="12" y="3700"/>
                  </a:lnTo>
                  <a:lnTo>
                    <a:pt x="2200" y="4571"/>
                  </a:lnTo>
                  <a:lnTo>
                    <a:pt x="2223" y="4583"/>
                  </a:lnTo>
                  <a:lnTo>
                    <a:pt x="2211" y="1089"/>
                  </a:lnTo>
                  <a:lnTo>
                    <a:pt x="2211" y="1077"/>
                  </a:lnTo>
                  <a:lnTo>
                    <a:pt x="23" y="1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4" name="Google Shape;1184;p69"/>
            <p:cNvSpPr/>
            <p:nvPr/>
          </p:nvSpPr>
          <p:spPr>
            <a:xfrm>
              <a:off x="4301345" y="2299006"/>
              <a:ext cx="170388" cy="328367"/>
            </a:xfrm>
            <a:custGeom>
              <a:avLst/>
              <a:gdLst/>
              <a:ahLst/>
              <a:cxnLst/>
              <a:rect l="l" t="t" r="r" b="b"/>
              <a:pathLst>
                <a:path w="2705" h="5213" extrusionOk="0">
                  <a:moveTo>
                    <a:pt x="35" y="58"/>
                  </a:moveTo>
                  <a:lnTo>
                    <a:pt x="2670" y="1467"/>
                  </a:lnTo>
                  <a:lnTo>
                    <a:pt x="2670" y="5167"/>
                  </a:lnTo>
                  <a:lnTo>
                    <a:pt x="47" y="4010"/>
                  </a:lnTo>
                  <a:lnTo>
                    <a:pt x="35" y="58"/>
                  </a:lnTo>
                  <a:close/>
                  <a:moveTo>
                    <a:pt x="1" y="0"/>
                  </a:moveTo>
                  <a:lnTo>
                    <a:pt x="12" y="4021"/>
                  </a:lnTo>
                  <a:lnTo>
                    <a:pt x="12" y="4033"/>
                  </a:lnTo>
                  <a:lnTo>
                    <a:pt x="2704" y="5213"/>
                  </a:lnTo>
                  <a:lnTo>
                    <a:pt x="2704" y="1455"/>
                  </a:lnTo>
                  <a:lnTo>
                    <a:pt x="2704" y="1444"/>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5" name="Google Shape;1185;p69"/>
            <p:cNvSpPr/>
            <p:nvPr/>
          </p:nvSpPr>
          <p:spPr>
            <a:xfrm>
              <a:off x="4631859" y="2470720"/>
              <a:ext cx="2961" cy="224496"/>
            </a:xfrm>
            <a:custGeom>
              <a:avLst/>
              <a:gdLst/>
              <a:ahLst/>
              <a:cxnLst/>
              <a:rect l="l" t="t" r="r" b="b"/>
              <a:pathLst>
                <a:path w="47" h="3564" extrusionOk="0">
                  <a:moveTo>
                    <a:pt x="23" y="1"/>
                  </a:moveTo>
                  <a:cubicBezTo>
                    <a:pt x="12" y="1"/>
                    <a:pt x="0" y="12"/>
                    <a:pt x="0" y="24"/>
                  </a:cubicBezTo>
                  <a:lnTo>
                    <a:pt x="12" y="3540"/>
                  </a:lnTo>
                  <a:cubicBezTo>
                    <a:pt x="12" y="3552"/>
                    <a:pt x="23" y="3563"/>
                    <a:pt x="23" y="3563"/>
                  </a:cubicBezTo>
                  <a:cubicBezTo>
                    <a:pt x="35" y="3563"/>
                    <a:pt x="46" y="3552"/>
                    <a:pt x="46" y="3540"/>
                  </a:cubicBezTo>
                  <a:lnTo>
                    <a:pt x="35" y="24"/>
                  </a:lnTo>
                  <a:cubicBezTo>
                    <a:pt x="35" y="12"/>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6" name="Google Shape;1186;p69"/>
            <p:cNvSpPr/>
            <p:nvPr/>
          </p:nvSpPr>
          <p:spPr>
            <a:xfrm>
              <a:off x="4454350" y="2381966"/>
              <a:ext cx="2961" cy="237472"/>
            </a:xfrm>
            <a:custGeom>
              <a:avLst/>
              <a:gdLst/>
              <a:ahLst/>
              <a:cxnLst/>
              <a:rect l="l" t="t" r="r" b="b"/>
              <a:pathLst>
                <a:path w="47" h="3770" extrusionOk="0">
                  <a:moveTo>
                    <a:pt x="23" y="1"/>
                  </a:moveTo>
                  <a:cubicBezTo>
                    <a:pt x="12" y="1"/>
                    <a:pt x="0" y="12"/>
                    <a:pt x="0" y="24"/>
                  </a:cubicBezTo>
                  <a:lnTo>
                    <a:pt x="12" y="3758"/>
                  </a:lnTo>
                  <a:cubicBezTo>
                    <a:pt x="12" y="3758"/>
                    <a:pt x="23" y="3770"/>
                    <a:pt x="35" y="3770"/>
                  </a:cubicBezTo>
                  <a:cubicBezTo>
                    <a:pt x="35" y="3770"/>
                    <a:pt x="46" y="3758"/>
                    <a:pt x="46" y="3758"/>
                  </a:cubicBezTo>
                  <a:lnTo>
                    <a:pt x="35" y="24"/>
                  </a:lnTo>
                  <a:cubicBezTo>
                    <a:pt x="35" y="12"/>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7" name="Google Shape;1187;p69"/>
            <p:cNvSpPr/>
            <p:nvPr/>
          </p:nvSpPr>
          <p:spPr>
            <a:xfrm>
              <a:off x="4512050" y="2796196"/>
              <a:ext cx="140090" cy="268463"/>
            </a:xfrm>
            <a:custGeom>
              <a:avLst/>
              <a:gdLst/>
              <a:ahLst/>
              <a:cxnLst/>
              <a:rect l="l" t="t" r="r" b="b"/>
              <a:pathLst>
                <a:path w="2224" h="4262" extrusionOk="0">
                  <a:moveTo>
                    <a:pt x="35" y="57"/>
                  </a:moveTo>
                  <a:lnTo>
                    <a:pt x="2177" y="779"/>
                  </a:lnTo>
                  <a:lnTo>
                    <a:pt x="2189" y="4227"/>
                  </a:lnTo>
                  <a:lnTo>
                    <a:pt x="47" y="3677"/>
                  </a:lnTo>
                  <a:lnTo>
                    <a:pt x="35" y="57"/>
                  </a:lnTo>
                  <a:close/>
                  <a:moveTo>
                    <a:pt x="1" y="0"/>
                  </a:moveTo>
                  <a:lnTo>
                    <a:pt x="12" y="3689"/>
                  </a:lnTo>
                  <a:lnTo>
                    <a:pt x="12" y="3700"/>
                  </a:lnTo>
                  <a:lnTo>
                    <a:pt x="2200" y="4261"/>
                  </a:lnTo>
                  <a:lnTo>
                    <a:pt x="2223" y="4261"/>
                  </a:lnTo>
                  <a:lnTo>
                    <a:pt x="2212" y="768"/>
                  </a:lnTo>
                  <a:lnTo>
                    <a:pt x="2212" y="756"/>
                  </a:lnTo>
                  <a:lnTo>
                    <a:pt x="24" y="11"/>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8" name="Google Shape;1188;p69"/>
            <p:cNvSpPr/>
            <p:nvPr/>
          </p:nvSpPr>
          <p:spPr>
            <a:xfrm>
              <a:off x="4302793" y="2716071"/>
              <a:ext cx="169632" cy="302415"/>
            </a:xfrm>
            <a:custGeom>
              <a:avLst/>
              <a:gdLst/>
              <a:ahLst/>
              <a:cxnLst/>
              <a:rect l="l" t="t" r="r" b="b"/>
              <a:pathLst>
                <a:path w="2693" h="4801" extrusionOk="0">
                  <a:moveTo>
                    <a:pt x="24" y="46"/>
                  </a:moveTo>
                  <a:lnTo>
                    <a:pt x="2658" y="1054"/>
                  </a:lnTo>
                  <a:lnTo>
                    <a:pt x="2670" y="4754"/>
                  </a:lnTo>
                  <a:lnTo>
                    <a:pt x="35" y="3998"/>
                  </a:lnTo>
                  <a:lnTo>
                    <a:pt x="24" y="46"/>
                  </a:lnTo>
                  <a:close/>
                  <a:moveTo>
                    <a:pt x="1" y="1"/>
                  </a:moveTo>
                  <a:lnTo>
                    <a:pt x="1" y="4010"/>
                  </a:lnTo>
                  <a:lnTo>
                    <a:pt x="1" y="4021"/>
                  </a:lnTo>
                  <a:lnTo>
                    <a:pt x="2681" y="4789"/>
                  </a:lnTo>
                  <a:lnTo>
                    <a:pt x="2693" y="4800"/>
                  </a:lnTo>
                  <a:lnTo>
                    <a:pt x="2693" y="1043"/>
                  </a:lnTo>
                  <a:lnTo>
                    <a:pt x="2693" y="1031"/>
                  </a:lnTo>
                  <a:lnTo>
                    <a:pt x="2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9" name="Google Shape;1189;p69"/>
            <p:cNvSpPr/>
            <p:nvPr/>
          </p:nvSpPr>
          <p:spPr>
            <a:xfrm>
              <a:off x="4632552" y="2838022"/>
              <a:ext cx="2961" cy="223740"/>
            </a:xfrm>
            <a:custGeom>
              <a:avLst/>
              <a:gdLst/>
              <a:ahLst/>
              <a:cxnLst/>
              <a:rect l="l" t="t" r="r" b="b"/>
              <a:pathLst>
                <a:path w="47" h="3552" extrusionOk="0">
                  <a:moveTo>
                    <a:pt x="24" y="0"/>
                  </a:moveTo>
                  <a:cubicBezTo>
                    <a:pt x="12" y="0"/>
                    <a:pt x="1" y="12"/>
                    <a:pt x="1" y="23"/>
                  </a:cubicBezTo>
                  <a:lnTo>
                    <a:pt x="12" y="3540"/>
                  </a:lnTo>
                  <a:cubicBezTo>
                    <a:pt x="12" y="3552"/>
                    <a:pt x="24" y="3552"/>
                    <a:pt x="24" y="3552"/>
                  </a:cubicBezTo>
                  <a:cubicBezTo>
                    <a:pt x="35" y="3552"/>
                    <a:pt x="47" y="3552"/>
                    <a:pt x="47" y="3540"/>
                  </a:cubicBezTo>
                  <a:lnTo>
                    <a:pt x="35" y="23"/>
                  </a:lnTo>
                  <a:cubicBezTo>
                    <a:pt x="35" y="12"/>
                    <a:pt x="35"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0" name="Google Shape;1190;p69"/>
            <p:cNvSpPr/>
            <p:nvPr/>
          </p:nvSpPr>
          <p:spPr>
            <a:xfrm>
              <a:off x="4455799" y="2775220"/>
              <a:ext cx="2205" cy="237472"/>
            </a:xfrm>
            <a:custGeom>
              <a:avLst/>
              <a:gdLst/>
              <a:ahLst/>
              <a:cxnLst/>
              <a:rect l="l" t="t" r="r" b="b"/>
              <a:pathLst>
                <a:path w="35" h="3770" extrusionOk="0">
                  <a:moveTo>
                    <a:pt x="12" y="1"/>
                  </a:moveTo>
                  <a:cubicBezTo>
                    <a:pt x="0" y="1"/>
                    <a:pt x="0" y="12"/>
                    <a:pt x="0" y="24"/>
                  </a:cubicBezTo>
                  <a:lnTo>
                    <a:pt x="0" y="3747"/>
                  </a:lnTo>
                  <a:cubicBezTo>
                    <a:pt x="0" y="3758"/>
                    <a:pt x="12" y="3770"/>
                    <a:pt x="23" y="3770"/>
                  </a:cubicBezTo>
                  <a:cubicBezTo>
                    <a:pt x="35" y="3770"/>
                    <a:pt x="35" y="3758"/>
                    <a:pt x="35" y="3747"/>
                  </a:cubicBezTo>
                  <a:lnTo>
                    <a:pt x="35" y="24"/>
                  </a:lnTo>
                  <a:cubicBezTo>
                    <a:pt x="35" y="12"/>
                    <a:pt x="23"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1" name="Google Shape;1191;p69"/>
            <p:cNvSpPr/>
            <p:nvPr/>
          </p:nvSpPr>
          <p:spPr>
            <a:xfrm>
              <a:off x="4512806" y="3125199"/>
              <a:ext cx="140027" cy="254039"/>
            </a:xfrm>
            <a:custGeom>
              <a:avLst/>
              <a:gdLst/>
              <a:ahLst/>
              <a:cxnLst/>
              <a:rect l="l" t="t" r="r" b="b"/>
              <a:pathLst>
                <a:path w="2223" h="4033" extrusionOk="0">
                  <a:moveTo>
                    <a:pt x="35" y="46"/>
                  </a:moveTo>
                  <a:lnTo>
                    <a:pt x="2177" y="550"/>
                  </a:lnTo>
                  <a:lnTo>
                    <a:pt x="2188" y="3998"/>
                  </a:lnTo>
                  <a:lnTo>
                    <a:pt x="46" y="3678"/>
                  </a:lnTo>
                  <a:lnTo>
                    <a:pt x="35" y="46"/>
                  </a:lnTo>
                  <a:close/>
                  <a:moveTo>
                    <a:pt x="0" y="1"/>
                  </a:moveTo>
                  <a:lnTo>
                    <a:pt x="12" y="3689"/>
                  </a:lnTo>
                  <a:lnTo>
                    <a:pt x="12" y="3701"/>
                  </a:lnTo>
                  <a:lnTo>
                    <a:pt x="2200" y="4033"/>
                  </a:lnTo>
                  <a:lnTo>
                    <a:pt x="2223" y="4033"/>
                  </a:lnTo>
                  <a:lnTo>
                    <a:pt x="2211" y="539"/>
                  </a:lnTo>
                  <a:lnTo>
                    <a:pt x="2211" y="528"/>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2" name="Google Shape;1192;p69"/>
            <p:cNvSpPr/>
            <p:nvPr/>
          </p:nvSpPr>
          <p:spPr>
            <a:xfrm>
              <a:off x="4303549" y="3067499"/>
              <a:ext cx="169632" cy="283644"/>
            </a:xfrm>
            <a:custGeom>
              <a:avLst/>
              <a:gdLst/>
              <a:ahLst/>
              <a:cxnLst/>
              <a:rect l="l" t="t" r="r" b="b"/>
              <a:pathLst>
                <a:path w="2693" h="4503" extrusionOk="0">
                  <a:moveTo>
                    <a:pt x="23" y="46"/>
                  </a:moveTo>
                  <a:lnTo>
                    <a:pt x="2658" y="768"/>
                  </a:lnTo>
                  <a:lnTo>
                    <a:pt x="2669" y="4468"/>
                  </a:lnTo>
                  <a:lnTo>
                    <a:pt x="35" y="3998"/>
                  </a:lnTo>
                  <a:lnTo>
                    <a:pt x="23" y="46"/>
                  </a:lnTo>
                  <a:close/>
                  <a:moveTo>
                    <a:pt x="0" y="0"/>
                  </a:moveTo>
                  <a:lnTo>
                    <a:pt x="0" y="4021"/>
                  </a:lnTo>
                  <a:lnTo>
                    <a:pt x="0" y="4032"/>
                  </a:lnTo>
                  <a:lnTo>
                    <a:pt x="2692" y="4502"/>
                  </a:lnTo>
                  <a:lnTo>
                    <a:pt x="2692" y="756"/>
                  </a:lnTo>
                  <a:lnTo>
                    <a:pt x="2692" y="745"/>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3" name="Google Shape;1193;p69"/>
            <p:cNvSpPr/>
            <p:nvPr/>
          </p:nvSpPr>
          <p:spPr>
            <a:xfrm>
              <a:off x="4633308" y="3154049"/>
              <a:ext cx="2961" cy="224496"/>
            </a:xfrm>
            <a:custGeom>
              <a:avLst/>
              <a:gdLst/>
              <a:ahLst/>
              <a:cxnLst/>
              <a:rect l="l" t="t" r="r" b="b"/>
              <a:pathLst>
                <a:path w="47" h="3564" extrusionOk="0">
                  <a:moveTo>
                    <a:pt x="23" y="1"/>
                  </a:moveTo>
                  <a:cubicBezTo>
                    <a:pt x="12" y="1"/>
                    <a:pt x="0" y="12"/>
                    <a:pt x="0" y="24"/>
                  </a:cubicBezTo>
                  <a:lnTo>
                    <a:pt x="12" y="3540"/>
                  </a:lnTo>
                  <a:cubicBezTo>
                    <a:pt x="12" y="3552"/>
                    <a:pt x="23" y="3563"/>
                    <a:pt x="23" y="3563"/>
                  </a:cubicBezTo>
                  <a:cubicBezTo>
                    <a:pt x="35" y="3563"/>
                    <a:pt x="46" y="3552"/>
                    <a:pt x="46" y="3540"/>
                  </a:cubicBezTo>
                  <a:lnTo>
                    <a:pt x="35" y="24"/>
                  </a:lnTo>
                  <a:cubicBezTo>
                    <a:pt x="35" y="12"/>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4" name="Google Shape;1194;p69"/>
            <p:cNvSpPr/>
            <p:nvPr/>
          </p:nvSpPr>
          <p:spPr>
            <a:xfrm>
              <a:off x="4456492" y="3110081"/>
              <a:ext cx="2268" cy="237409"/>
            </a:xfrm>
            <a:custGeom>
              <a:avLst/>
              <a:gdLst/>
              <a:ahLst/>
              <a:cxnLst/>
              <a:rect l="l" t="t" r="r" b="b"/>
              <a:pathLst>
                <a:path w="36" h="3769" extrusionOk="0">
                  <a:moveTo>
                    <a:pt x="12" y="0"/>
                  </a:moveTo>
                  <a:cubicBezTo>
                    <a:pt x="1" y="0"/>
                    <a:pt x="1" y="11"/>
                    <a:pt x="1" y="23"/>
                  </a:cubicBezTo>
                  <a:lnTo>
                    <a:pt x="1" y="3757"/>
                  </a:lnTo>
                  <a:cubicBezTo>
                    <a:pt x="1" y="3757"/>
                    <a:pt x="12" y="3769"/>
                    <a:pt x="24" y="3769"/>
                  </a:cubicBezTo>
                  <a:cubicBezTo>
                    <a:pt x="35" y="3769"/>
                    <a:pt x="35" y="3757"/>
                    <a:pt x="35" y="3757"/>
                  </a:cubicBezTo>
                  <a:lnTo>
                    <a:pt x="24" y="23"/>
                  </a:lnTo>
                  <a:cubicBezTo>
                    <a:pt x="35" y="11"/>
                    <a:pt x="24"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5" name="Google Shape;1195;p69"/>
            <p:cNvSpPr/>
            <p:nvPr/>
          </p:nvSpPr>
          <p:spPr>
            <a:xfrm>
              <a:off x="2870499" y="1389098"/>
              <a:ext cx="1429432" cy="1080216"/>
            </a:xfrm>
            <a:custGeom>
              <a:avLst/>
              <a:gdLst/>
              <a:ahLst/>
              <a:cxnLst/>
              <a:rect l="l" t="t" r="r" b="b"/>
              <a:pathLst>
                <a:path w="22693" h="17149" extrusionOk="0">
                  <a:moveTo>
                    <a:pt x="22693" y="0"/>
                  </a:moveTo>
                  <a:lnTo>
                    <a:pt x="19841" y="2120"/>
                  </a:lnTo>
                  <a:lnTo>
                    <a:pt x="17000" y="4262"/>
                  </a:lnTo>
                  <a:lnTo>
                    <a:pt x="11318" y="8535"/>
                  </a:lnTo>
                  <a:lnTo>
                    <a:pt x="5659" y="12830"/>
                  </a:lnTo>
                  <a:lnTo>
                    <a:pt x="2818" y="14984"/>
                  </a:lnTo>
                  <a:lnTo>
                    <a:pt x="0" y="17149"/>
                  </a:lnTo>
                  <a:lnTo>
                    <a:pt x="0" y="17149"/>
                  </a:lnTo>
                  <a:lnTo>
                    <a:pt x="2853" y="15030"/>
                  </a:lnTo>
                  <a:lnTo>
                    <a:pt x="5693" y="12888"/>
                  </a:lnTo>
                  <a:lnTo>
                    <a:pt x="11375" y="8615"/>
                  </a:lnTo>
                  <a:lnTo>
                    <a:pt x="17046" y="4319"/>
                  </a:lnTo>
                  <a:lnTo>
                    <a:pt x="19875" y="2165"/>
                  </a:lnTo>
                  <a:lnTo>
                    <a:pt x="22693"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6" name="Google Shape;1196;p69"/>
            <p:cNvSpPr/>
            <p:nvPr/>
          </p:nvSpPr>
          <p:spPr>
            <a:xfrm>
              <a:off x="3841698" y="1416500"/>
              <a:ext cx="2379825" cy="1585332"/>
            </a:xfrm>
            <a:custGeom>
              <a:avLst/>
              <a:gdLst/>
              <a:ahLst/>
              <a:cxnLst/>
              <a:rect l="l" t="t" r="r" b="b"/>
              <a:pathLst>
                <a:path w="37781" h="25168" extrusionOk="0">
                  <a:moveTo>
                    <a:pt x="1" y="1"/>
                  </a:moveTo>
                  <a:lnTo>
                    <a:pt x="4709" y="3162"/>
                  </a:lnTo>
                  <a:lnTo>
                    <a:pt x="9429" y="6313"/>
                  </a:lnTo>
                  <a:lnTo>
                    <a:pt x="18868" y="12624"/>
                  </a:lnTo>
                  <a:lnTo>
                    <a:pt x="28318" y="18902"/>
                  </a:lnTo>
                  <a:lnTo>
                    <a:pt x="33049" y="22041"/>
                  </a:lnTo>
                  <a:lnTo>
                    <a:pt x="37780" y="25168"/>
                  </a:lnTo>
                  <a:lnTo>
                    <a:pt x="33072" y="22006"/>
                  </a:lnTo>
                  <a:lnTo>
                    <a:pt x="28364" y="18845"/>
                  </a:lnTo>
                  <a:lnTo>
                    <a:pt x="18925" y="12544"/>
                  </a:lnTo>
                  <a:lnTo>
                    <a:pt x="9463" y="6267"/>
                  </a:lnTo>
                  <a:lnTo>
                    <a:pt x="4743" y="3128"/>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7" name="Google Shape;1197;p69"/>
            <p:cNvSpPr/>
            <p:nvPr/>
          </p:nvSpPr>
          <p:spPr>
            <a:xfrm>
              <a:off x="2971474" y="3086963"/>
              <a:ext cx="3134571" cy="471228"/>
            </a:xfrm>
            <a:custGeom>
              <a:avLst/>
              <a:gdLst/>
              <a:ahLst/>
              <a:cxnLst/>
              <a:rect l="l" t="t" r="r" b="b"/>
              <a:pathLst>
                <a:path w="49763" h="7481" extrusionOk="0">
                  <a:moveTo>
                    <a:pt x="49762" y="0"/>
                  </a:moveTo>
                  <a:lnTo>
                    <a:pt x="43531" y="917"/>
                  </a:lnTo>
                  <a:lnTo>
                    <a:pt x="37311" y="1845"/>
                  </a:lnTo>
                  <a:lnTo>
                    <a:pt x="24870" y="3700"/>
                  </a:lnTo>
                  <a:lnTo>
                    <a:pt x="12430" y="5579"/>
                  </a:lnTo>
                  <a:lnTo>
                    <a:pt x="6210" y="6518"/>
                  </a:lnTo>
                  <a:lnTo>
                    <a:pt x="1" y="7481"/>
                  </a:lnTo>
                  <a:lnTo>
                    <a:pt x="6221" y="6576"/>
                  </a:lnTo>
                  <a:lnTo>
                    <a:pt x="12441" y="5648"/>
                  </a:lnTo>
                  <a:lnTo>
                    <a:pt x="24882" y="3792"/>
                  </a:lnTo>
                  <a:lnTo>
                    <a:pt x="37322" y="1913"/>
                  </a:lnTo>
                  <a:lnTo>
                    <a:pt x="43542" y="963"/>
                  </a:lnTo>
                  <a:lnTo>
                    <a:pt x="49762"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8" name="Google Shape;1198;p69"/>
            <p:cNvSpPr/>
            <p:nvPr/>
          </p:nvSpPr>
          <p:spPr>
            <a:xfrm>
              <a:off x="3802769" y="4032146"/>
              <a:ext cx="2572953" cy="282258"/>
            </a:xfrm>
            <a:custGeom>
              <a:avLst/>
              <a:gdLst/>
              <a:ahLst/>
              <a:cxnLst/>
              <a:rect l="l" t="t" r="r" b="b"/>
              <a:pathLst>
                <a:path w="40847" h="4481" extrusionOk="0">
                  <a:moveTo>
                    <a:pt x="40789" y="1"/>
                  </a:moveTo>
                  <a:cubicBezTo>
                    <a:pt x="40787" y="1"/>
                    <a:pt x="40784" y="1"/>
                    <a:pt x="40781" y="2"/>
                  </a:cubicBezTo>
                  <a:lnTo>
                    <a:pt x="0" y="4481"/>
                  </a:lnTo>
                  <a:lnTo>
                    <a:pt x="40781" y="105"/>
                  </a:lnTo>
                  <a:lnTo>
                    <a:pt x="40792" y="105"/>
                  </a:lnTo>
                  <a:cubicBezTo>
                    <a:pt x="40847" y="94"/>
                    <a:pt x="40839" y="1"/>
                    <a:pt x="407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9" name="Google Shape;1199;p69"/>
            <p:cNvSpPr/>
            <p:nvPr/>
          </p:nvSpPr>
          <p:spPr>
            <a:xfrm>
              <a:off x="2806500" y="4095641"/>
              <a:ext cx="1826080" cy="222355"/>
            </a:xfrm>
            <a:custGeom>
              <a:avLst/>
              <a:gdLst/>
              <a:ahLst/>
              <a:cxnLst/>
              <a:rect l="l" t="t" r="r" b="b"/>
              <a:pathLst>
                <a:path w="28990" h="3530" extrusionOk="0">
                  <a:moveTo>
                    <a:pt x="67" y="1"/>
                  </a:moveTo>
                  <a:cubicBezTo>
                    <a:pt x="7" y="1"/>
                    <a:pt x="0" y="93"/>
                    <a:pt x="65" y="93"/>
                  </a:cubicBezTo>
                  <a:lnTo>
                    <a:pt x="28990" y="3530"/>
                  </a:lnTo>
                  <a:lnTo>
                    <a:pt x="77" y="2"/>
                  </a:lnTo>
                  <a:cubicBezTo>
                    <a:pt x="73" y="1"/>
                    <a:pt x="70"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00" name="Google Shape;1200;p69"/>
            <p:cNvSpPr/>
            <p:nvPr/>
          </p:nvSpPr>
          <p:spPr>
            <a:xfrm>
              <a:off x="6021634" y="1631552"/>
              <a:ext cx="6551" cy="1995712"/>
            </a:xfrm>
            <a:custGeom>
              <a:avLst/>
              <a:gdLst/>
              <a:ahLst/>
              <a:cxnLst/>
              <a:rect l="l" t="t" r="r" b="b"/>
              <a:pathLst>
                <a:path w="104" h="31683" extrusionOk="0">
                  <a:moveTo>
                    <a:pt x="46" y="0"/>
                  </a:moveTo>
                  <a:lnTo>
                    <a:pt x="0" y="31640"/>
                  </a:lnTo>
                  <a:cubicBezTo>
                    <a:pt x="0" y="31668"/>
                    <a:pt x="23" y="31683"/>
                    <a:pt x="47" y="31683"/>
                  </a:cubicBezTo>
                  <a:cubicBezTo>
                    <a:pt x="72" y="31683"/>
                    <a:pt x="97" y="31668"/>
                    <a:pt x="103" y="31640"/>
                  </a:cubicBezTo>
                  <a:lnTo>
                    <a:pt x="46"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01" name="Google Shape;1201;p69"/>
            <p:cNvSpPr/>
            <p:nvPr/>
          </p:nvSpPr>
          <p:spPr>
            <a:xfrm>
              <a:off x="2985962" y="1772967"/>
              <a:ext cx="8693" cy="2435319"/>
            </a:xfrm>
            <a:custGeom>
              <a:avLst/>
              <a:gdLst/>
              <a:ahLst/>
              <a:cxnLst/>
              <a:rect l="l" t="t" r="r" b="b"/>
              <a:pathLst>
                <a:path w="138" h="38662" extrusionOk="0">
                  <a:moveTo>
                    <a:pt x="69" y="1"/>
                  </a:moveTo>
                  <a:lnTo>
                    <a:pt x="34" y="4835"/>
                  </a:lnTo>
                  <a:lnTo>
                    <a:pt x="23" y="9669"/>
                  </a:lnTo>
                  <a:lnTo>
                    <a:pt x="0" y="19337"/>
                  </a:lnTo>
                  <a:lnTo>
                    <a:pt x="23" y="28994"/>
                  </a:lnTo>
                  <a:lnTo>
                    <a:pt x="34" y="33828"/>
                  </a:lnTo>
                  <a:lnTo>
                    <a:pt x="69" y="38662"/>
                  </a:lnTo>
                  <a:lnTo>
                    <a:pt x="103" y="33828"/>
                  </a:lnTo>
                  <a:lnTo>
                    <a:pt x="115" y="28994"/>
                  </a:lnTo>
                  <a:lnTo>
                    <a:pt x="138" y="19337"/>
                  </a:lnTo>
                  <a:lnTo>
                    <a:pt x="115" y="9669"/>
                  </a:lnTo>
                  <a:lnTo>
                    <a:pt x="103" y="4835"/>
                  </a:lnTo>
                  <a:lnTo>
                    <a:pt x="6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cxnSp>
        <p:nvCxnSpPr>
          <p:cNvPr id="1202" name="Google Shape;1202;p69">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203" name="Google Shape;1203;p69">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204" name="Google Shape;1204;p69"/>
          <p:cNvCxnSpPr>
            <a:cxnSpLocks/>
            <a:stCxn id="1205" idx="3"/>
            <a:endCxn id="1206" idx="3"/>
          </p:cNvCxnSpPr>
          <p:nvPr/>
        </p:nvCxnSpPr>
        <p:spPr>
          <a:xfrm>
            <a:off x="3135350" y="1394525"/>
            <a:ext cx="1921638" cy="981838"/>
          </a:xfrm>
          <a:prstGeom prst="bentConnector3">
            <a:avLst>
              <a:gd name="adj1" fmla="val 111896"/>
            </a:avLst>
          </a:prstGeom>
          <a:noFill/>
          <a:ln w="9525" cap="flat" cmpd="sng">
            <a:solidFill>
              <a:schemeClr val="dk1"/>
            </a:solidFill>
            <a:prstDash val="solid"/>
            <a:round/>
            <a:headEnd type="diamond" w="med" len="med"/>
            <a:tailEnd type="none" w="med" len="med"/>
          </a:ln>
        </p:spPr>
      </p:cxnSp>
      <p:sp>
        <p:nvSpPr>
          <p:cNvPr id="1206" name="Google Shape;1206;p69"/>
          <p:cNvSpPr/>
          <p:nvPr/>
        </p:nvSpPr>
        <p:spPr>
          <a:xfrm>
            <a:off x="4996388" y="2346063"/>
            <a:ext cx="60600" cy="606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cxnSp>
        <p:nvCxnSpPr>
          <p:cNvPr id="1207" name="Google Shape;1207;p69"/>
          <p:cNvCxnSpPr>
            <a:cxnSpLocks/>
            <a:stCxn id="1208" idx="3"/>
            <a:endCxn id="1209" idx="3"/>
          </p:cNvCxnSpPr>
          <p:nvPr/>
        </p:nvCxnSpPr>
        <p:spPr>
          <a:xfrm>
            <a:off x="3095088" y="2547120"/>
            <a:ext cx="4482000" cy="642880"/>
          </a:xfrm>
          <a:prstGeom prst="bentConnector3">
            <a:avLst>
              <a:gd name="adj1" fmla="val 105100"/>
            </a:avLst>
          </a:prstGeom>
          <a:noFill/>
          <a:ln w="9525" cap="flat" cmpd="sng">
            <a:solidFill>
              <a:schemeClr val="dk1"/>
            </a:solidFill>
            <a:prstDash val="solid"/>
            <a:round/>
            <a:headEnd type="diamond" w="med" len="med"/>
            <a:tailEnd type="none" w="med" len="med"/>
          </a:ln>
        </p:spPr>
      </p:cxnSp>
      <p:sp>
        <p:nvSpPr>
          <p:cNvPr id="1209" name="Google Shape;1209;p69"/>
          <p:cNvSpPr/>
          <p:nvPr/>
        </p:nvSpPr>
        <p:spPr>
          <a:xfrm>
            <a:off x="7516488" y="3159700"/>
            <a:ext cx="60600" cy="606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cxnSp>
        <p:nvCxnSpPr>
          <p:cNvPr id="1210" name="Google Shape;1210;p69"/>
          <p:cNvCxnSpPr>
            <a:cxnSpLocks/>
            <a:stCxn id="1211" idx="3"/>
            <a:endCxn id="1212" idx="1"/>
          </p:cNvCxnSpPr>
          <p:nvPr/>
        </p:nvCxnSpPr>
        <p:spPr>
          <a:xfrm>
            <a:off x="2975866" y="3691375"/>
            <a:ext cx="3224872" cy="237975"/>
          </a:xfrm>
          <a:prstGeom prst="bentConnector3">
            <a:avLst>
              <a:gd name="adj1" fmla="val 50000"/>
            </a:avLst>
          </a:prstGeom>
          <a:noFill/>
          <a:ln w="9525" cap="flat" cmpd="sng">
            <a:solidFill>
              <a:schemeClr val="dk1"/>
            </a:solidFill>
            <a:prstDash val="solid"/>
            <a:round/>
            <a:headEnd type="diamond" w="med" len="med"/>
            <a:tailEnd type="none" w="med" len="med"/>
          </a:ln>
        </p:spPr>
      </p:cxnSp>
      <p:sp>
        <p:nvSpPr>
          <p:cNvPr id="1212" name="Google Shape;1212;p69"/>
          <p:cNvSpPr/>
          <p:nvPr/>
        </p:nvSpPr>
        <p:spPr>
          <a:xfrm>
            <a:off x="6200738" y="3899050"/>
            <a:ext cx="60600" cy="606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cxnSp>
        <p:nvCxnSpPr>
          <p:cNvPr id="1213" name="Google Shape;1213;p69"/>
          <p:cNvCxnSpPr/>
          <p:nvPr/>
        </p:nvCxnSpPr>
        <p:spPr>
          <a:xfrm rot="10800000">
            <a:off x="2806377" y="1160863"/>
            <a:ext cx="312900" cy="0"/>
          </a:xfrm>
          <a:prstGeom prst="straightConnector1">
            <a:avLst/>
          </a:prstGeom>
          <a:noFill/>
          <a:ln w="38100" cap="flat" cmpd="sng">
            <a:solidFill>
              <a:schemeClr val="accent1"/>
            </a:solidFill>
            <a:prstDash val="solid"/>
            <a:round/>
            <a:headEnd type="none" w="med" len="med"/>
            <a:tailEnd type="none" w="med" len="med"/>
          </a:ln>
        </p:spPr>
      </p:cxnSp>
      <p:cxnSp>
        <p:nvCxnSpPr>
          <p:cNvPr id="1214" name="Google Shape;1214;p69"/>
          <p:cNvCxnSpPr/>
          <p:nvPr/>
        </p:nvCxnSpPr>
        <p:spPr>
          <a:xfrm rot="10800000">
            <a:off x="2782188" y="2286200"/>
            <a:ext cx="312900" cy="0"/>
          </a:xfrm>
          <a:prstGeom prst="straightConnector1">
            <a:avLst/>
          </a:prstGeom>
          <a:noFill/>
          <a:ln w="38100" cap="flat" cmpd="sng">
            <a:solidFill>
              <a:schemeClr val="accent1"/>
            </a:solidFill>
            <a:prstDash val="solid"/>
            <a:round/>
            <a:headEnd type="none" w="med" len="med"/>
            <a:tailEnd type="none" w="med" len="med"/>
          </a:ln>
        </p:spPr>
      </p:cxnSp>
      <p:cxnSp>
        <p:nvCxnSpPr>
          <p:cNvPr id="1215" name="Google Shape;1215;p69"/>
          <p:cNvCxnSpPr/>
          <p:nvPr/>
        </p:nvCxnSpPr>
        <p:spPr>
          <a:xfrm rot="10800000">
            <a:off x="2782188" y="3507793"/>
            <a:ext cx="312900" cy="0"/>
          </a:xfrm>
          <a:prstGeom prst="straightConnector1">
            <a:avLst/>
          </a:prstGeom>
          <a:noFill/>
          <a:ln w="38100" cap="flat" cmpd="sng">
            <a:solidFill>
              <a:schemeClr val="accent1"/>
            </a:solidFill>
            <a:prstDash val="solid"/>
            <a:round/>
            <a:headEnd type="none" w="med" len="med"/>
            <a:tailEnd type="none" w="med" len="med"/>
          </a:ln>
        </p:spPr>
      </p:cxnSp>
      <p:sp>
        <p:nvSpPr>
          <p:cNvPr id="1211" name="Google Shape;1211;p69"/>
          <p:cNvSpPr txBox="1">
            <a:spLocks noGrp="1"/>
          </p:cNvSpPr>
          <p:nvPr>
            <p:ph type="title" idx="4294967295"/>
          </p:nvPr>
        </p:nvSpPr>
        <p:spPr>
          <a:xfrm>
            <a:off x="2238338" y="3517675"/>
            <a:ext cx="737528" cy="3474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1800" dirty="0">
                <a:solidFill>
                  <a:schemeClr val="accent1"/>
                </a:solidFill>
                <a:cs typeface="B Nazanin" panose="00000700000000000000" pitchFamily="2" charset="-78"/>
              </a:rPr>
              <a:t>عنوان</a:t>
            </a:r>
            <a:endParaRPr sz="1800" dirty="0">
              <a:solidFill>
                <a:schemeClr val="accent1"/>
              </a:solidFill>
              <a:cs typeface="B Nazanin" panose="00000700000000000000" pitchFamily="2" charset="-78"/>
            </a:endParaRPr>
          </a:p>
        </p:txBody>
      </p:sp>
      <p:sp>
        <p:nvSpPr>
          <p:cNvPr id="1208" name="Google Shape;1208;p69"/>
          <p:cNvSpPr txBox="1">
            <a:spLocks noGrp="1"/>
          </p:cNvSpPr>
          <p:nvPr>
            <p:ph type="title" idx="4294967295"/>
          </p:nvPr>
        </p:nvSpPr>
        <p:spPr>
          <a:xfrm>
            <a:off x="2406700" y="2373420"/>
            <a:ext cx="688388" cy="3474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1800" dirty="0">
                <a:solidFill>
                  <a:schemeClr val="accent1"/>
                </a:solidFill>
                <a:cs typeface="B Nazanin" panose="00000700000000000000" pitchFamily="2" charset="-78"/>
              </a:rPr>
              <a:t>عنوان</a:t>
            </a:r>
            <a:endParaRPr sz="1800" dirty="0">
              <a:solidFill>
                <a:schemeClr val="accent1"/>
              </a:solidFill>
              <a:cs typeface="B Nazanin" panose="00000700000000000000" pitchFamily="2" charset="-78"/>
            </a:endParaRPr>
          </a:p>
        </p:txBody>
      </p:sp>
      <p:sp>
        <p:nvSpPr>
          <p:cNvPr id="1205" name="Google Shape;1205;p69"/>
          <p:cNvSpPr txBox="1">
            <a:spLocks noGrp="1"/>
          </p:cNvSpPr>
          <p:nvPr>
            <p:ph type="title" idx="4294967295"/>
          </p:nvPr>
        </p:nvSpPr>
        <p:spPr>
          <a:xfrm>
            <a:off x="2100269" y="1222925"/>
            <a:ext cx="1035081" cy="343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1800" dirty="0">
                <a:solidFill>
                  <a:schemeClr val="accent1"/>
                </a:solidFill>
                <a:cs typeface="B Nazanin" panose="00000700000000000000" pitchFamily="2" charset="-78"/>
              </a:rPr>
              <a:t>عنوان</a:t>
            </a:r>
            <a:endParaRPr sz="1800" dirty="0">
              <a:solidFill>
                <a:schemeClr val="accent1"/>
              </a:solidFill>
              <a:cs typeface="B Nazanin" panose="00000700000000000000" pitchFamily="2" charset="-78"/>
            </a:endParaRPr>
          </a:p>
        </p:txBody>
      </p:sp>
      <p:sp>
        <p:nvSpPr>
          <p:cNvPr id="1216" name="Google Shape;1216;p69"/>
          <p:cNvSpPr txBox="1">
            <a:spLocks noGrp="1"/>
          </p:cNvSpPr>
          <p:nvPr>
            <p:ph type="subTitle" idx="3"/>
          </p:nvPr>
        </p:nvSpPr>
        <p:spPr>
          <a:xfrm>
            <a:off x="308344" y="1659850"/>
            <a:ext cx="2889205" cy="336273"/>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dk1"/>
                </a:solidFill>
                <a:cs typeface="B Nazanin" panose="00000700000000000000" pitchFamily="2" charset="-78"/>
                <a:sym typeface="Josefin Sans"/>
              </a:rPr>
              <a:t>زهره نام زیبایی دارد</a:t>
            </a:r>
          </a:p>
        </p:txBody>
      </p:sp>
      <p:sp>
        <p:nvSpPr>
          <p:cNvPr id="1217" name="Google Shape;1217;p69"/>
          <p:cNvSpPr txBox="1">
            <a:spLocks noGrp="1"/>
          </p:cNvSpPr>
          <p:nvPr>
            <p:ph type="title"/>
          </p:nvPr>
        </p:nvSpPr>
        <p:spPr>
          <a:xfrm>
            <a:off x="146725" y="4949043"/>
            <a:ext cx="916531" cy="69295"/>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Our projects</a:t>
            </a:r>
            <a:endParaRPr dirty="0">
              <a:cs typeface="B Nazanin" panose="00000700000000000000" pitchFamily="2" charset="-78"/>
            </a:endParaRPr>
          </a:p>
        </p:txBody>
      </p:sp>
      <p:sp>
        <p:nvSpPr>
          <p:cNvPr id="1218" name="Google Shape;1218;p69"/>
          <p:cNvSpPr txBox="1">
            <a:spLocks noGrp="1"/>
          </p:cNvSpPr>
          <p:nvPr>
            <p:ph type="title" idx="2"/>
          </p:nvPr>
        </p:nvSpPr>
        <p:spPr>
          <a:xfrm>
            <a:off x="146725" y="4719849"/>
            <a:ext cx="491228" cy="229195"/>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03</a:t>
            </a:r>
            <a:endParaRPr dirty="0">
              <a:cs typeface="B Nazanin" panose="000007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31"/>
        <p:cNvGrpSpPr/>
        <p:nvPr/>
      </p:nvGrpSpPr>
      <p:grpSpPr>
        <a:xfrm>
          <a:off x="0" y="0"/>
          <a:ext cx="0" cy="0"/>
          <a:chOff x="0" y="0"/>
          <a:chExt cx="0" cy="0"/>
        </a:xfrm>
      </p:grpSpPr>
      <p:sp>
        <p:nvSpPr>
          <p:cNvPr id="332" name="Google Shape;332;p43"/>
          <p:cNvSpPr txBox="1">
            <a:spLocks noGrp="1"/>
          </p:cNvSpPr>
          <p:nvPr>
            <p:ph type="subTitle" idx="1"/>
          </p:nvPr>
        </p:nvSpPr>
        <p:spPr>
          <a:xfrm>
            <a:off x="811600" y="1312075"/>
            <a:ext cx="7628100" cy="3296400"/>
          </a:xfrm>
          <a:prstGeom prst="rect">
            <a:avLst/>
          </a:prstGeom>
        </p:spPr>
        <p:txBody>
          <a:bodyPr spcFirstLastPara="1" wrap="square" lIns="91425" tIns="0" rIns="91425" bIns="274300" anchor="t" anchorCtr="0">
            <a:noAutofit/>
          </a:bodyPr>
          <a:lstStyle/>
          <a:p>
            <a:pPr marL="0" lvl="0" indent="0" algn="l" rtl="0">
              <a:spcBef>
                <a:spcPts val="0"/>
              </a:spcBef>
              <a:spcAft>
                <a:spcPts val="0"/>
              </a:spcAft>
              <a:buClr>
                <a:schemeClr val="dk1"/>
              </a:buClr>
              <a:buSzPts val="1100"/>
              <a:buFont typeface="Arial"/>
              <a:buNone/>
            </a:pPr>
            <a:r>
              <a:rPr lang="en" sz="1200">
                <a:cs typeface="B Nazanin" panose="00000700000000000000" pitchFamily="2" charset="-78"/>
              </a:rPr>
              <a:t>Here’s what you’ll find in this </a:t>
            </a:r>
            <a:r>
              <a:rPr lang="en" sz="1200" b="1">
                <a:uFill>
                  <a:noFill/>
                </a:uFill>
                <a:cs typeface="B Nazanin" panose="00000700000000000000" pitchFamily="2" charset="-78"/>
                <a:hlinkClick r:id="rId3"/>
              </a:rPr>
              <a:t>Slidesgo</a:t>
            </a:r>
            <a:r>
              <a:rPr lang="en" sz="1200">
                <a:cs typeface="B Nazanin" panose="00000700000000000000" pitchFamily="2" charset="-78"/>
              </a:rPr>
              <a:t> template: </a:t>
            </a:r>
            <a:endParaRPr sz="1200">
              <a:cs typeface="B Nazanin" panose="00000700000000000000" pitchFamily="2" charset="-78"/>
            </a:endParaRPr>
          </a:p>
          <a:p>
            <a:pPr marL="0" lvl="0" indent="0" algn="l" rtl="0">
              <a:spcBef>
                <a:spcPts val="0"/>
              </a:spcBef>
              <a:spcAft>
                <a:spcPts val="0"/>
              </a:spcAft>
              <a:buClr>
                <a:schemeClr val="dk1"/>
              </a:buClr>
              <a:buSzPts val="1100"/>
              <a:buFont typeface="Arial"/>
              <a:buNone/>
            </a:pPr>
            <a:endParaRPr sz="1200">
              <a:solidFill>
                <a:srgbClr val="2E1B11"/>
              </a:solidFill>
              <a:cs typeface="B Nazanin" panose="00000700000000000000" pitchFamily="2" charset="-78"/>
            </a:endParaRPr>
          </a:p>
          <a:p>
            <a:pPr marL="457200" lvl="0" indent="-304800" algn="l" rtl="0">
              <a:spcBef>
                <a:spcPts val="0"/>
              </a:spcBef>
              <a:spcAft>
                <a:spcPts val="0"/>
              </a:spcAft>
              <a:buSzPts val="1200"/>
              <a:buAutoNum type="arabicPeriod"/>
            </a:pPr>
            <a:r>
              <a:rPr lang="en" sz="1200">
                <a:cs typeface="B Nazanin" panose="00000700000000000000" pitchFamily="2" charset="-78"/>
              </a:rPr>
              <a:t>A slide structure based on a company profile presentation, which you can easily adapt to your needs. For more info on how to edit the template, please visit </a:t>
            </a:r>
            <a:r>
              <a:rPr lang="en" sz="1200" b="1">
                <a:uFill>
                  <a:noFill/>
                </a:uFill>
                <a:cs typeface="B Nazanin" panose="00000700000000000000" pitchFamily="2" charset="-78"/>
                <a:hlinkClick r:id="rId4"/>
              </a:rPr>
              <a:t>Slidesgo School</a:t>
            </a:r>
            <a:r>
              <a:rPr lang="en" sz="1200">
                <a:cs typeface="B Nazanin" panose="00000700000000000000" pitchFamily="2" charset="-78"/>
              </a:rPr>
              <a:t> or read our </a:t>
            </a:r>
            <a:r>
              <a:rPr lang="en" sz="1200" b="1">
                <a:uFill>
                  <a:noFill/>
                </a:uFill>
                <a:cs typeface="B Nazanin" panose="00000700000000000000" pitchFamily="2" charset="-78"/>
                <a:hlinkClick r:id="rId5"/>
              </a:rPr>
              <a:t>FAQs</a:t>
            </a:r>
            <a:r>
              <a:rPr lang="en" sz="1200" b="1">
                <a:cs typeface="B Nazanin" panose="00000700000000000000" pitchFamily="2" charset="-78"/>
              </a:rPr>
              <a:t>.</a:t>
            </a:r>
            <a:endParaRPr sz="1200" b="1">
              <a:cs typeface="B Nazanin" panose="00000700000000000000" pitchFamily="2" charset="-78"/>
            </a:endParaRPr>
          </a:p>
          <a:p>
            <a:pPr marL="457200" lvl="0" indent="-304800" algn="l" rtl="0">
              <a:spcBef>
                <a:spcPts val="0"/>
              </a:spcBef>
              <a:spcAft>
                <a:spcPts val="0"/>
              </a:spcAft>
              <a:buSzPts val="1200"/>
              <a:buAutoNum type="arabicPeriod"/>
            </a:pPr>
            <a:r>
              <a:rPr lang="en" sz="1200">
                <a:cs typeface="B Nazanin" panose="00000700000000000000" pitchFamily="2" charset="-78"/>
              </a:rPr>
              <a:t>An assortment of graphic resources to use in the presentation can be found in the </a:t>
            </a:r>
            <a:r>
              <a:rPr lang="en" sz="1200" b="1">
                <a:uFill>
                  <a:noFill/>
                </a:uFill>
                <a:cs typeface="B Nazanin" panose="00000700000000000000" pitchFamily="2" charset="-78"/>
                <a:hlinkClick r:id="rId6" action="ppaction://hlinksldjump"/>
              </a:rPr>
              <a:t>alternative resources</a:t>
            </a:r>
            <a:r>
              <a:rPr lang="en" sz="1200">
                <a:cs typeface="B Nazanin" panose="00000700000000000000" pitchFamily="2" charset="-78"/>
              </a:rPr>
              <a:t> slide.</a:t>
            </a:r>
            <a:endParaRPr sz="1200">
              <a:cs typeface="B Nazanin" panose="00000700000000000000" pitchFamily="2" charset="-78"/>
            </a:endParaRPr>
          </a:p>
          <a:p>
            <a:pPr marL="457200" lvl="0" indent="-304800" algn="l" rtl="0">
              <a:spcBef>
                <a:spcPts val="0"/>
              </a:spcBef>
              <a:spcAft>
                <a:spcPts val="0"/>
              </a:spcAft>
              <a:buSzPts val="1200"/>
              <a:buAutoNum type="arabicPeriod"/>
            </a:pPr>
            <a:r>
              <a:rPr lang="en" sz="1200">
                <a:cs typeface="B Nazanin" panose="00000700000000000000" pitchFamily="2" charset="-78"/>
              </a:rPr>
              <a:t>A </a:t>
            </a:r>
            <a:r>
              <a:rPr lang="en" sz="1200" b="1">
                <a:uFill>
                  <a:noFill/>
                </a:uFill>
                <a:cs typeface="B Nazanin" panose="00000700000000000000" pitchFamily="2" charset="-78"/>
                <a:hlinkClick r:id="rId7" action="ppaction://hlinksldjump"/>
              </a:rPr>
              <a:t>thanks</a:t>
            </a:r>
            <a:r>
              <a:rPr lang="en" sz="1200">
                <a:uFill>
                  <a:noFill/>
                </a:uFill>
                <a:cs typeface="B Nazanin" panose="00000700000000000000" pitchFamily="2" charset="-78"/>
                <a:hlinkClick r:id="rId7" action="ppaction://hlinksldjump"/>
              </a:rPr>
              <a:t> </a:t>
            </a:r>
            <a:r>
              <a:rPr lang="en" sz="1200">
                <a:cs typeface="B Nazanin" panose="00000700000000000000" pitchFamily="2" charset="-78"/>
              </a:rPr>
              <a:t>slide, which you must keep so that proper credits for our design are given.</a:t>
            </a:r>
            <a:endParaRPr sz="1200">
              <a:cs typeface="B Nazanin" panose="00000700000000000000" pitchFamily="2" charset="-78"/>
            </a:endParaRPr>
          </a:p>
          <a:p>
            <a:pPr marL="457200" lvl="0" indent="-304800" algn="l" rtl="0">
              <a:spcBef>
                <a:spcPts val="0"/>
              </a:spcBef>
              <a:spcAft>
                <a:spcPts val="0"/>
              </a:spcAft>
              <a:buSzPts val="1200"/>
              <a:buAutoNum type="arabicPeriod"/>
            </a:pPr>
            <a:r>
              <a:rPr lang="en" sz="1200">
                <a:cs typeface="B Nazanin" panose="00000700000000000000" pitchFamily="2" charset="-78"/>
              </a:rPr>
              <a:t>A </a:t>
            </a:r>
            <a:r>
              <a:rPr lang="en" sz="1200" b="1">
                <a:uFill>
                  <a:noFill/>
                </a:uFill>
                <a:cs typeface="B Nazanin" panose="00000700000000000000" pitchFamily="2" charset="-78"/>
                <a:hlinkClick r:id="rId8" action="ppaction://hlinksldjump"/>
              </a:rPr>
              <a:t>resources</a:t>
            </a:r>
            <a:r>
              <a:rPr lang="en" sz="1200">
                <a:uFill>
                  <a:noFill/>
                </a:uFill>
                <a:cs typeface="B Nazanin" panose="00000700000000000000" pitchFamily="2" charset="-78"/>
                <a:hlinkClick r:id="rId8" action="ppaction://hlinksldjump"/>
              </a:rPr>
              <a:t> </a:t>
            </a:r>
            <a:r>
              <a:rPr lang="en" sz="1200">
                <a:cs typeface="B Nazanin" panose="00000700000000000000" pitchFamily="2" charset="-78"/>
              </a:rPr>
              <a:t>slide, where you’ll find links to all the elements used in the template.</a:t>
            </a:r>
            <a:endParaRPr sz="1200">
              <a:cs typeface="B Nazanin" panose="00000700000000000000" pitchFamily="2" charset="-78"/>
            </a:endParaRPr>
          </a:p>
          <a:p>
            <a:pPr marL="457200" lvl="0" indent="-304800" algn="l" rtl="0">
              <a:spcBef>
                <a:spcPts val="0"/>
              </a:spcBef>
              <a:spcAft>
                <a:spcPts val="0"/>
              </a:spcAft>
              <a:buSzPts val="1200"/>
              <a:buAutoNum type="arabicPeriod"/>
            </a:pPr>
            <a:r>
              <a:rPr lang="en" sz="1200" b="1">
                <a:uFill>
                  <a:noFill/>
                </a:uFill>
                <a:cs typeface="B Nazanin" panose="00000700000000000000" pitchFamily="2" charset="-78"/>
                <a:hlinkClick r:id="" action="ppaction://noaction"/>
              </a:rPr>
              <a:t>Instructions for use</a:t>
            </a:r>
            <a:r>
              <a:rPr lang="en" sz="1200" b="1">
                <a:cs typeface="B Nazanin" panose="00000700000000000000" pitchFamily="2" charset="-78"/>
              </a:rPr>
              <a:t>.</a:t>
            </a:r>
            <a:endParaRPr sz="1200" b="1">
              <a:cs typeface="B Nazanin" panose="00000700000000000000" pitchFamily="2" charset="-78"/>
            </a:endParaRPr>
          </a:p>
          <a:p>
            <a:pPr marL="457200" lvl="0" indent="-304800" algn="l" rtl="0">
              <a:spcBef>
                <a:spcPts val="0"/>
              </a:spcBef>
              <a:spcAft>
                <a:spcPts val="0"/>
              </a:spcAft>
              <a:buSzPts val="1200"/>
              <a:buAutoNum type="arabicPeriod"/>
            </a:pPr>
            <a:r>
              <a:rPr lang="en" sz="1200">
                <a:cs typeface="B Nazanin" panose="00000700000000000000" pitchFamily="2" charset="-78"/>
              </a:rPr>
              <a:t>Final slides with: </a:t>
            </a:r>
            <a:endParaRPr sz="1200">
              <a:cs typeface="B Nazanin" panose="00000700000000000000" pitchFamily="2" charset="-78"/>
            </a:endParaRPr>
          </a:p>
          <a:p>
            <a:pPr marL="914400" lvl="0" indent="-304800" algn="l" rtl="0">
              <a:spcBef>
                <a:spcPts val="0"/>
              </a:spcBef>
              <a:spcAft>
                <a:spcPts val="0"/>
              </a:spcAft>
              <a:buSzPts val="1200"/>
              <a:buChar char="●"/>
            </a:pPr>
            <a:r>
              <a:rPr lang="en" sz="1200">
                <a:cs typeface="B Nazanin" panose="00000700000000000000" pitchFamily="2" charset="-78"/>
              </a:rPr>
              <a:t>The</a:t>
            </a:r>
            <a:r>
              <a:rPr lang="en" sz="1200">
                <a:uFill>
                  <a:noFill/>
                </a:uFill>
                <a:cs typeface="B Nazanin" panose="00000700000000000000" pitchFamily="2" charset="-78"/>
                <a:hlinkClick r:id="" action="ppaction://noaction"/>
              </a:rPr>
              <a:t> </a:t>
            </a:r>
            <a:r>
              <a:rPr lang="en" sz="1200" b="1">
                <a:uFill>
                  <a:noFill/>
                </a:uFill>
                <a:cs typeface="B Nazanin" panose="00000700000000000000" pitchFamily="2" charset="-78"/>
                <a:hlinkClick r:id="" action="ppaction://noaction"/>
              </a:rPr>
              <a:t>fonts and colors</a:t>
            </a:r>
            <a:r>
              <a:rPr lang="en" sz="1200">
                <a:cs typeface="B Nazanin" panose="00000700000000000000" pitchFamily="2" charset="-78"/>
              </a:rPr>
              <a:t> used in the template.</a:t>
            </a:r>
            <a:endParaRPr sz="1200">
              <a:cs typeface="B Nazanin" panose="00000700000000000000" pitchFamily="2" charset="-78"/>
            </a:endParaRPr>
          </a:p>
          <a:p>
            <a:pPr marL="914400" lvl="0" indent="-304800" algn="l" rtl="0">
              <a:spcBef>
                <a:spcPts val="0"/>
              </a:spcBef>
              <a:spcAft>
                <a:spcPts val="0"/>
              </a:spcAft>
              <a:buSzPts val="1200"/>
              <a:buChar char="●"/>
            </a:pPr>
            <a:r>
              <a:rPr lang="en" sz="1200">
                <a:cs typeface="B Nazanin" panose="00000700000000000000" pitchFamily="2" charset="-78"/>
              </a:rPr>
              <a:t>A </a:t>
            </a:r>
            <a:r>
              <a:rPr lang="en" sz="1200" b="1">
                <a:uFill>
                  <a:noFill/>
                </a:uFill>
                <a:cs typeface="B Nazanin" panose="00000700000000000000" pitchFamily="2" charset="-78"/>
                <a:hlinkClick r:id="" action="ppaction://noaction"/>
              </a:rPr>
              <a:t>selection of illustrations</a:t>
            </a:r>
            <a:r>
              <a:rPr lang="en" sz="1200" b="1">
                <a:cs typeface="B Nazanin" panose="00000700000000000000" pitchFamily="2" charset="-78"/>
              </a:rPr>
              <a:t>.</a:t>
            </a:r>
            <a:r>
              <a:rPr lang="en" sz="1200">
                <a:cs typeface="B Nazanin" panose="00000700000000000000" pitchFamily="2" charset="-78"/>
              </a:rPr>
              <a:t> You can also customize and animate them as you wish with the online editor. Visit</a:t>
            </a:r>
            <a:r>
              <a:rPr lang="en" sz="1200" b="1">
                <a:cs typeface="B Nazanin" panose="00000700000000000000" pitchFamily="2" charset="-78"/>
              </a:rPr>
              <a:t> </a:t>
            </a:r>
            <a:r>
              <a:rPr lang="en" sz="1200" b="1">
                <a:uFill>
                  <a:noFill/>
                </a:uFill>
                <a:cs typeface="B Nazanin" panose="00000700000000000000" pitchFamily="2" charset="-78"/>
                <a:hlinkClick r:id="rId9"/>
              </a:rPr>
              <a:t>Storyset</a:t>
            </a:r>
            <a:r>
              <a:rPr lang="en" sz="1200">
                <a:cs typeface="B Nazanin" panose="00000700000000000000" pitchFamily="2" charset="-78"/>
              </a:rPr>
              <a:t> to find more.</a:t>
            </a:r>
            <a:r>
              <a:rPr lang="en" sz="1450">
                <a:cs typeface="B Nazanin" panose="00000700000000000000" pitchFamily="2" charset="-78"/>
              </a:rPr>
              <a:t> </a:t>
            </a:r>
            <a:endParaRPr sz="1200">
              <a:cs typeface="B Nazanin" panose="00000700000000000000" pitchFamily="2" charset="-78"/>
            </a:endParaRPr>
          </a:p>
          <a:p>
            <a:pPr marL="914400" lvl="0" indent="-304800" algn="l" rtl="0">
              <a:spcBef>
                <a:spcPts val="0"/>
              </a:spcBef>
              <a:spcAft>
                <a:spcPts val="0"/>
              </a:spcAft>
              <a:buSzPts val="1200"/>
              <a:buChar char="●"/>
            </a:pPr>
            <a:r>
              <a:rPr lang="en" sz="1200">
                <a:cs typeface="B Nazanin" panose="00000700000000000000" pitchFamily="2" charset="-78"/>
              </a:rPr>
              <a:t>More</a:t>
            </a:r>
            <a:r>
              <a:rPr lang="en" sz="1200">
                <a:uFill>
                  <a:noFill/>
                </a:uFill>
                <a:cs typeface="B Nazanin" panose="00000700000000000000" pitchFamily="2" charset="-78"/>
                <a:hlinkClick r:id="" action="ppaction://noaction"/>
              </a:rPr>
              <a:t> </a:t>
            </a:r>
            <a:r>
              <a:rPr lang="en" sz="1200" b="1">
                <a:uFill>
                  <a:noFill/>
                </a:uFill>
                <a:cs typeface="B Nazanin" panose="00000700000000000000" pitchFamily="2" charset="-78"/>
                <a:hlinkClick r:id="" action="ppaction://noaction"/>
              </a:rPr>
              <a:t>infographic resources</a:t>
            </a:r>
            <a:r>
              <a:rPr lang="en" sz="1200" b="1">
                <a:cs typeface="B Nazanin" panose="00000700000000000000" pitchFamily="2" charset="-78"/>
              </a:rPr>
              <a:t>,</a:t>
            </a:r>
            <a:r>
              <a:rPr lang="en" sz="1200">
                <a:cs typeface="B Nazanin" panose="00000700000000000000" pitchFamily="2" charset="-78"/>
              </a:rPr>
              <a:t> whose size and color can be edited. </a:t>
            </a:r>
            <a:endParaRPr sz="1200">
              <a:cs typeface="B Nazanin" panose="00000700000000000000" pitchFamily="2" charset="-78"/>
            </a:endParaRPr>
          </a:p>
          <a:p>
            <a:pPr marL="914400" lvl="0" indent="-304800" algn="l" rtl="0">
              <a:spcBef>
                <a:spcPts val="0"/>
              </a:spcBef>
              <a:spcAft>
                <a:spcPts val="0"/>
              </a:spcAft>
              <a:buSzPts val="1200"/>
              <a:buChar char="●"/>
            </a:pPr>
            <a:r>
              <a:rPr lang="en" sz="1200">
                <a:cs typeface="B Nazanin" panose="00000700000000000000" pitchFamily="2" charset="-78"/>
              </a:rPr>
              <a:t>Sets of</a:t>
            </a:r>
            <a:r>
              <a:rPr lang="en" sz="1200" b="1">
                <a:cs typeface="B Nazanin" panose="00000700000000000000" pitchFamily="2" charset="-78"/>
              </a:rPr>
              <a:t> </a:t>
            </a:r>
            <a:r>
              <a:rPr lang="en" sz="1200" b="1">
                <a:uFill>
                  <a:noFill/>
                </a:uFill>
                <a:cs typeface="B Nazanin" panose="00000700000000000000" pitchFamily="2" charset="-78"/>
                <a:hlinkClick r:id="" action="ppaction://noaction"/>
              </a:rPr>
              <a:t>customizable icons</a:t>
            </a:r>
            <a:r>
              <a:rPr lang="en" sz="1200">
                <a:cs typeface="B Nazanin" panose="00000700000000000000" pitchFamily="2" charset="-78"/>
              </a:rPr>
              <a:t> of the following themes: general, business, avatar, creative process, education, help &amp; support, medical, nature, performing arts, SEO &amp; marketing, and teamwork</a:t>
            </a:r>
            <a:endParaRPr sz="1300">
              <a:cs typeface="B Nazanin" panose="00000700000000000000" pitchFamily="2" charset="-78"/>
            </a:endParaRPr>
          </a:p>
          <a:p>
            <a:pPr marL="0" lvl="0" indent="0" algn="l" rtl="0">
              <a:spcBef>
                <a:spcPts val="1600"/>
              </a:spcBef>
              <a:spcAft>
                <a:spcPts val="0"/>
              </a:spcAft>
              <a:buNone/>
            </a:pPr>
            <a:r>
              <a:rPr lang="en" sz="1200">
                <a:cs typeface="B Nazanin" panose="00000700000000000000" pitchFamily="2" charset="-78"/>
              </a:rPr>
              <a:t>You can delete this slide when you’re done editing the presentation.</a:t>
            </a:r>
            <a:endParaRPr>
              <a:cs typeface="B Nazanin" panose="00000700000000000000" pitchFamily="2" charset="-78"/>
            </a:endParaRPr>
          </a:p>
        </p:txBody>
      </p:sp>
      <p:sp>
        <p:nvSpPr>
          <p:cNvPr id="333" name="Google Shape;333;p43"/>
          <p:cNvSpPr txBox="1">
            <a:spLocks noGrp="1"/>
          </p:cNvSpPr>
          <p:nvPr>
            <p:ph type="title"/>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محتویات این قالب</a:t>
            </a:r>
            <a:endParaRPr dirty="0">
              <a:cs typeface="B Nazanin" panose="00000700000000000000" pitchFamily="2" charset="-78"/>
            </a:endParaRPr>
          </a:p>
        </p:txBody>
      </p:sp>
      <p:cxnSp>
        <p:nvCxnSpPr>
          <p:cNvPr id="334" name="Google Shape;334;p43">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335" name="Google Shape;335;p43">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Char"/>
      </p:transition>
    </mc:Choice>
    <mc:Fallback>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sp>
        <p:nvSpPr>
          <p:cNvPr id="1223" name="Google Shape;1223;p70"/>
          <p:cNvSpPr txBox="1">
            <a:spLocks noGrp="1"/>
          </p:cNvSpPr>
          <p:nvPr>
            <p:ph type="subTitle" idx="1"/>
          </p:nvPr>
        </p:nvSpPr>
        <p:spPr>
          <a:xfrm>
            <a:off x="5169475" y="1633875"/>
            <a:ext cx="3027300" cy="474600"/>
          </a:xfrm>
          <a:prstGeom prst="rect">
            <a:avLst/>
          </a:prstGeom>
        </p:spPr>
        <p:txBody>
          <a:bodyPr spcFirstLastPara="1" wrap="square" lIns="91425" tIns="0"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شما می توانید تصویر را با کار خود جایگزین کنید</a:t>
            </a:r>
            <a:endParaRPr dirty="0">
              <a:cs typeface="B Nazanin" panose="00000700000000000000" pitchFamily="2" charset="-78"/>
            </a:endParaRPr>
          </a:p>
        </p:txBody>
      </p:sp>
      <p:sp>
        <p:nvSpPr>
          <p:cNvPr id="1224" name="Google Shape;1224;p70"/>
          <p:cNvSpPr txBox="1">
            <a:spLocks noGrp="1"/>
          </p:cNvSpPr>
          <p:nvPr>
            <p:ph type="subTitle" idx="2"/>
          </p:nvPr>
        </p:nvSpPr>
        <p:spPr>
          <a:xfrm>
            <a:off x="5169475" y="1011675"/>
            <a:ext cx="26622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2800" b="1" dirty="0">
                <a:cs typeface="B Nazanin" panose="00000700000000000000" pitchFamily="2" charset="-78"/>
                <a:sym typeface="Josefin Sans"/>
              </a:rPr>
              <a:t>پروژه 2</a:t>
            </a:r>
            <a:endParaRPr dirty="0">
              <a:cs typeface="B Nazanin" panose="00000700000000000000" pitchFamily="2" charset="-78"/>
            </a:endParaRPr>
          </a:p>
        </p:txBody>
      </p:sp>
      <p:sp>
        <p:nvSpPr>
          <p:cNvPr id="1225" name="Google Shape;1225;p70"/>
          <p:cNvSpPr txBox="1">
            <a:spLocks noGrp="1"/>
          </p:cNvSpPr>
          <p:nvPr>
            <p:ph type="subTitle" idx="4"/>
          </p:nvPr>
        </p:nvSpPr>
        <p:spPr>
          <a:xfrm>
            <a:off x="5169475" y="2717100"/>
            <a:ext cx="3027300" cy="1141500"/>
          </a:xfrm>
          <a:prstGeom prst="rect">
            <a:avLst/>
          </a:prstGeom>
        </p:spPr>
        <p:txBody>
          <a:bodyPr spcFirstLastPara="1" wrap="square" lIns="91425" tIns="91425" rIns="91425" bIns="0"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این فقط کمی بزرگتر از ماه است. نام این سیاره هیچ ربطی به فلز مایع ندارد، زیرا از نام خدای پیام آور رومی، عطارد، نامگذاری شده است.</a:t>
            </a:r>
            <a:endParaRPr dirty="0">
              <a:cs typeface="B Nazanin" panose="00000700000000000000" pitchFamily="2" charset="-78"/>
            </a:endParaRPr>
          </a:p>
        </p:txBody>
      </p:sp>
      <p:sp>
        <p:nvSpPr>
          <p:cNvPr id="1226" name="Google Shape;1226;p70"/>
          <p:cNvSpPr/>
          <p:nvPr/>
        </p:nvSpPr>
        <p:spPr>
          <a:xfrm>
            <a:off x="1161875" y="585750"/>
            <a:ext cx="3462300" cy="38301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pic>
        <p:nvPicPr>
          <p:cNvPr id="1227" name="Google Shape;1227;p70"/>
          <p:cNvPicPr preferRelativeResize="0"/>
          <p:nvPr/>
        </p:nvPicPr>
        <p:blipFill rotWithShape="1">
          <a:blip r:embed="rId3">
            <a:alphaModFix/>
          </a:blip>
          <a:srcRect l="24138"/>
          <a:stretch/>
        </p:blipFill>
        <p:spPr>
          <a:xfrm>
            <a:off x="609200" y="915191"/>
            <a:ext cx="3743175" cy="3289534"/>
          </a:xfrm>
          <a:prstGeom prst="rect">
            <a:avLst/>
          </a:prstGeom>
          <a:noFill/>
          <a:ln>
            <a:noFill/>
          </a:ln>
        </p:spPr>
      </p:pic>
      <p:cxnSp>
        <p:nvCxnSpPr>
          <p:cNvPr id="1228" name="Google Shape;1228;p70">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229" name="Google Shape;1229;p70">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230" name="Google Shape;1230;p70"/>
          <p:cNvCxnSpPr/>
          <p:nvPr/>
        </p:nvCxnSpPr>
        <p:spPr>
          <a:xfrm rot="10800000">
            <a:off x="7675225" y="947879"/>
            <a:ext cx="312900" cy="0"/>
          </a:xfrm>
          <a:prstGeom prst="straightConnector1">
            <a:avLst/>
          </a:prstGeom>
          <a:noFill/>
          <a:ln w="76200" cap="flat" cmpd="sng">
            <a:solidFill>
              <a:schemeClr val="accent1"/>
            </a:solidFill>
            <a:prstDash val="solid"/>
            <a:round/>
            <a:headEnd type="none" w="med" len="med"/>
            <a:tailEnd type="none" w="med" len="med"/>
          </a:ln>
        </p:spPr>
      </p:cxnSp>
      <p:sp>
        <p:nvSpPr>
          <p:cNvPr id="1231" name="Google Shape;1231;p70"/>
          <p:cNvSpPr txBox="1">
            <a:spLocks noGrp="1"/>
          </p:cNvSpPr>
          <p:nvPr>
            <p:ph type="title"/>
          </p:nvPr>
        </p:nvSpPr>
        <p:spPr>
          <a:xfrm>
            <a:off x="146725" y="4840049"/>
            <a:ext cx="1015150"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Our projects</a:t>
            </a:r>
            <a:endParaRPr dirty="0">
              <a:cs typeface="B Nazanin" panose="00000700000000000000" pitchFamily="2" charset="-78"/>
            </a:endParaRPr>
          </a:p>
        </p:txBody>
      </p:sp>
      <p:sp>
        <p:nvSpPr>
          <p:cNvPr id="1232" name="Google Shape;1232;p70"/>
          <p:cNvSpPr txBox="1">
            <a:spLocks noGrp="1"/>
          </p:cNvSpPr>
          <p:nvPr>
            <p:ph type="title" idx="3"/>
          </p:nvPr>
        </p:nvSpPr>
        <p:spPr>
          <a:xfrm>
            <a:off x="146725" y="4745290"/>
            <a:ext cx="555024" cy="135059"/>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03</a:t>
            </a:r>
            <a:endParaRPr dirty="0">
              <a:cs typeface="B Nazanin" panose="000007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236"/>
        <p:cNvGrpSpPr/>
        <p:nvPr/>
      </p:nvGrpSpPr>
      <p:grpSpPr>
        <a:xfrm>
          <a:off x="0" y="0"/>
          <a:ext cx="0" cy="0"/>
          <a:chOff x="0" y="0"/>
          <a:chExt cx="0" cy="0"/>
        </a:xfrm>
      </p:grpSpPr>
      <p:cxnSp>
        <p:nvCxnSpPr>
          <p:cNvPr id="1237" name="Google Shape;1237;p71"/>
          <p:cNvCxnSpPr>
            <a:stCxn id="1238" idx="1"/>
            <a:endCxn id="1239" idx="0"/>
          </p:cNvCxnSpPr>
          <p:nvPr/>
        </p:nvCxnSpPr>
        <p:spPr>
          <a:xfrm rot="10800000">
            <a:off x="4025421" y="3599503"/>
            <a:ext cx="441300" cy="58200"/>
          </a:xfrm>
          <a:prstGeom prst="bentConnector4">
            <a:avLst>
              <a:gd name="adj1" fmla="val 43034"/>
              <a:gd name="adj2" fmla="val 509140"/>
            </a:avLst>
          </a:prstGeom>
          <a:noFill/>
          <a:ln w="9525" cap="flat" cmpd="sng">
            <a:solidFill>
              <a:srgbClr val="000000"/>
            </a:solidFill>
            <a:prstDash val="solid"/>
            <a:round/>
            <a:headEnd type="diamond" w="med" len="med"/>
            <a:tailEnd type="none" w="med" len="med"/>
          </a:ln>
        </p:spPr>
      </p:cxnSp>
      <p:cxnSp>
        <p:nvCxnSpPr>
          <p:cNvPr id="1240" name="Google Shape;1240;p71"/>
          <p:cNvCxnSpPr>
            <a:stCxn id="1241" idx="1"/>
            <a:endCxn id="1242" idx="0"/>
          </p:cNvCxnSpPr>
          <p:nvPr/>
        </p:nvCxnSpPr>
        <p:spPr>
          <a:xfrm rot="10800000">
            <a:off x="5285600" y="2312024"/>
            <a:ext cx="433800" cy="56100"/>
          </a:xfrm>
          <a:prstGeom prst="bentConnector4">
            <a:avLst>
              <a:gd name="adj1" fmla="val 42927"/>
              <a:gd name="adj2" fmla="val 524716"/>
            </a:avLst>
          </a:prstGeom>
          <a:noFill/>
          <a:ln w="9525" cap="flat" cmpd="sng">
            <a:solidFill>
              <a:srgbClr val="000000"/>
            </a:solidFill>
            <a:prstDash val="solid"/>
            <a:round/>
            <a:headEnd type="diamond" w="med" len="med"/>
            <a:tailEnd type="none" w="med" len="med"/>
          </a:ln>
        </p:spPr>
      </p:cxnSp>
      <p:sp>
        <p:nvSpPr>
          <p:cNvPr id="1243" name="Google Shape;1243;p71"/>
          <p:cNvSpPr txBox="1">
            <a:spLocks noGrp="1"/>
          </p:cNvSpPr>
          <p:nvPr>
            <p:ph type="title" idx="3"/>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پروژه های آینده</a:t>
            </a:r>
            <a:endParaRPr dirty="0">
              <a:cs typeface="B Nazanin" panose="00000700000000000000" pitchFamily="2" charset="-78"/>
            </a:endParaRPr>
          </a:p>
        </p:txBody>
      </p:sp>
      <p:cxnSp>
        <p:nvCxnSpPr>
          <p:cNvPr id="1244" name="Google Shape;1244;p71">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245" name="Google Shape;1245;p71">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1246" name="Google Shape;1246;p71"/>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a:cs typeface="B Nazanin" panose="00000700000000000000" pitchFamily="2" charset="-78"/>
              </a:rPr>
              <a:t>Our projects</a:t>
            </a:r>
            <a:endParaRPr>
              <a:cs typeface="B Nazanin" panose="00000700000000000000" pitchFamily="2" charset="-78"/>
            </a:endParaRPr>
          </a:p>
        </p:txBody>
      </p:sp>
      <p:sp>
        <p:nvSpPr>
          <p:cNvPr id="1247" name="Google Shape;1247;p71"/>
          <p:cNvSpPr txBox="1">
            <a:spLocks noGrp="1"/>
          </p:cNvSpPr>
          <p:nvPr>
            <p:ph type="title" idx="2"/>
          </p:nvPr>
        </p:nvSpPr>
        <p:spPr>
          <a:xfrm>
            <a:off x="146725" y="4719850"/>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03</a:t>
            </a:r>
            <a:endParaRPr>
              <a:cs typeface="B Nazanin" panose="00000700000000000000" pitchFamily="2" charset="-78"/>
            </a:endParaRPr>
          </a:p>
        </p:txBody>
      </p:sp>
      <p:cxnSp>
        <p:nvCxnSpPr>
          <p:cNvPr id="1248" name="Google Shape;1248;p71"/>
          <p:cNvCxnSpPr>
            <a:stCxn id="1249" idx="2"/>
          </p:cNvCxnSpPr>
          <p:nvPr/>
        </p:nvCxnSpPr>
        <p:spPr>
          <a:xfrm flipH="1">
            <a:off x="2694317" y="2948568"/>
            <a:ext cx="1338600" cy="1267800"/>
          </a:xfrm>
          <a:prstGeom prst="bentConnector3">
            <a:avLst>
              <a:gd name="adj1" fmla="val 528"/>
            </a:avLst>
          </a:prstGeom>
          <a:noFill/>
          <a:ln w="19050" cap="flat" cmpd="sng">
            <a:solidFill>
              <a:schemeClr val="accent1"/>
            </a:solidFill>
            <a:prstDash val="solid"/>
            <a:round/>
            <a:headEnd type="none" w="med" len="med"/>
            <a:tailEnd type="diamond" w="med" len="med"/>
          </a:ln>
        </p:spPr>
      </p:cxnSp>
      <p:sp>
        <p:nvSpPr>
          <p:cNvPr id="1250" name="Google Shape;1250;p71"/>
          <p:cNvSpPr/>
          <p:nvPr/>
        </p:nvSpPr>
        <p:spPr>
          <a:xfrm flipH="1">
            <a:off x="5223967" y="2764081"/>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 name="Google Shape;1249;p71"/>
          <p:cNvSpPr/>
          <p:nvPr/>
        </p:nvSpPr>
        <p:spPr>
          <a:xfrm>
            <a:off x="4032917" y="2887068"/>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 name="Google Shape;1251;p71"/>
          <p:cNvSpPr txBox="1"/>
          <p:nvPr/>
        </p:nvSpPr>
        <p:spPr>
          <a:xfrm>
            <a:off x="3373071" y="1396100"/>
            <a:ext cx="1459800" cy="329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fa-IR" sz="1800" b="1" dirty="0">
                <a:solidFill>
                  <a:schemeClr val="accent1"/>
                </a:solidFill>
                <a:latin typeface="Josefin Sans"/>
                <a:ea typeface="Josefin Sans"/>
                <a:cs typeface="B Nazanin" panose="00000700000000000000" pitchFamily="2" charset="-78"/>
                <a:sym typeface="Josefin Sans"/>
              </a:rPr>
              <a:t>عنوان</a:t>
            </a:r>
            <a:endParaRPr sz="1800" b="1" dirty="0">
              <a:solidFill>
                <a:schemeClr val="accent1"/>
              </a:solidFill>
              <a:latin typeface="Josefin Sans"/>
              <a:ea typeface="Josefin Sans"/>
              <a:cs typeface="B Nazanin" panose="00000700000000000000" pitchFamily="2" charset="-78"/>
              <a:sym typeface="Josefin Sans"/>
            </a:endParaRPr>
          </a:p>
        </p:txBody>
      </p:sp>
      <p:sp>
        <p:nvSpPr>
          <p:cNvPr id="1252" name="Google Shape;1252;p71"/>
          <p:cNvSpPr txBox="1"/>
          <p:nvPr/>
        </p:nvSpPr>
        <p:spPr>
          <a:xfrm>
            <a:off x="3373071" y="1761100"/>
            <a:ext cx="1463100" cy="674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1253" name="Google Shape;1253;p71"/>
          <p:cNvCxnSpPr>
            <a:stCxn id="1251" idx="3"/>
            <a:endCxn id="1254" idx="0"/>
          </p:cNvCxnSpPr>
          <p:nvPr/>
        </p:nvCxnSpPr>
        <p:spPr>
          <a:xfrm>
            <a:off x="4832871" y="1560650"/>
            <a:ext cx="1150800" cy="106200"/>
          </a:xfrm>
          <a:prstGeom prst="bentConnector2">
            <a:avLst/>
          </a:prstGeom>
          <a:noFill/>
          <a:ln w="9525" cap="flat" cmpd="sng">
            <a:solidFill>
              <a:srgbClr val="000000"/>
            </a:solidFill>
            <a:prstDash val="solid"/>
            <a:round/>
            <a:headEnd type="diamond" w="med" len="med"/>
            <a:tailEnd type="none" w="med" len="med"/>
          </a:ln>
        </p:spPr>
      </p:cxnSp>
      <p:cxnSp>
        <p:nvCxnSpPr>
          <p:cNvPr id="1255" name="Google Shape;1255;p71"/>
          <p:cNvCxnSpPr/>
          <p:nvPr/>
        </p:nvCxnSpPr>
        <p:spPr>
          <a:xfrm rot="10800000">
            <a:off x="3460051" y="1373591"/>
            <a:ext cx="203100" cy="0"/>
          </a:xfrm>
          <a:prstGeom prst="straightConnector1">
            <a:avLst/>
          </a:prstGeom>
          <a:noFill/>
          <a:ln w="38100" cap="flat" cmpd="sng">
            <a:solidFill>
              <a:schemeClr val="accent1"/>
            </a:solidFill>
            <a:prstDash val="solid"/>
            <a:round/>
            <a:headEnd type="none" w="med" len="med"/>
            <a:tailEnd type="none" w="med" len="med"/>
          </a:ln>
        </p:spPr>
      </p:cxnSp>
      <p:sp>
        <p:nvSpPr>
          <p:cNvPr id="1254" name="Google Shape;1254;p71"/>
          <p:cNvSpPr/>
          <p:nvPr/>
        </p:nvSpPr>
        <p:spPr>
          <a:xfrm flipH="1">
            <a:off x="5922067" y="1666981"/>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 name="Google Shape;1256;p71"/>
          <p:cNvSpPr txBox="1"/>
          <p:nvPr/>
        </p:nvSpPr>
        <p:spPr>
          <a:xfrm>
            <a:off x="2125305" y="2693313"/>
            <a:ext cx="1459800" cy="329100"/>
          </a:xfrm>
          <a:prstGeom prst="rect">
            <a:avLst/>
          </a:prstGeom>
          <a:noFill/>
          <a:ln>
            <a:noFill/>
          </a:ln>
        </p:spPr>
        <p:txBody>
          <a:bodyPr spcFirstLastPara="1" wrap="square" lIns="91425" tIns="91425" rIns="91425" bIns="91425" anchor="t" anchorCtr="0">
            <a:noAutofit/>
          </a:bodyPr>
          <a:lstStyle/>
          <a:p>
            <a:pPr>
              <a:buClr>
                <a:schemeClr val="dk1"/>
              </a:buClr>
              <a:buSzPts val="1100"/>
            </a:pPr>
            <a:r>
              <a:rPr lang="fa-IR" sz="1800" b="1" dirty="0">
                <a:solidFill>
                  <a:schemeClr val="accent1"/>
                </a:solidFill>
                <a:latin typeface="Josefin Sans"/>
                <a:ea typeface="Josefin Sans"/>
                <a:cs typeface="B Nazanin" panose="00000700000000000000" pitchFamily="2" charset="-78"/>
                <a:sym typeface="Josefin Sans"/>
              </a:rPr>
              <a:t>عنوان</a:t>
            </a:r>
          </a:p>
          <a:p>
            <a:pPr marL="0" lvl="0" indent="0" algn="l" rtl="0">
              <a:spcBef>
                <a:spcPts val="0"/>
              </a:spcBef>
              <a:spcAft>
                <a:spcPts val="0"/>
              </a:spcAft>
              <a:buClr>
                <a:schemeClr val="dk1"/>
              </a:buClr>
              <a:buSzPts val="1100"/>
              <a:buFont typeface="Arial"/>
              <a:buNone/>
            </a:pPr>
            <a:endParaRPr sz="1800" b="1" dirty="0">
              <a:solidFill>
                <a:schemeClr val="accent1"/>
              </a:solidFill>
              <a:latin typeface="Josefin Sans"/>
              <a:ea typeface="Josefin Sans"/>
              <a:cs typeface="B Nazanin" panose="00000700000000000000" pitchFamily="2" charset="-78"/>
              <a:sym typeface="Josefin Sans"/>
            </a:endParaRPr>
          </a:p>
        </p:txBody>
      </p:sp>
      <p:sp>
        <p:nvSpPr>
          <p:cNvPr id="1257" name="Google Shape;1257;p71"/>
          <p:cNvSpPr txBox="1"/>
          <p:nvPr/>
        </p:nvSpPr>
        <p:spPr>
          <a:xfrm>
            <a:off x="2123655" y="3051200"/>
            <a:ext cx="1463100" cy="674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1258" name="Google Shape;1258;p71"/>
          <p:cNvCxnSpPr>
            <a:stCxn id="1256" idx="3"/>
            <a:endCxn id="1259" idx="0"/>
          </p:cNvCxnSpPr>
          <p:nvPr/>
        </p:nvCxnSpPr>
        <p:spPr>
          <a:xfrm>
            <a:off x="3585105" y="2857863"/>
            <a:ext cx="1150200" cy="99300"/>
          </a:xfrm>
          <a:prstGeom prst="bentConnector2">
            <a:avLst/>
          </a:prstGeom>
          <a:noFill/>
          <a:ln w="9525" cap="flat" cmpd="sng">
            <a:solidFill>
              <a:srgbClr val="000000"/>
            </a:solidFill>
            <a:prstDash val="solid"/>
            <a:round/>
            <a:headEnd type="diamond" w="med" len="med"/>
            <a:tailEnd type="none" w="med" len="med"/>
          </a:ln>
        </p:spPr>
      </p:cxnSp>
      <p:cxnSp>
        <p:nvCxnSpPr>
          <p:cNvPr id="1260" name="Google Shape;1260;p71"/>
          <p:cNvCxnSpPr/>
          <p:nvPr/>
        </p:nvCxnSpPr>
        <p:spPr>
          <a:xfrm rot="10800000">
            <a:off x="2210635" y="2663691"/>
            <a:ext cx="203100" cy="0"/>
          </a:xfrm>
          <a:prstGeom prst="straightConnector1">
            <a:avLst/>
          </a:prstGeom>
          <a:noFill/>
          <a:ln w="38100" cap="flat" cmpd="sng">
            <a:solidFill>
              <a:schemeClr val="accent1"/>
            </a:solidFill>
            <a:prstDash val="solid"/>
            <a:round/>
            <a:headEnd type="none" w="med" len="med"/>
            <a:tailEnd type="none" w="med" len="med"/>
          </a:ln>
        </p:spPr>
      </p:cxnSp>
      <p:sp>
        <p:nvSpPr>
          <p:cNvPr id="1259" name="Google Shape;1259;p71"/>
          <p:cNvSpPr/>
          <p:nvPr/>
        </p:nvSpPr>
        <p:spPr>
          <a:xfrm flipH="1">
            <a:off x="4673952" y="2957081"/>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 name="Google Shape;1261;p71"/>
          <p:cNvSpPr/>
          <p:nvPr/>
        </p:nvSpPr>
        <p:spPr>
          <a:xfrm flipH="1">
            <a:off x="5223967" y="2434056"/>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 name="Google Shape;1241;p71"/>
          <p:cNvSpPr txBox="1"/>
          <p:nvPr/>
        </p:nvSpPr>
        <p:spPr>
          <a:xfrm>
            <a:off x="5719400" y="2205524"/>
            <a:ext cx="1459800" cy="325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fa-IR" sz="1800" b="1" dirty="0">
                <a:solidFill>
                  <a:schemeClr val="accent1"/>
                </a:solidFill>
                <a:latin typeface="Josefin Sans"/>
                <a:ea typeface="Josefin Sans"/>
                <a:cs typeface="B Nazanin" panose="00000700000000000000" pitchFamily="2" charset="-78"/>
                <a:sym typeface="Josefin Sans"/>
              </a:rPr>
              <a:t>عنوان</a:t>
            </a:r>
            <a:endParaRPr sz="1800" b="1" dirty="0">
              <a:solidFill>
                <a:schemeClr val="accent1"/>
              </a:solidFill>
              <a:latin typeface="Josefin Sans"/>
              <a:ea typeface="Josefin Sans"/>
              <a:cs typeface="B Nazanin" panose="00000700000000000000" pitchFamily="2" charset="-78"/>
              <a:sym typeface="Josefin Sans"/>
            </a:endParaRPr>
          </a:p>
        </p:txBody>
      </p:sp>
      <p:sp>
        <p:nvSpPr>
          <p:cNvPr id="1262" name="Google Shape;1262;p71"/>
          <p:cNvSpPr txBox="1"/>
          <p:nvPr/>
        </p:nvSpPr>
        <p:spPr>
          <a:xfrm>
            <a:off x="5719396" y="2570528"/>
            <a:ext cx="1463100" cy="674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1263" name="Google Shape;1263;p71"/>
          <p:cNvCxnSpPr/>
          <p:nvPr/>
        </p:nvCxnSpPr>
        <p:spPr>
          <a:xfrm rot="10800000">
            <a:off x="5806376" y="2183019"/>
            <a:ext cx="203100" cy="0"/>
          </a:xfrm>
          <a:prstGeom prst="straightConnector1">
            <a:avLst/>
          </a:prstGeom>
          <a:noFill/>
          <a:ln w="38100" cap="flat" cmpd="sng">
            <a:solidFill>
              <a:schemeClr val="accent1"/>
            </a:solidFill>
            <a:prstDash val="solid"/>
            <a:round/>
            <a:headEnd type="none" w="med" len="med"/>
            <a:tailEnd type="none" w="med" len="med"/>
          </a:ln>
        </p:spPr>
      </p:cxnSp>
      <p:sp>
        <p:nvSpPr>
          <p:cNvPr id="1242" name="Google Shape;1242;p71"/>
          <p:cNvSpPr/>
          <p:nvPr/>
        </p:nvSpPr>
        <p:spPr>
          <a:xfrm flipH="1">
            <a:off x="5223967" y="2311884"/>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 name="Google Shape;1238;p71"/>
          <p:cNvSpPr txBox="1"/>
          <p:nvPr/>
        </p:nvSpPr>
        <p:spPr>
          <a:xfrm>
            <a:off x="4466721" y="3493153"/>
            <a:ext cx="1459800" cy="329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fa-IR" sz="1800" b="1" dirty="0">
                <a:solidFill>
                  <a:schemeClr val="accent1"/>
                </a:solidFill>
                <a:latin typeface="Josefin Sans"/>
                <a:ea typeface="Josefin Sans"/>
                <a:cs typeface="B Nazanin" panose="00000700000000000000" pitchFamily="2" charset="-78"/>
                <a:sym typeface="Josefin Sans"/>
              </a:rPr>
              <a:t>عنوان</a:t>
            </a:r>
            <a:endParaRPr sz="1800" b="1" dirty="0">
              <a:solidFill>
                <a:schemeClr val="accent1"/>
              </a:solidFill>
              <a:latin typeface="Josefin Sans"/>
              <a:ea typeface="Josefin Sans"/>
              <a:cs typeface="B Nazanin" panose="00000700000000000000" pitchFamily="2" charset="-78"/>
              <a:sym typeface="Josefin Sans"/>
            </a:endParaRPr>
          </a:p>
        </p:txBody>
      </p:sp>
      <p:sp>
        <p:nvSpPr>
          <p:cNvPr id="1264" name="Google Shape;1264;p71"/>
          <p:cNvSpPr txBox="1"/>
          <p:nvPr/>
        </p:nvSpPr>
        <p:spPr>
          <a:xfrm>
            <a:off x="4466721" y="3858153"/>
            <a:ext cx="1463100" cy="674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1265" name="Google Shape;1265;p71"/>
          <p:cNvCxnSpPr/>
          <p:nvPr/>
        </p:nvCxnSpPr>
        <p:spPr>
          <a:xfrm rot="10800000">
            <a:off x="4553701" y="3470644"/>
            <a:ext cx="203100" cy="0"/>
          </a:xfrm>
          <a:prstGeom prst="straightConnector1">
            <a:avLst/>
          </a:prstGeom>
          <a:noFill/>
          <a:ln w="38100" cap="flat" cmpd="sng">
            <a:solidFill>
              <a:schemeClr val="accent1"/>
            </a:solidFill>
            <a:prstDash val="solid"/>
            <a:round/>
            <a:headEnd type="none" w="med" len="med"/>
            <a:tailEnd type="none" w="med" len="med"/>
          </a:ln>
        </p:spPr>
      </p:cxnSp>
      <p:sp>
        <p:nvSpPr>
          <p:cNvPr id="1239" name="Google Shape;1239;p71"/>
          <p:cNvSpPr/>
          <p:nvPr/>
        </p:nvSpPr>
        <p:spPr>
          <a:xfrm flipH="1">
            <a:off x="3963903" y="3599509"/>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1266" name="Google Shape;1266;p71"/>
          <p:cNvCxnSpPr>
            <a:stCxn id="1250" idx="4"/>
            <a:endCxn id="1249" idx="2"/>
          </p:cNvCxnSpPr>
          <p:nvPr/>
        </p:nvCxnSpPr>
        <p:spPr>
          <a:xfrm rot="5400000">
            <a:off x="4628467" y="2291581"/>
            <a:ext cx="61500" cy="1252500"/>
          </a:xfrm>
          <a:prstGeom prst="bentConnector4">
            <a:avLst>
              <a:gd name="adj1" fmla="val 97755"/>
              <a:gd name="adj2" fmla="val 100335"/>
            </a:avLst>
          </a:prstGeom>
          <a:noFill/>
          <a:ln w="19050" cap="flat" cmpd="sng">
            <a:solidFill>
              <a:schemeClr val="accent1"/>
            </a:solidFill>
            <a:prstDash val="solid"/>
            <a:round/>
            <a:headEnd type="none" w="med" len="med"/>
            <a:tailEnd type="none" w="med" len="med"/>
          </a:ln>
        </p:spPr>
      </p:cxnSp>
      <p:cxnSp>
        <p:nvCxnSpPr>
          <p:cNvPr id="1267" name="Google Shape;1267;p71"/>
          <p:cNvCxnSpPr>
            <a:endCxn id="1250" idx="4"/>
          </p:cNvCxnSpPr>
          <p:nvPr/>
        </p:nvCxnSpPr>
        <p:spPr>
          <a:xfrm flipH="1">
            <a:off x="5285467" y="1666981"/>
            <a:ext cx="1396200" cy="1220100"/>
          </a:xfrm>
          <a:prstGeom prst="bentConnector4">
            <a:avLst>
              <a:gd name="adj1" fmla="val 47798"/>
              <a:gd name="adj2" fmla="val 5"/>
            </a:avLst>
          </a:prstGeom>
          <a:noFill/>
          <a:ln w="19050" cap="flat" cmpd="sng">
            <a:solidFill>
              <a:schemeClr val="accent1"/>
            </a:solidFill>
            <a:prstDash val="solid"/>
            <a:round/>
            <a:headEnd type="diamond" w="med" len="med"/>
            <a:tailEnd type="none" w="med" len="med"/>
          </a:ln>
        </p:spPr>
      </p:cxn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Char"/>
      </p:transition>
    </mc:Choice>
    <mc:Fallback>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271"/>
        <p:cNvGrpSpPr/>
        <p:nvPr/>
      </p:nvGrpSpPr>
      <p:grpSpPr>
        <a:xfrm>
          <a:off x="0" y="0"/>
          <a:ext cx="0" cy="0"/>
          <a:chOff x="0" y="0"/>
          <a:chExt cx="0" cy="0"/>
        </a:xfrm>
      </p:grpSpPr>
      <p:sp>
        <p:nvSpPr>
          <p:cNvPr id="1272" name="Google Shape;1272;p72"/>
          <p:cNvSpPr/>
          <p:nvPr/>
        </p:nvSpPr>
        <p:spPr>
          <a:xfrm>
            <a:off x="1248375" y="915600"/>
            <a:ext cx="2944200" cy="35979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pic>
        <p:nvPicPr>
          <p:cNvPr id="1273" name="Google Shape;1273;p72"/>
          <p:cNvPicPr preferRelativeResize="0"/>
          <p:nvPr/>
        </p:nvPicPr>
        <p:blipFill rotWithShape="1">
          <a:blip r:embed="rId3">
            <a:alphaModFix/>
          </a:blip>
          <a:srcRect l="6460" r="6469"/>
          <a:stretch/>
        </p:blipFill>
        <p:spPr>
          <a:xfrm rot="5400000">
            <a:off x="389400" y="463650"/>
            <a:ext cx="3953802" cy="3026505"/>
          </a:xfrm>
          <a:prstGeom prst="rect">
            <a:avLst/>
          </a:prstGeom>
          <a:noFill/>
          <a:ln>
            <a:noFill/>
          </a:ln>
        </p:spPr>
      </p:pic>
      <p:cxnSp>
        <p:nvCxnSpPr>
          <p:cNvPr id="1274" name="Google Shape;1274;p72">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275" name="Google Shape;1275;p72">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1276" name="Google Shape;1276;p72"/>
          <p:cNvSpPr txBox="1">
            <a:spLocks noGrp="1"/>
          </p:cNvSpPr>
          <p:nvPr>
            <p:ph type="title"/>
          </p:nvPr>
        </p:nvSpPr>
        <p:spPr>
          <a:xfrm>
            <a:off x="5292000" y="2212804"/>
            <a:ext cx="3173400" cy="558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مشتریان ما</a:t>
            </a:r>
            <a:endParaRPr dirty="0">
              <a:cs typeface="B Nazanin" panose="00000700000000000000" pitchFamily="2" charset="-78"/>
            </a:endParaRPr>
          </a:p>
        </p:txBody>
      </p:sp>
      <p:sp>
        <p:nvSpPr>
          <p:cNvPr id="1277" name="Google Shape;1277;p72"/>
          <p:cNvSpPr txBox="1">
            <a:spLocks noGrp="1"/>
          </p:cNvSpPr>
          <p:nvPr>
            <p:ph type="title" idx="2"/>
          </p:nvPr>
        </p:nvSpPr>
        <p:spPr>
          <a:xfrm>
            <a:off x="6741300" y="1253061"/>
            <a:ext cx="1724100" cy="841800"/>
          </a:xfrm>
          <a:prstGeom prst="rect">
            <a:avLst/>
          </a:prstGeom>
        </p:spPr>
        <p:txBody>
          <a:bodyPr spcFirstLastPara="1" wrap="square" lIns="91425" tIns="0" rIns="91425" bIns="91425" anchor="b" anchorCtr="0">
            <a:noAutofit/>
          </a:bodyPr>
          <a:lstStyle/>
          <a:p>
            <a:pPr marL="0" lvl="0" indent="0" algn="r" rtl="1">
              <a:spcBef>
                <a:spcPts val="0"/>
              </a:spcBef>
              <a:spcAft>
                <a:spcPts val="0"/>
              </a:spcAft>
              <a:buNone/>
            </a:pPr>
            <a:r>
              <a:rPr lang="en" dirty="0">
                <a:cs typeface="B Nazanin" panose="00000700000000000000" pitchFamily="2" charset="-78"/>
              </a:rPr>
              <a:t>04</a:t>
            </a:r>
            <a:endParaRPr dirty="0">
              <a:cs typeface="B Nazanin" panose="00000700000000000000" pitchFamily="2" charset="-78"/>
            </a:endParaRPr>
          </a:p>
        </p:txBody>
      </p:sp>
      <p:sp>
        <p:nvSpPr>
          <p:cNvPr id="1278" name="Google Shape;1278;p72"/>
          <p:cNvSpPr txBox="1">
            <a:spLocks noGrp="1"/>
          </p:cNvSpPr>
          <p:nvPr>
            <p:ph type="subTitle" idx="1"/>
          </p:nvPr>
        </p:nvSpPr>
        <p:spPr>
          <a:xfrm>
            <a:off x="5292000" y="3455823"/>
            <a:ext cx="3027300" cy="5583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در صورت نیاز می توانید زیرنویس را در اینجا وارد کنید</a:t>
            </a:r>
            <a:endParaRPr dirty="0">
              <a:cs typeface="B Nazanin" panose="000007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Char"/>
      </p:transition>
    </mc:Choice>
    <mc:Fallback>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282"/>
        <p:cNvGrpSpPr/>
        <p:nvPr/>
      </p:nvGrpSpPr>
      <p:grpSpPr>
        <a:xfrm>
          <a:off x="0" y="0"/>
          <a:ext cx="0" cy="0"/>
          <a:chOff x="0" y="0"/>
          <a:chExt cx="0" cy="0"/>
        </a:xfrm>
      </p:grpSpPr>
      <p:sp>
        <p:nvSpPr>
          <p:cNvPr id="1283" name="Google Shape;1283;p73"/>
          <p:cNvSpPr txBox="1">
            <a:spLocks noGrp="1"/>
          </p:cNvSpPr>
          <p:nvPr>
            <p:ph type="title"/>
          </p:nvPr>
        </p:nvSpPr>
        <p:spPr>
          <a:xfrm>
            <a:off x="146725" y="4840049"/>
            <a:ext cx="916531"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Our clients</a:t>
            </a:r>
            <a:endParaRPr dirty="0">
              <a:cs typeface="B Nazanin" panose="00000700000000000000" pitchFamily="2" charset="-78"/>
            </a:endParaRPr>
          </a:p>
        </p:txBody>
      </p:sp>
      <p:sp>
        <p:nvSpPr>
          <p:cNvPr id="1284" name="Google Shape;1284;p73"/>
          <p:cNvSpPr txBox="1">
            <a:spLocks noGrp="1"/>
          </p:cNvSpPr>
          <p:nvPr>
            <p:ph type="title" idx="2"/>
          </p:nvPr>
        </p:nvSpPr>
        <p:spPr>
          <a:xfrm>
            <a:off x="146725" y="4702061"/>
            <a:ext cx="725145" cy="178289"/>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04</a:t>
            </a:r>
            <a:endParaRPr dirty="0">
              <a:cs typeface="B Nazanin" panose="00000700000000000000" pitchFamily="2" charset="-78"/>
            </a:endParaRPr>
          </a:p>
        </p:txBody>
      </p:sp>
      <p:sp>
        <p:nvSpPr>
          <p:cNvPr id="1285" name="Google Shape;1285;p73"/>
          <p:cNvSpPr txBox="1">
            <a:spLocks noGrp="1"/>
          </p:cNvSpPr>
          <p:nvPr>
            <p:ph type="subTitle" idx="1"/>
          </p:nvPr>
        </p:nvSpPr>
        <p:spPr>
          <a:xfrm>
            <a:off x="1835950" y="2628600"/>
            <a:ext cx="4772100" cy="2961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اعداد بزرگ توجه مخاطبان شما را جلب می کند</a:t>
            </a:r>
            <a:endParaRPr dirty="0">
              <a:cs typeface="B Nazanin" panose="00000700000000000000" pitchFamily="2" charset="-78"/>
            </a:endParaRPr>
          </a:p>
        </p:txBody>
      </p:sp>
      <p:cxnSp>
        <p:nvCxnSpPr>
          <p:cNvPr id="1286" name="Google Shape;1286;p73">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287" name="Google Shape;1287;p73">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1288" name="Google Shape;1288;p73"/>
          <p:cNvSpPr txBox="1">
            <a:spLocks noGrp="1"/>
          </p:cNvSpPr>
          <p:nvPr>
            <p:ph type="title" idx="3"/>
          </p:nvPr>
        </p:nvSpPr>
        <p:spPr>
          <a:xfrm>
            <a:off x="1835725" y="1786800"/>
            <a:ext cx="5837100" cy="841800"/>
          </a:xfrm>
          <a:prstGeom prst="rect">
            <a:avLst/>
          </a:prstGeom>
        </p:spPr>
        <p:txBody>
          <a:bodyPr spcFirstLastPara="1" wrap="square" lIns="91425" tIns="91425" rIns="91425" bIns="91425" anchor="b" anchorCtr="0">
            <a:noAutofit/>
          </a:bodyPr>
          <a:lstStyle/>
          <a:p>
            <a:pPr marL="0" lvl="0" indent="0" algn="l">
              <a:spcBef>
                <a:spcPts val="0"/>
              </a:spcBef>
              <a:spcAft>
                <a:spcPts val="0"/>
              </a:spcAft>
              <a:buNone/>
            </a:pPr>
            <a:r>
              <a:rPr lang="en" dirty="0">
                <a:cs typeface="B Nazanin" panose="00000700000000000000" pitchFamily="2" charset="-78"/>
              </a:rPr>
              <a:t>4,498,300,00</a:t>
            </a:r>
            <a:endParaRPr dirty="0">
              <a:cs typeface="B Nazanin" panose="000007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292"/>
        <p:cNvGrpSpPr/>
        <p:nvPr/>
      </p:nvGrpSpPr>
      <p:grpSpPr>
        <a:xfrm>
          <a:off x="0" y="0"/>
          <a:ext cx="0" cy="0"/>
          <a:chOff x="0" y="0"/>
          <a:chExt cx="0" cy="0"/>
        </a:xfrm>
      </p:grpSpPr>
      <p:sp>
        <p:nvSpPr>
          <p:cNvPr id="1293" name="Google Shape;1293;p74"/>
          <p:cNvSpPr txBox="1">
            <a:spLocks noGrp="1"/>
          </p:cNvSpPr>
          <p:nvPr>
            <p:ph type="title" idx="3"/>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مشخصات مشتری</a:t>
            </a:r>
            <a:endParaRPr dirty="0">
              <a:cs typeface="B Nazanin" panose="00000700000000000000" pitchFamily="2" charset="-78"/>
            </a:endParaRPr>
          </a:p>
        </p:txBody>
      </p:sp>
      <p:sp>
        <p:nvSpPr>
          <p:cNvPr id="1294" name="Google Shape;1294;p74"/>
          <p:cNvSpPr txBox="1"/>
          <p:nvPr/>
        </p:nvSpPr>
        <p:spPr>
          <a:xfrm>
            <a:off x="1741363" y="1392960"/>
            <a:ext cx="1393500" cy="401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fa-IR" sz="1800" b="1" dirty="0">
                <a:solidFill>
                  <a:schemeClr val="accent1"/>
                </a:solidFill>
                <a:latin typeface="Josefin Sans"/>
                <a:ea typeface="Josefin Sans"/>
                <a:cs typeface="B Nazanin" panose="00000700000000000000" pitchFamily="2" charset="-78"/>
                <a:sym typeface="Josefin Sans"/>
              </a:rPr>
              <a:t>جنسیت</a:t>
            </a:r>
            <a:endParaRPr sz="1800" b="1" dirty="0">
              <a:solidFill>
                <a:schemeClr val="accent1"/>
              </a:solidFill>
              <a:latin typeface="Josefin Sans"/>
              <a:ea typeface="Josefin Sans"/>
              <a:cs typeface="B Nazanin" panose="00000700000000000000" pitchFamily="2" charset="-78"/>
              <a:sym typeface="Josefin Sans"/>
            </a:endParaRPr>
          </a:p>
        </p:txBody>
      </p:sp>
      <p:sp>
        <p:nvSpPr>
          <p:cNvPr id="1295" name="Google Shape;1295;p74"/>
          <p:cNvSpPr/>
          <p:nvPr/>
        </p:nvSpPr>
        <p:spPr>
          <a:xfrm>
            <a:off x="1971617" y="2366325"/>
            <a:ext cx="401700" cy="4017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6" name="Google Shape;1296;p74"/>
          <p:cNvSpPr txBox="1"/>
          <p:nvPr/>
        </p:nvSpPr>
        <p:spPr>
          <a:xfrm>
            <a:off x="1741367" y="2838443"/>
            <a:ext cx="862200" cy="23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200">
                <a:solidFill>
                  <a:schemeClr val="accent1"/>
                </a:solidFill>
                <a:latin typeface="Josefin Sans"/>
                <a:ea typeface="Josefin Sans"/>
                <a:cs typeface="B Nazanin" panose="00000700000000000000" pitchFamily="2" charset="-78"/>
                <a:sym typeface="Josefin Sans"/>
              </a:rPr>
              <a:t>60%</a:t>
            </a:r>
            <a:endParaRPr sz="1200">
              <a:solidFill>
                <a:schemeClr val="accent1"/>
              </a:solidFill>
              <a:latin typeface="Josefin Sans"/>
              <a:ea typeface="Josefin Sans"/>
              <a:cs typeface="B Nazanin" panose="00000700000000000000" pitchFamily="2" charset="-78"/>
              <a:sym typeface="Josefin Sans"/>
            </a:endParaRPr>
          </a:p>
        </p:txBody>
      </p:sp>
      <p:sp>
        <p:nvSpPr>
          <p:cNvPr id="1297" name="Google Shape;1297;p74"/>
          <p:cNvSpPr/>
          <p:nvPr/>
        </p:nvSpPr>
        <p:spPr>
          <a:xfrm>
            <a:off x="1971617" y="2366325"/>
            <a:ext cx="401700" cy="401700"/>
          </a:xfrm>
          <a:prstGeom prst="corner">
            <a:avLst>
              <a:gd name="adj1" fmla="val 29347"/>
              <a:gd name="adj2" fmla="val 32333"/>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8" name="Google Shape;1298;p74"/>
          <p:cNvSpPr/>
          <p:nvPr/>
        </p:nvSpPr>
        <p:spPr>
          <a:xfrm>
            <a:off x="2833805" y="2366325"/>
            <a:ext cx="401700" cy="401700"/>
          </a:xfrm>
          <a:prstGeom prst="rect">
            <a:avLst/>
          </a:prstGeom>
          <a:no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9" name="Google Shape;1299;p74"/>
          <p:cNvSpPr txBox="1"/>
          <p:nvPr/>
        </p:nvSpPr>
        <p:spPr>
          <a:xfrm>
            <a:off x="2603555" y="2838443"/>
            <a:ext cx="862200" cy="23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200">
                <a:solidFill>
                  <a:schemeClr val="dk2"/>
                </a:solidFill>
                <a:latin typeface="Josefin Sans"/>
                <a:ea typeface="Josefin Sans"/>
                <a:cs typeface="B Nazanin" panose="00000700000000000000" pitchFamily="2" charset="-78"/>
                <a:sym typeface="Josefin Sans"/>
              </a:rPr>
              <a:t>80%</a:t>
            </a:r>
            <a:endParaRPr sz="1200">
              <a:solidFill>
                <a:schemeClr val="dk2"/>
              </a:solidFill>
              <a:latin typeface="Josefin Sans"/>
              <a:ea typeface="Josefin Sans"/>
              <a:cs typeface="B Nazanin" panose="00000700000000000000" pitchFamily="2" charset="-78"/>
              <a:sym typeface="Josefin Sans"/>
            </a:endParaRPr>
          </a:p>
        </p:txBody>
      </p:sp>
      <p:sp>
        <p:nvSpPr>
          <p:cNvPr id="1300" name="Google Shape;1300;p74"/>
          <p:cNvSpPr txBox="1"/>
          <p:nvPr/>
        </p:nvSpPr>
        <p:spPr>
          <a:xfrm>
            <a:off x="4802390" y="1908656"/>
            <a:ext cx="862200" cy="246900"/>
          </a:xfrm>
          <a:prstGeom prst="rect">
            <a:avLst/>
          </a:prstGeom>
          <a:noFill/>
          <a:ln>
            <a:noFill/>
          </a:ln>
        </p:spPr>
        <p:txBody>
          <a:bodyPr spcFirstLastPara="1" wrap="square" lIns="91425" tIns="0" rIns="91425" bIns="91425" anchor="t" anchorCtr="0">
            <a:noAutofit/>
          </a:bodyPr>
          <a:lstStyle/>
          <a:p>
            <a:pPr marL="0" lvl="0" indent="0" algn="ctr" rtl="0">
              <a:lnSpc>
                <a:spcPct val="115000"/>
              </a:lnSpc>
              <a:spcBef>
                <a:spcPts val="0"/>
              </a:spcBef>
              <a:spcAft>
                <a:spcPts val="0"/>
              </a:spcAft>
              <a:buNone/>
            </a:pPr>
            <a:r>
              <a:rPr lang="en" sz="1200">
                <a:solidFill>
                  <a:srgbClr val="2E1B11"/>
                </a:solidFill>
                <a:latin typeface="Josefin Sans"/>
                <a:ea typeface="Josefin Sans"/>
                <a:cs typeface="B Nazanin" panose="00000700000000000000" pitchFamily="2" charset="-78"/>
                <a:sym typeface="Josefin Sans"/>
              </a:rPr>
              <a:t>21-50</a:t>
            </a:r>
            <a:endParaRPr sz="1200">
              <a:solidFill>
                <a:srgbClr val="2E1B11"/>
              </a:solidFill>
              <a:latin typeface="Open Sans Light"/>
              <a:ea typeface="Open Sans Light"/>
              <a:cs typeface="B Nazanin" panose="00000700000000000000" pitchFamily="2" charset="-78"/>
              <a:sym typeface="Open Sans Light"/>
            </a:endParaRPr>
          </a:p>
        </p:txBody>
      </p:sp>
      <p:sp>
        <p:nvSpPr>
          <p:cNvPr id="1301" name="Google Shape;1301;p74"/>
          <p:cNvSpPr/>
          <p:nvPr/>
        </p:nvSpPr>
        <p:spPr>
          <a:xfrm rot="5400000">
            <a:off x="5835560" y="1359817"/>
            <a:ext cx="160500" cy="1751700"/>
          </a:xfrm>
          <a:prstGeom prst="snip1Rect">
            <a:avLst>
              <a:gd name="adj" fmla="val 0"/>
            </a:avLst>
          </a:prstGeom>
          <a:solidFill>
            <a:schemeClr val="accent1"/>
          </a:solidFill>
          <a:ln>
            <a:noFill/>
          </a:ln>
        </p:spPr>
        <p:txBody>
          <a:bodyPr spcFirstLastPara="1" wrap="square" lIns="91425" tIns="0"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2" name="Google Shape;1302;p74"/>
          <p:cNvSpPr/>
          <p:nvPr/>
        </p:nvSpPr>
        <p:spPr>
          <a:xfrm rot="5400000">
            <a:off x="5665908" y="1690090"/>
            <a:ext cx="160500" cy="1411800"/>
          </a:xfrm>
          <a:prstGeom prst="snip1Rect">
            <a:avLst>
              <a:gd name="adj"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3" name="Google Shape;1303;p74"/>
          <p:cNvSpPr txBox="1"/>
          <p:nvPr/>
        </p:nvSpPr>
        <p:spPr>
          <a:xfrm>
            <a:off x="6785537" y="2071869"/>
            <a:ext cx="6171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chemeClr val="accent1"/>
                </a:solidFill>
                <a:latin typeface="Josefin Sans Medium"/>
                <a:ea typeface="Josefin Sans Medium"/>
                <a:cs typeface="B Nazanin" panose="00000700000000000000" pitchFamily="2" charset="-78"/>
                <a:sym typeface="Josefin Sans Medium"/>
              </a:rPr>
              <a:t>95%</a:t>
            </a:r>
            <a:endParaRPr sz="1000">
              <a:solidFill>
                <a:schemeClr val="accent1"/>
              </a:solidFill>
              <a:latin typeface="Josefin Sans Medium"/>
              <a:ea typeface="Josefin Sans Medium"/>
              <a:cs typeface="B Nazanin" panose="00000700000000000000" pitchFamily="2" charset="-78"/>
              <a:sym typeface="Josefin Sans Medium"/>
            </a:endParaRPr>
          </a:p>
        </p:txBody>
      </p:sp>
      <p:sp>
        <p:nvSpPr>
          <p:cNvPr id="1304" name="Google Shape;1304;p74"/>
          <p:cNvSpPr txBox="1"/>
          <p:nvPr/>
        </p:nvSpPr>
        <p:spPr>
          <a:xfrm>
            <a:off x="6452062" y="2232194"/>
            <a:ext cx="6171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chemeClr val="dk2"/>
                </a:solidFill>
                <a:latin typeface="Josefin Sans Medium"/>
                <a:ea typeface="Josefin Sans Medium"/>
                <a:cs typeface="B Nazanin" panose="00000700000000000000" pitchFamily="2" charset="-78"/>
                <a:sym typeface="Josefin Sans Medium"/>
              </a:rPr>
              <a:t>80%</a:t>
            </a:r>
            <a:endParaRPr sz="1000">
              <a:solidFill>
                <a:schemeClr val="dk2"/>
              </a:solidFill>
              <a:latin typeface="Josefin Sans Medium"/>
              <a:ea typeface="Josefin Sans Medium"/>
              <a:cs typeface="B Nazanin" panose="00000700000000000000" pitchFamily="2" charset="-78"/>
              <a:sym typeface="Josefin Sans Medium"/>
            </a:endParaRPr>
          </a:p>
        </p:txBody>
      </p:sp>
      <p:cxnSp>
        <p:nvCxnSpPr>
          <p:cNvPr id="1305" name="Google Shape;1305;p74"/>
          <p:cNvCxnSpPr/>
          <p:nvPr/>
        </p:nvCxnSpPr>
        <p:spPr>
          <a:xfrm rot="10800000">
            <a:off x="1862532" y="1340589"/>
            <a:ext cx="312900" cy="0"/>
          </a:xfrm>
          <a:prstGeom prst="straightConnector1">
            <a:avLst/>
          </a:prstGeom>
          <a:noFill/>
          <a:ln w="38100" cap="flat" cmpd="sng">
            <a:solidFill>
              <a:schemeClr val="accent1"/>
            </a:solidFill>
            <a:prstDash val="solid"/>
            <a:round/>
            <a:headEnd type="none" w="med" len="med"/>
            <a:tailEnd type="none" w="med" len="med"/>
          </a:ln>
        </p:spPr>
      </p:cxnSp>
      <p:sp>
        <p:nvSpPr>
          <p:cNvPr id="1306" name="Google Shape;1306;p74"/>
          <p:cNvSpPr txBox="1"/>
          <p:nvPr/>
        </p:nvSpPr>
        <p:spPr>
          <a:xfrm>
            <a:off x="4928663" y="1392960"/>
            <a:ext cx="1393500" cy="401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fa-IR" sz="1800" b="1" dirty="0">
                <a:solidFill>
                  <a:schemeClr val="accent1"/>
                </a:solidFill>
                <a:latin typeface="Josefin Sans"/>
                <a:ea typeface="Josefin Sans"/>
                <a:cs typeface="B Nazanin" panose="00000700000000000000" pitchFamily="2" charset="-78"/>
                <a:sym typeface="Josefin Sans"/>
              </a:rPr>
              <a:t>سن</a:t>
            </a:r>
            <a:endParaRPr sz="1800" b="1" dirty="0">
              <a:solidFill>
                <a:schemeClr val="accent1"/>
              </a:solidFill>
              <a:latin typeface="Josefin Sans"/>
              <a:ea typeface="Josefin Sans"/>
              <a:cs typeface="B Nazanin" panose="00000700000000000000" pitchFamily="2" charset="-78"/>
              <a:sym typeface="Josefin Sans"/>
            </a:endParaRPr>
          </a:p>
        </p:txBody>
      </p:sp>
      <p:cxnSp>
        <p:nvCxnSpPr>
          <p:cNvPr id="1307" name="Google Shape;1307;p74"/>
          <p:cNvCxnSpPr/>
          <p:nvPr/>
        </p:nvCxnSpPr>
        <p:spPr>
          <a:xfrm rot="10800000">
            <a:off x="5049832" y="1340589"/>
            <a:ext cx="312900" cy="0"/>
          </a:xfrm>
          <a:prstGeom prst="straightConnector1">
            <a:avLst/>
          </a:prstGeom>
          <a:noFill/>
          <a:ln w="38100" cap="flat" cmpd="sng">
            <a:solidFill>
              <a:schemeClr val="accent1"/>
            </a:solidFill>
            <a:prstDash val="solid"/>
            <a:round/>
            <a:headEnd type="none" w="med" len="med"/>
            <a:tailEnd type="none" w="med" len="med"/>
          </a:ln>
        </p:spPr>
      </p:cxnSp>
      <p:cxnSp>
        <p:nvCxnSpPr>
          <p:cNvPr id="1308" name="Google Shape;1308;p74">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309" name="Google Shape;1309;p74">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grpSp>
        <p:nvGrpSpPr>
          <p:cNvPr id="1310" name="Google Shape;1310;p74"/>
          <p:cNvGrpSpPr/>
          <p:nvPr/>
        </p:nvGrpSpPr>
        <p:grpSpPr>
          <a:xfrm>
            <a:off x="2907032" y="1923212"/>
            <a:ext cx="255247" cy="327458"/>
            <a:chOff x="6974158" y="2789537"/>
            <a:chExt cx="255247" cy="327458"/>
          </a:xfrm>
        </p:grpSpPr>
        <p:sp>
          <p:nvSpPr>
            <p:cNvPr id="1311" name="Google Shape;1311;p74"/>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2" name="Google Shape;1312;p74"/>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3" name="Google Shape;1313;p74"/>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4" name="Google Shape;1314;p74"/>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5" name="Google Shape;1315;p74"/>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6" name="Google Shape;1316;p74"/>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17" name="Google Shape;1317;p74"/>
          <p:cNvGrpSpPr/>
          <p:nvPr/>
        </p:nvGrpSpPr>
        <p:grpSpPr>
          <a:xfrm>
            <a:off x="2050322" y="1923974"/>
            <a:ext cx="244291" cy="326314"/>
            <a:chOff x="7530697" y="2790299"/>
            <a:chExt cx="244291" cy="326314"/>
          </a:xfrm>
        </p:grpSpPr>
        <p:sp>
          <p:nvSpPr>
            <p:cNvPr id="1318" name="Google Shape;1318;p74"/>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9" name="Google Shape;1319;p74"/>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0" name="Google Shape;1320;p74"/>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1" name="Google Shape;1321;p74"/>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2" name="Google Shape;1322;p74"/>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3" name="Google Shape;1323;p74"/>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324" name="Google Shape;1324;p74"/>
          <p:cNvSpPr/>
          <p:nvPr/>
        </p:nvSpPr>
        <p:spPr>
          <a:xfrm>
            <a:off x="2833805" y="2366325"/>
            <a:ext cx="401700" cy="401700"/>
          </a:xfrm>
          <a:prstGeom prst="corner">
            <a:avLst>
              <a:gd name="adj1" fmla="val 58298"/>
              <a:gd name="adj2" fmla="val 63559"/>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5" name="Google Shape;1325;p74"/>
          <p:cNvSpPr txBox="1"/>
          <p:nvPr/>
        </p:nvSpPr>
        <p:spPr>
          <a:xfrm>
            <a:off x="4802400" y="2535062"/>
            <a:ext cx="862200" cy="246900"/>
          </a:xfrm>
          <a:prstGeom prst="rect">
            <a:avLst/>
          </a:prstGeom>
          <a:noFill/>
          <a:ln>
            <a:noFill/>
          </a:ln>
        </p:spPr>
        <p:txBody>
          <a:bodyPr spcFirstLastPara="1" wrap="square" lIns="91425" tIns="0" rIns="91425" bIns="91425" anchor="t" anchorCtr="0">
            <a:noAutofit/>
          </a:bodyPr>
          <a:lstStyle/>
          <a:p>
            <a:pPr marL="0" lvl="0" indent="0" algn="ctr" rtl="0">
              <a:lnSpc>
                <a:spcPct val="115000"/>
              </a:lnSpc>
              <a:spcBef>
                <a:spcPts val="0"/>
              </a:spcBef>
              <a:spcAft>
                <a:spcPts val="0"/>
              </a:spcAft>
              <a:buNone/>
            </a:pPr>
            <a:r>
              <a:rPr lang="en" sz="1200">
                <a:solidFill>
                  <a:srgbClr val="2E1B11"/>
                </a:solidFill>
                <a:latin typeface="Josefin Sans"/>
                <a:ea typeface="Josefin Sans"/>
                <a:cs typeface="B Nazanin" panose="00000700000000000000" pitchFamily="2" charset="-78"/>
                <a:sym typeface="Josefin Sans"/>
              </a:rPr>
              <a:t>51-60</a:t>
            </a:r>
            <a:endParaRPr sz="1200">
              <a:solidFill>
                <a:srgbClr val="2E1B11"/>
              </a:solidFill>
              <a:latin typeface="Open Sans Light"/>
              <a:ea typeface="Open Sans Light"/>
              <a:cs typeface="B Nazanin" panose="00000700000000000000" pitchFamily="2" charset="-78"/>
              <a:sym typeface="Open Sans Light"/>
            </a:endParaRPr>
          </a:p>
        </p:txBody>
      </p:sp>
      <p:sp>
        <p:nvSpPr>
          <p:cNvPr id="1326" name="Google Shape;1326;p74"/>
          <p:cNvSpPr/>
          <p:nvPr/>
        </p:nvSpPr>
        <p:spPr>
          <a:xfrm rot="5400000">
            <a:off x="5741512" y="2076892"/>
            <a:ext cx="160500" cy="1563600"/>
          </a:xfrm>
          <a:prstGeom prst="snip1Rect">
            <a:avLst>
              <a:gd name="adj"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7" name="Google Shape;1327;p74"/>
          <p:cNvSpPr/>
          <p:nvPr/>
        </p:nvSpPr>
        <p:spPr>
          <a:xfrm rot="5400000">
            <a:off x="5524587" y="2454417"/>
            <a:ext cx="160500" cy="1129200"/>
          </a:xfrm>
          <a:prstGeom prst="snip1Rect">
            <a:avLst>
              <a:gd name="adj"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8" name="Google Shape;1328;p74"/>
          <p:cNvSpPr txBox="1"/>
          <p:nvPr/>
        </p:nvSpPr>
        <p:spPr>
          <a:xfrm>
            <a:off x="6603562" y="2694894"/>
            <a:ext cx="6171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chemeClr val="accent1"/>
                </a:solidFill>
                <a:latin typeface="Josefin Sans Medium"/>
                <a:ea typeface="Josefin Sans Medium"/>
                <a:cs typeface="B Nazanin" panose="00000700000000000000" pitchFamily="2" charset="-78"/>
                <a:sym typeface="Josefin Sans Medium"/>
              </a:rPr>
              <a:t>85%</a:t>
            </a:r>
            <a:endParaRPr sz="1000">
              <a:solidFill>
                <a:schemeClr val="accent1"/>
              </a:solidFill>
              <a:latin typeface="Josefin Sans Medium"/>
              <a:ea typeface="Josefin Sans Medium"/>
              <a:cs typeface="B Nazanin" panose="00000700000000000000" pitchFamily="2" charset="-78"/>
              <a:sym typeface="Josefin Sans Medium"/>
            </a:endParaRPr>
          </a:p>
        </p:txBody>
      </p:sp>
      <p:sp>
        <p:nvSpPr>
          <p:cNvPr id="1329" name="Google Shape;1329;p74"/>
          <p:cNvSpPr txBox="1"/>
          <p:nvPr/>
        </p:nvSpPr>
        <p:spPr>
          <a:xfrm>
            <a:off x="6169437" y="2855219"/>
            <a:ext cx="6171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chemeClr val="dk2"/>
                </a:solidFill>
                <a:latin typeface="Josefin Sans Medium"/>
                <a:ea typeface="Josefin Sans Medium"/>
                <a:cs typeface="B Nazanin" panose="00000700000000000000" pitchFamily="2" charset="-78"/>
                <a:sym typeface="Josefin Sans Medium"/>
              </a:rPr>
              <a:t>70%</a:t>
            </a:r>
            <a:endParaRPr sz="1000">
              <a:solidFill>
                <a:schemeClr val="dk2"/>
              </a:solidFill>
              <a:latin typeface="Josefin Sans Medium"/>
              <a:ea typeface="Josefin Sans Medium"/>
              <a:cs typeface="B Nazanin" panose="00000700000000000000" pitchFamily="2" charset="-78"/>
              <a:sym typeface="Josefin Sans Medium"/>
            </a:endParaRPr>
          </a:p>
        </p:txBody>
      </p:sp>
      <p:sp>
        <p:nvSpPr>
          <p:cNvPr id="1330" name="Google Shape;1330;p74"/>
          <p:cNvSpPr txBox="1"/>
          <p:nvPr/>
        </p:nvSpPr>
        <p:spPr>
          <a:xfrm>
            <a:off x="1741376" y="3378775"/>
            <a:ext cx="1494000" cy="401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fa-IR" sz="1800" b="1" dirty="0">
                <a:solidFill>
                  <a:schemeClr val="accent1"/>
                </a:solidFill>
                <a:latin typeface="Josefin Sans"/>
                <a:ea typeface="Josefin Sans"/>
                <a:cs typeface="B Nazanin" panose="00000700000000000000" pitchFamily="2" charset="-78"/>
                <a:sym typeface="Josefin Sans"/>
              </a:rPr>
              <a:t>سطح تحصیلی</a:t>
            </a:r>
            <a:endParaRPr sz="1800" b="1" dirty="0">
              <a:solidFill>
                <a:schemeClr val="accent1"/>
              </a:solidFill>
              <a:latin typeface="Josefin Sans"/>
              <a:ea typeface="Josefin Sans"/>
              <a:cs typeface="B Nazanin" panose="00000700000000000000" pitchFamily="2" charset="-78"/>
              <a:sym typeface="Josefin Sans"/>
            </a:endParaRPr>
          </a:p>
        </p:txBody>
      </p:sp>
      <p:cxnSp>
        <p:nvCxnSpPr>
          <p:cNvPr id="1331" name="Google Shape;1331;p74"/>
          <p:cNvCxnSpPr/>
          <p:nvPr/>
        </p:nvCxnSpPr>
        <p:spPr>
          <a:xfrm rot="10800000">
            <a:off x="1862532" y="3326402"/>
            <a:ext cx="312900" cy="0"/>
          </a:xfrm>
          <a:prstGeom prst="straightConnector1">
            <a:avLst/>
          </a:prstGeom>
          <a:noFill/>
          <a:ln w="38100" cap="flat" cmpd="sng">
            <a:solidFill>
              <a:schemeClr val="accent1"/>
            </a:solidFill>
            <a:prstDash val="solid"/>
            <a:round/>
            <a:headEnd type="none" w="med" len="med"/>
            <a:tailEnd type="none" w="med" len="med"/>
          </a:ln>
        </p:spPr>
      </p:cxnSp>
      <p:sp>
        <p:nvSpPr>
          <p:cNvPr id="1332" name="Google Shape;1332;p74"/>
          <p:cNvSpPr txBox="1"/>
          <p:nvPr/>
        </p:nvSpPr>
        <p:spPr>
          <a:xfrm>
            <a:off x="3845100" y="3468225"/>
            <a:ext cx="1563600" cy="242400"/>
          </a:xfrm>
          <a:prstGeom prst="rect">
            <a:avLst/>
          </a:prstGeom>
          <a:noFill/>
          <a:ln>
            <a:noFill/>
          </a:ln>
        </p:spPr>
        <p:txBody>
          <a:bodyPr spcFirstLastPara="1" wrap="square" lIns="91425" tIns="0" rIns="91425" bIns="91425" anchor="t" anchorCtr="0">
            <a:noAutofit/>
          </a:bodyPr>
          <a:lstStyle/>
          <a:p>
            <a:pPr marL="0" lvl="0" indent="0" algn="l" rtl="0">
              <a:lnSpc>
                <a:spcPct val="115000"/>
              </a:lnSpc>
              <a:spcBef>
                <a:spcPts val="0"/>
              </a:spcBef>
              <a:spcAft>
                <a:spcPts val="0"/>
              </a:spcAft>
              <a:buNone/>
            </a:pPr>
            <a:r>
              <a:rPr lang="fa-IR" sz="1200" dirty="0">
                <a:solidFill>
                  <a:srgbClr val="2E1B11"/>
                </a:solidFill>
                <a:latin typeface="Josefin Sans"/>
                <a:ea typeface="Josefin Sans"/>
                <a:cs typeface="B Nazanin" panose="00000700000000000000" pitchFamily="2" charset="-78"/>
                <a:sym typeface="Josefin Sans"/>
              </a:rPr>
              <a:t>فوق دیپلم</a:t>
            </a:r>
            <a:endParaRPr sz="1200" dirty="0">
              <a:solidFill>
                <a:srgbClr val="2E1B11"/>
              </a:solidFill>
              <a:latin typeface="Open Sans Light"/>
              <a:ea typeface="Open Sans Light"/>
              <a:cs typeface="B Nazanin" panose="00000700000000000000" pitchFamily="2" charset="-78"/>
              <a:sym typeface="Open Sans Light"/>
            </a:endParaRPr>
          </a:p>
        </p:txBody>
      </p:sp>
      <p:sp>
        <p:nvSpPr>
          <p:cNvPr id="1333" name="Google Shape;1333;p74"/>
          <p:cNvSpPr txBox="1"/>
          <p:nvPr/>
        </p:nvSpPr>
        <p:spPr>
          <a:xfrm>
            <a:off x="4431850" y="3812594"/>
            <a:ext cx="440400" cy="123600"/>
          </a:xfrm>
          <a:prstGeom prst="rect">
            <a:avLst/>
          </a:prstGeom>
          <a:noFill/>
          <a:ln>
            <a:noFill/>
          </a:ln>
        </p:spPr>
        <p:txBody>
          <a:bodyPr spcFirstLastPara="1" wrap="square" lIns="91425" tIns="0" rIns="91425" bIns="91425" anchor="t" anchorCtr="0">
            <a:noAutofit/>
          </a:bodyPr>
          <a:lstStyle/>
          <a:p>
            <a:pPr marL="0" lvl="0" indent="0" algn="r" rtl="0">
              <a:lnSpc>
                <a:spcPct val="115000"/>
              </a:lnSpc>
              <a:spcBef>
                <a:spcPts val="0"/>
              </a:spcBef>
              <a:spcAft>
                <a:spcPts val="0"/>
              </a:spcAft>
              <a:buNone/>
            </a:pPr>
            <a:r>
              <a:rPr lang="en" sz="1000">
                <a:solidFill>
                  <a:schemeClr val="accent1"/>
                </a:solidFill>
                <a:latin typeface="Josefin Sans Medium"/>
                <a:ea typeface="Josefin Sans Medium"/>
                <a:cs typeface="B Nazanin" panose="00000700000000000000" pitchFamily="2" charset="-78"/>
                <a:sym typeface="Josefin Sans Medium"/>
              </a:rPr>
              <a:t>65%</a:t>
            </a:r>
            <a:endParaRPr sz="1000">
              <a:solidFill>
                <a:schemeClr val="accent1"/>
              </a:solidFill>
              <a:latin typeface="Josefin Sans Medium"/>
              <a:ea typeface="Josefin Sans Medium"/>
              <a:cs typeface="B Nazanin" panose="00000700000000000000" pitchFamily="2" charset="-78"/>
              <a:sym typeface="Josefin Sans Medium"/>
            </a:endParaRPr>
          </a:p>
        </p:txBody>
      </p:sp>
      <p:sp>
        <p:nvSpPr>
          <p:cNvPr id="1334" name="Google Shape;1334;p74"/>
          <p:cNvSpPr/>
          <p:nvPr/>
        </p:nvSpPr>
        <p:spPr>
          <a:xfrm>
            <a:off x="3929350" y="3710594"/>
            <a:ext cx="1751700" cy="65700"/>
          </a:xfrm>
          <a:prstGeom prst="roundRect">
            <a:avLst>
              <a:gd name="adj" fmla="val 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5" name="Google Shape;1335;p74"/>
          <p:cNvSpPr/>
          <p:nvPr/>
        </p:nvSpPr>
        <p:spPr>
          <a:xfrm>
            <a:off x="3929350" y="3710594"/>
            <a:ext cx="1316100" cy="65700"/>
          </a:xfrm>
          <a:prstGeom prst="roundRect">
            <a:avLst>
              <a:gd name="adj"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6" name="Google Shape;1336;p74"/>
          <p:cNvSpPr/>
          <p:nvPr/>
        </p:nvSpPr>
        <p:spPr>
          <a:xfrm>
            <a:off x="3929350" y="3710594"/>
            <a:ext cx="942900" cy="65700"/>
          </a:xfrm>
          <a:prstGeom prst="roundRect">
            <a:avLst>
              <a:gd name="adj"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7" name="Google Shape;1337;p74"/>
          <p:cNvSpPr txBox="1"/>
          <p:nvPr/>
        </p:nvSpPr>
        <p:spPr>
          <a:xfrm>
            <a:off x="4805050" y="3812594"/>
            <a:ext cx="440400" cy="123600"/>
          </a:xfrm>
          <a:prstGeom prst="rect">
            <a:avLst/>
          </a:prstGeom>
          <a:noFill/>
          <a:ln>
            <a:noFill/>
          </a:ln>
        </p:spPr>
        <p:txBody>
          <a:bodyPr spcFirstLastPara="1" wrap="square" lIns="91425" tIns="0" rIns="91425" bIns="91425" anchor="t" anchorCtr="0">
            <a:noAutofit/>
          </a:bodyPr>
          <a:lstStyle/>
          <a:p>
            <a:pPr marL="0" lvl="0" indent="0" algn="r" rtl="0">
              <a:lnSpc>
                <a:spcPct val="115000"/>
              </a:lnSpc>
              <a:spcBef>
                <a:spcPts val="0"/>
              </a:spcBef>
              <a:spcAft>
                <a:spcPts val="0"/>
              </a:spcAft>
              <a:buNone/>
            </a:pPr>
            <a:r>
              <a:rPr lang="en" sz="1000">
                <a:solidFill>
                  <a:schemeClr val="dk2"/>
                </a:solidFill>
                <a:latin typeface="Josefin Sans Medium"/>
                <a:ea typeface="Josefin Sans Medium"/>
                <a:cs typeface="B Nazanin" panose="00000700000000000000" pitchFamily="2" charset="-78"/>
                <a:sym typeface="Josefin Sans Medium"/>
              </a:rPr>
              <a:t>75%</a:t>
            </a:r>
            <a:endParaRPr sz="1000">
              <a:solidFill>
                <a:schemeClr val="dk2"/>
              </a:solidFill>
              <a:latin typeface="Josefin Sans Medium"/>
              <a:ea typeface="Josefin Sans Medium"/>
              <a:cs typeface="B Nazanin" panose="00000700000000000000" pitchFamily="2" charset="-78"/>
              <a:sym typeface="Josefin Sans Medium"/>
            </a:endParaRPr>
          </a:p>
        </p:txBody>
      </p:sp>
      <p:sp>
        <p:nvSpPr>
          <p:cNvPr id="1338" name="Google Shape;1338;p74"/>
          <p:cNvSpPr txBox="1"/>
          <p:nvPr/>
        </p:nvSpPr>
        <p:spPr>
          <a:xfrm>
            <a:off x="3845100" y="3976100"/>
            <a:ext cx="1563600" cy="242400"/>
          </a:xfrm>
          <a:prstGeom prst="rect">
            <a:avLst/>
          </a:prstGeom>
          <a:noFill/>
          <a:ln>
            <a:noFill/>
          </a:ln>
        </p:spPr>
        <p:txBody>
          <a:bodyPr spcFirstLastPara="1" wrap="square" lIns="91425" tIns="0" rIns="91425" bIns="91425" anchor="t" anchorCtr="0">
            <a:noAutofit/>
          </a:bodyPr>
          <a:lstStyle/>
          <a:p>
            <a:pPr marL="0" lvl="0" indent="0" algn="l" rtl="0">
              <a:lnSpc>
                <a:spcPct val="115000"/>
              </a:lnSpc>
              <a:spcBef>
                <a:spcPts val="0"/>
              </a:spcBef>
              <a:spcAft>
                <a:spcPts val="0"/>
              </a:spcAft>
              <a:buNone/>
            </a:pPr>
            <a:r>
              <a:rPr lang="fa-IR" sz="1200" dirty="0">
                <a:solidFill>
                  <a:srgbClr val="2E1B11"/>
                </a:solidFill>
                <a:latin typeface="Josefin Sans"/>
                <a:ea typeface="Josefin Sans"/>
                <a:cs typeface="B Nazanin" panose="00000700000000000000" pitchFamily="2" charset="-78"/>
                <a:sym typeface="Josefin Sans"/>
              </a:rPr>
              <a:t>مدرک کارشناسی ارشد</a:t>
            </a:r>
            <a:endParaRPr sz="1200" dirty="0">
              <a:solidFill>
                <a:srgbClr val="2E1B11"/>
              </a:solidFill>
              <a:latin typeface="Open Sans Light"/>
              <a:ea typeface="Open Sans Light"/>
              <a:cs typeface="B Nazanin" panose="00000700000000000000" pitchFamily="2" charset="-78"/>
              <a:sym typeface="Open Sans Light"/>
            </a:endParaRPr>
          </a:p>
        </p:txBody>
      </p:sp>
      <p:sp>
        <p:nvSpPr>
          <p:cNvPr id="1339" name="Google Shape;1339;p74"/>
          <p:cNvSpPr txBox="1"/>
          <p:nvPr/>
        </p:nvSpPr>
        <p:spPr>
          <a:xfrm>
            <a:off x="4214650" y="4320469"/>
            <a:ext cx="440400" cy="123600"/>
          </a:xfrm>
          <a:prstGeom prst="rect">
            <a:avLst/>
          </a:prstGeom>
          <a:noFill/>
          <a:ln>
            <a:noFill/>
          </a:ln>
        </p:spPr>
        <p:txBody>
          <a:bodyPr spcFirstLastPara="1" wrap="square" lIns="91425" tIns="0" rIns="91425" bIns="91425" anchor="t" anchorCtr="0">
            <a:noAutofit/>
          </a:bodyPr>
          <a:lstStyle/>
          <a:p>
            <a:pPr marL="0" lvl="0" indent="0" algn="r" rtl="0">
              <a:lnSpc>
                <a:spcPct val="115000"/>
              </a:lnSpc>
              <a:spcBef>
                <a:spcPts val="0"/>
              </a:spcBef>
              <a:spcAft>
                <a:spcPts val="0"/>
              </a:spcAft>
              <a:buNone/>
            </a:pPr>
            <a:r>
              <a:rPr lang="en" sz="1000">
                <a:solidFill>
                  <a:schemeClr val="accent1"/>
                </a:solidFill>
                <a:latin typeface="Josefin Sans Medium"/>
                <a:ea typeface="Josefin Sans Medium"/>
                <a:cs typeface="B Nazanin" panose="00000700000000000000" pitchFamily="2" charset="-78"/>
                <a:sym typeface="Josefin Sans Medium"/>
              </a:rPr>
              <a:t>45%</a:t>
            </a:r>
            <a:endParaRPr sz="1000">
              <a:solidFill>
                <a:schemeClr val="accent1"/>
              </a:solidFill>
              <a:latin typeface="Josefin Sans Medium"/>
              <a:ea typeface="Josefin Sans Medium"/>
              <a:cs typeface="B Nazanin" panose="00000700000000000000" pitchFamily="2" charset="-78"/>
              <a:sym typeface="Josefin Sans Medium"/>
            </a:endParaRPr>
          </a:p>
        </p:txBody>
      </p:sp>
      <p:sp>
        <p:nvSpPr>
          <p:cNvPr id="1340" name="Google Shape;1340;p74"/>
          <p:cNvSpPr/>
          <p:nvPr/>
        </p:nvSpPr>
        <p:spPr>
          <a:xfrm>
            <a:off x="3929350" y="4218469"/>
            <a:ext cx="1751700" cy="65700"/>
          </a:xfrm>
          <a:prstGeom prst="roundRect">
            <a:avLst>
              <a:gd name="adj" fmla="val 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1" name="Google Shape;1341;p74"/>
          <p:cNvSpPr/>
          <p:nvPr/>
        </p:nvSpPr>
        <p:spPr>
          <a:xfrm>
            <a:off x="3929350" y="4218469"/>
            <a:ext cx="1563600" cy="65700"/>
          </a:xfrm>
          <a:prstGeom prst="roundRect">
            <a:avLst>
              <a:gd name="adj"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2" name="Google Shape;1342;p74"/>
          <p:cNvSpPr/>
          <p:nvPr/>
        </p:nvSpPr>
        <p:spPr>
          <a:xfrm>
            <a:off x="3929350" y="4218469"/>
            <a:ext cx="725700" cy="65700"/>
          </a:xfrm>
          <a:prstGeom prst="roundRect">
            <a:avLst>
              <a:gd name="adj"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3" name="Google Shape;1343;p74"/>
          <p:cNvSpPr txBox="1"/>
          <p:nvPr/>
        </p:nvSpPr>
        <p:spPr>
          <a:xfrm>
            <a:off x="5052550" y="4320469"/>
            <a:ext cx="440400" cy="123600"/>
          </a:xfrm>
          <a:prstGeom prst="rect">
            <a:avLst/>
          </a:prstGeom>
          <a:noFill/>
          <a:ln>
            <a:noFill/>
          </a:ln>
        </p:spPr>
        <p:txBody>
          <a:bodyPr spcFirstLastPara="1" wrap="square" lIns="91425" tIns="0" rIns="91425" bIns="91425" anchor="t" anchorCtr="0">
            <a:noAutofit/>
          </a:bodyPr>
          <a:lstStyle/>
          <a:p>
            <a:pPr marL="0" lvl="0" indent="0" algn="r" rtl="0">
              <a:lnSpc>
                <a:spcPct val="115000"/>
              </a:lnSpc>
              <a:spcBef>
                <a:spcPts val="0"/>
              </a:spcBef>
              <a:spcAft>
                <a:spcPts val="0"/>
              </a:spcAft>
              <a:buNone/>
            </a:pPr>
            <a:r>
              <a:rPr lang="en" sz="1000">
                <a:solidFill>
                  <a:schemeClr val="dk2"/>
                </a:solidFill>
                <a:latin typeface="Josefin Sans Medium"/>
                <a:ea typeface="Josefin Sans Medium"/>
                <a:cs typeface="B Nazanin" panose="00000700000000000000" pitchFamily="2" charset="-78"/>
                <a:sym typeface="Josefin Sans Medium"/>
              </a:rPr>
              <a:t>81%</a:t>
            </a:r>
            <a:endParaRPr sz="1000">
              <a:solidFill>
                <a:schemeClr val="dk2"/>
              </a:solidFill>
              <a:latin typeface="Josefin Sans Medium"/>
              <a:ea typeface="Josefin Sans Medium"/>
              <a:cs typeface="B Nazanin" panose="00000700000000000000" pitchFamily="2" charset="-78"/>
              <a:sym typeface="Josefin Sans Medium"/>
            </a:endParaRPr>
          </a:p>
        </p:txBody>
      </p:sp>
      <p:sp>
        <p:nvSpPr>
          <p:cNvPr id="1344" name="Google Shape;1344;p74"/>
          <p:cNvSpPr txBox="1"/>
          <p:nvPr/>
        </p:nvSpPr>
        <p:spPr>
          <a:xfrm>
            <a:off x="6051250" y="3468218"/>
            <a:ext cx="1563600" cy="242400"/>
          </a:xfrm>
          <a:prstGeom prst="rect">
            <a:avLst/>
          </a:prstGeom>
          <a:noFill/>
          <a:ln>
            <a:noFill/>
          </a:ln>
        </p:spPr>
        <p:txBody>
          <a:bodyPr spcFirstLastPara="1" wrap="square" lIns="91425" tIns="0" rIns="91425" bIns="91425" anchor="t" anchorCtr="0">
            <a:noAutofit/>
          </a:bodyPr>
          <a:lstStyle/>
          <a:p>
            <a:pPr marL="0" lvl="0" indent="0" algn="l" rtl="0">
              <a:lnSpc>
                <a:spcPct val="115000"/>
              </a:lnSpc>
              <a:spcBef>
                <a:spcPts val="0"/>
              </a:spcBef>
              <a:spcAft>
                <a:spcPts val="0"/>
              </a:spcAft>
              <a:buNone/>
            </a:pPr>
            <a:r>
              <a:rPr lang="fa-IR" sz="1200" dirty="0">
                <a:solidFill>
                  <a:srgbClr val="2E1B11"/>
                </a:solidFill>
                <a:latin typeface="Josefin Sans"/>
                <a:ea typeface="Josefin Sans"/>
                <a:cs typeface="B Nazanin" panose="00000700000000000000" pitchFamily="2" charset="-78"/>
                <a:sym typeface="Josefin Sans"/>
              </a:rPr>
              <a:t>مدرک کارشناسی</a:t>
            </a:r>
            <a:endParaRPr sz="1200" dirty="0">
              <a:solidFill>
                <a:srgbClr val="2E1B11"/>
              </a:solidFill>
              <a:latin typeface="Josefin Sans"/>
              <a:ea typeface="Josefin Sans"/>
              <a:cs typeface="B Nazanin" panose="00000700000000000000" pitchFamily="2" charset="-78"/>
              <a:sym typeface="Josefin Sans"/>
            </a:endParaRPr>
          </a:p>
        </p:txBody>
      </p:sp>
      <p:sp>
        <p:nvSpPr>
          <p:cNvPr id="1345" name="Google Shape;1345;p74"/>
          <p:cNvSpPr txBox="1"/>
          <p:nvPr/>
        </p:nvSpPr>
        <p:spPr>
          <a:xfrm>
            <a:off x="7264675" y="3812594"/>
            <a:ext cx="440400" cy="123600"/>
          </a:xfrm>
          <a:prstGeom prst="rect">
            <a:avLst/>
          </a:prstGeom>
          <a:noFill/>
          <a:ln>
            <a:noFill/>
          </a:ln>
        </p:spPr>
        <p:txBody>
          <a:bodyPr spcFirstLastPara="1" wrap="square" lIns="91425" tIns="0" rIns="91425" bIns="91425" anchor="t" anchorCtr="0">
            <a:noAutofit/>
          </a:bodyPr>
          <a:lstStyle/>
          <a:p>
            <a:pPr marL="0" lvl="0" indent="0" algn="r" rtl="0">
              <a:lnSpc>
                <a:spcPct val="115000"/>
              </a:lnSpc>
              <a:spcBef>
                <a:spcPts val="0"/>
              </a:spcBef>
              <a:spcAft>
                <a:spcPts val="0"/>
              </a:spcAft>
              <a:buNone/>
            </a:pPr>
            <a:r>
              <a:rPr lang="en" sz="1000">
                <a:solidFill>
                  <a:schemeClr val="accent1"/>
                </a:solidFill>
                <a:latin typeface="Josefin Sans Medium"/>
                <a:ea typeface="Josefin Sans Medium"/>
                <a:cs typeface="B Nazanin" panose="00000700000000000000" pitchFamily="2" charset="-78"/>
                <a:sym typeface="Josefin Sans Medium"/>
              </a:rPr>
              <a:t>80%</a:t>
            </a:r>
            <a:endParaRPr sz="1000">
              <a:solidFill>
                <a:schemeClr val="accent1"/>
              </a:solidFill>
              <a:latin typeface="Josefin Sans Medium"/>
              <a:ea typeface="Josefin Sans Medium"/>
              <a:cs typeface="B Nazanin" panose="00000700000000000000" pitchFamily="2" charset="-78"/>
              <a:sym typeface="Josefin Sans Medium"/>
            </a:endParaRPr>
          </a:p>
        </p:txBody>
      </p:sp>
      <p:sp>
        <p:nvSpPr>
          <p:cNvPr id="1346" name="Google Shape;1346;p74"/>
          <p:cNvSpPr/>
          <p:nvPr/>
        </p:nvSpPr>
        <p:spPr>
          <a:xfrm>
            <a:off x="6135500" y="3710594"/>
            <a:ext cx="1751700" cy="65700"/>
          </a:xfrm>
          <a:prstGeom prst="roundRect">
            <a:avLst>
              <a:gd name="adj" fmla="val 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7" name="Google Shape;1347;p74"/>
          <p:cNvSpPr/>
          <p:nvPr/>
        </p:nvSpPr>
        <p:spPr>
          <a:xfrm>
            <a:off x="6135500" y="3710594"/>
            <a:ext cx="1563600" cy="65700"/>
          </a:xfrm>
          <a:prstGeom prst="roundRect">
            <a:avLst>
              <a:gd name="adj"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8" name="Google Shape;1348;p74"/>
          <p:cNvSpPr/>
          <p:nvPr/>
        </p:nvSpPr>
        <p:spPr>
          <a:xfrm>
            <a:off x="6135500" y="3710594"/>
            <a:ext cx="1029600" cy="65700"/>
          </a:xfrm>
          <a:prstGeom prst="roundRect">
            <a:avLst>
              <a:gd name="adj"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9" name="Google Shape;1349;p74"/>
          <p:cNvSpPr txBox="1"/>
          <p:nvPr/>
        </p:nvSpPr>
        <p:spPr>
          <a:xfrm>
            <a:off x="6697100" y="3812594"/>
            <a:ext cx="440400" cy="123600"/>
          </a:xfrm>
          <a:prstGeom prst="rect">
            <a:avLst/>
          </a:prstGeom>
          <a:noFill/>
          <a:ln>
            <a:noFill/>
          </a:ln>
        </p:spPr>
        <p:txBody>
          <a:bodyPr spcFirstLastPara="1" wrap="square" lIns="91425" tIns="0" rIns="91425" bIns="91425" anchor="t" anchorCtr="0">
            <a:noAutofit/>
          </a:bodyPr>
          <a:lstStyle/>
          <a:p>
            <a:pPr marL="0" lvl="0" indent="0" algn="r" rtl="0">
              <a:lnSpc>
                <a:spcPct val="115000"/>
              </a:lnSpc>
              <a:spcBef>
                <a:spcPts val="0"/>
              </a:spcBef>
              <a:spcAft>
                <a:spcPts val="0"/>
              </a:spcAft>
              <a:buNone/>
            </a:pPr>
            <a:r>
              <a:rPr lang="en" sz="1000">
                <a:solidFill>
                  <a:schemeClr val="dk2"/>
                </a:solidFill>
                <a:latin typeface="Josefin Sans Medium"/>
                <a:ea typeface="Josefin Sans Medium"/>
                <a:cs typeface="B Nazanin" panose="00000700000000000000" pitchFamily="2" charset="-78"/>
                <a:sym typeface="Josefin Sans Medium"/>
              </a:rPr>
              <a:t>60%</a:t>
            </a:r>
            <a:endParaRPr sz="1000">
              <a:solidFill>
                <a:schemeClr val="dk2"/>
              </a:solidFill>
              <a:latin typeface="Josefin Sans Medium"/>
              <a:ea typeface="Josefin Sans Medium"/>
              <a:cs typeface="B Nazanin" panose="00000700000000000000" pitchFamily="2" charset="-78"/>
              <a:sym typeface="Josefin Sans Medium"/>
            </a:endParaRPr>
          </a:p>
        </p:txBody>
      </p:sp>
      <p:sp>
        <p:nvSpPr>
          <p:cNvPr id="1350" name="Google Shape;1350;p74"/>
          <p:cNvSpPr txBox="1"/>
          <p:nvPr/>
        </p:nvSpPr>
        <p:spPr>
          <a:xfrm>
            <a:off x="6051250" y="3976093"/>
            <a:ext cx="1563600" cy="242400"/>
          </a:xfrm>
          <a:prstGeom prst="rect">
            <a:avLst/>
          </a:prstGeom>
          <a:noFill/>
          <a:ln>
            <a:noFill/>
          </a:ln>
        </p:spPr>
        <p:txBody>
          <a:bodyPr spcFirstLastPara="1" wrap="square" lIns="91425" tIns="0" rIns="91425" bIns="91425" anchor="t" anchorCtr="0">
            <a:noAutofit/>
          </a:bodyPr>
          <a:lstStyle/>
          <a:p>
            <a:pPr marL="0" lvl="0" indent="0" algn="l" rtl="0">
              <a:lnSpc>
                <a:spcPct val="115000"/>
              </a:lnSpc>
              <a:spcBef>
                <a:spcPts val="0"/>
              </a:spcBef>
              <a:spcAft>
                <a:spcPts val="0"/>
              </a:spcAft>
              <a:buNone/>
            </a:pPr>
            <a:r>
              <a:rPr lang="fa-IR" sz="1200" dirty="0">
                <a:solidFill>
                  <a:srgbClr val="2E1B11"/>
                </a:solidFill>
                <a:latin typeface="Josefin Sans"/>
                <a:ea typeface="Josefin Sans"/>
                <a:cs typeface="B Nazanin" panose="00000700000000000000" pitchFamily="2" charset="-78"/>
                <a:sym typeface="Josefin Sans"/>
              </a:rPr>
              <a:t>مدرک دکترا</a:t>
            </a:r>
            <a:endParaRPr sz="1200" dirty="0">
              <a:solidFill>
                <a:srgbClr val="2E1B11"/>
              </a:solidFill>
              <a:latin typeface="Open Sans Light"/>
              <a:ea typeface="Open Sans Light"/>
              <a:cs typeface="B Nazanin" panose="00000700000000000000" pitchFamily="2" charset="-78"/>
              <a:sym typeface="Open Sans Light"/>
            </a:endParaRPr>
          </a:p>
        </p:txBody>
      </p:sp>
      <p:sp>
        <p:nvSpPr>
          <p:cNvPr id="1351" name="Google Shape;1351;p74"/>
          <p:cNvSpPr txBox="1"/>
          <p:nvPr/>
        </p:nvSpPr>
        <p:spPr>
          <a:xfrm>
            <a:off x="6968900" y="4320469"/>
            <a:ext cx="440400" cy="123600"/>
          </a:xfrm>
          <a:prstGeom prst="rect">
            <a:avLst/>
          </a:prstGeom>
          <a:noFill/>
          <a:ln>
            <a:noFill/>
          </a:ln>
        </p:spPr>
        <p:txBody>
          <a:bodyPr spcFirstLastPara="1" wrap="square" lIns="91425" tIns="0" rIns="91425" bIns="91425" anchor="t" anchorCtr="0">
            <a:noAutofit/>
          </a:bodyPr>
          <a:lstStyle/>
          <a:p>
            <a:pPr marL="0" lvl="0" indent="0" algn="r" rtl="0">
              <a:lnSpc>
                <a:spcPct val="115000"/>
              </a:lnSpc>
              <a:spcBef>
                <a:spcPts val="0"/>
              </a:spcBef>
              <a:spcAft>
                <a:spcPts val="0"/>
              </a:spcAft>
              <a:buNone/>
            </a:pPr>
            <a:r>
              <a:rPr lang="en" sz="1000">
                <a:solidFill>
                  <a:schemeClr val="accent1"/>
                </a:solidFill>
                <a:latin typeface="Josefin Sans Medium"/>
                <a:ea typeface="Josefin Sans Medium"/>
                <a:cs typeface="B Nazanin" panose="00000700000000000000" pitchFamily="2" charset="-78"/>
                <a:sym typeface="Josefin Sans Medium"/>
              </a:rPr>
              <a:t>70%</a:t>
            </a:r>
            <a:endParaRPr sz="1000">
              <a:solidFill>
                <a:schemeClr val="accent1"/>
              </a:solidFill>
              <a:latin typeface="Josefin Sans Medium"/>
              <a:ea typeface="Josefin Sans Medium"/>
              <a:cs typeface="B Nazanin" panose="00000700000000000000" pitchFamily="2" charset="-78"/>
              <a:sym typeface="Josefin Sans Medium"/>
            </a:endParaRPr>
          </a:p>
        </p:txBody>
      </p:sp>
      <p:sp>
        <p:nvSpPr>
          <p:cNvPr id="1352" name="Google Shape;1352;p74"/>
          <p:cNvSpPr/>
          <p:nvPr/>
        </p:nvSpPr>
        <p:spPr>
          <a:xfrm>
            <a:off x="6135500" y="4218469"/>
            <a:ext cx="1751700" cy="65700"/>
          </a:xfrm>
          <a:prstGeom prst="roundRect">
            <a:avLst>
              <a:gd name="adj" fmla="val 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3" name="Google Shape;1353;p74"/>
          <p:cNvSpPr/>
          <p:nvPr/>
        </p:nvSpPr>
        <p:spPr>
          <a:xfrm>
            <a:off x="6135500" y="4218469"/>
            <a:ext cx="1273800" cy="65700"/>
          </a:xfrm>
          <a:prstGeom prst="roundRect">
            <a:avLst>
              <a:gd name="adj"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cs typeface="B Nazanin" panose="00000700000000000000" pitchFamily="2" charset="-78"/>
            </a:endParaRPr>
          </a:p>
        </p:txBody>
      </p:sp>
      <p:sp>
        <p:nvSpPr>
          <p:cNvPr id="1354" name="Google Shape;1354;p74"/>
          <p:cNvSpPr/>
          <p:nvPr/>
        </p:nvSpPr>
        <p:spPr>
          <a:xfrm>
            <a:off x="6135500" y="4218469"/>
            <a:ext cx="942900" cy="65700"/>
          </a:xfrm>
          <a:prstGeom prst="roundRect">
            <a:avLst>
              <a:gd name="adj"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3"/>
              </a:solidFill>
              <a:cs typeface="B Nazanin" panose="00000700000000000000" pitchFamily="2" charset="-78"/>
            </a:endParaRPr>
          </a:p>
        </p:txBody>
      </p:sp>
      <p:sp>
        <p:nvSpPr>
          <p:cNvPr id="1355" name="Google Shape;1355;p74"/>
          <p:cNvSpPr txBox="1"/>
          <p:nvPr/>
        </p:nvSpPr>
        <p:spPr>
          <a:xfrm>
            <a:off x="6639775" y="4320469"/>
            <a:ext cx="440400" cy="123600"/>
          </a:xfrm>
          <a:prstGeom prst="rect">
            <a:avLst/>
          </a:prstGeom>
          <a:noFill/>
          <a:ln>
            <a:noFill/>
          </a:ln>
        </p:spPr>
        <p:txBody>
          <a:bodyPr spcFirstLastPara="1" wrap="square" lIns="91425" tIns="0" rIns="91425" bIns="91425" anchor="t" anchorCtr="0">
            <a:noAutofit/>
          </a:bodyPr>
          <a:lstStyle/>
          <a:p>
            <a:pPr marL="0" lvl="0" indent="0" algn="r" rtl="0">
              <a:lnSpc>
                <a:spcPct val="115000"/>
              </a:lnSpc>
              <a:spcBef>
                <a:spcPts val="0"/>
              </a:spcBef>
              <a:spcAft>
                <a:spcPts val="0"/>
              </a:spcAft>
              <a:buNone/>
            </a:pPr>
            <a:r>
              <a:rPr lang="en" sz="1000">
                <a:solidFill>
                  <a:schemeClr val="dk2"/>
                </a:solidFill>
                <a:latin typeface="Josefin Sans Medium"/>
                <a:ea typeface="Josefin Sans Medium"/>
                <a:cs typeface="B Nazanin" panose="00000700000000000000" pitchFamily="2" charset="-78"/>
                <a:sym typeface="Josefin Sans Medium"/>
              </a:rPr>
              <a:t>50%</a:t>
            </a:r>
            <a:endParaRPr sz="1000">
              <a:solidFill>
                <a:schemeClr val="dk2"/>
              </a:solidFill>
              <a:latin typeface="Josefin Sans Medium"/>
              <a:ea typeface="Josefin Sans Medium"/>
              <a:cs typeface="B Nazanin" panose="00000700000000000000" pitchFamily="2" charset="-78"/>
              <a:sym typeface="Josefin Sans Medium"/>
            </a:endParaRPr>
          </a:p>
        </p:txBody>
      </p:sp>
      <p:sp>
        <p:nvSpPr>
          <p:cNvPr id="1356" name="Google Shape;1356;p74"/>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dirty="0">
                <a:cs typeface="B Nazanin" panose="00000700000000000000" pitchFamily="2" charset="-78"/>
              </a:rPr>
              <a:t>Our clients</a:t>
            </a:r>
            <a:endParaRPr dirty="0">
              <a:cs typeface="B Nazanin" panose="00000700000000000000" pitchFamily="2" charset="-78"/>
            </a:endParaRPr>
          </a:p>
        </p:txBody>
      </p:sp>
      <p:sp>
        <p:nvSpPr>
          <p:cNvPr id="1357" name="Google Shape;1357;p74"/>
          <p:cNvSpPr txBox="1">
            <a:spLocks noGrp="1"/>
          </p:cNvSpPr>
          <p:nvPr>
            <p:ph type="title" idx="2"/>
          </p:nvPr>
        </p:nvSpPr>
        <p:spPr>
          <a:xfrm>
            <a:off x="146725" y="4719850"/>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04</a:t>
            </a:r>
            <a:endParaRPr>
              <a:cs typeface="B Nazanin" panose="000007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Char"/>
      </p:transition>
    </mc:Choice>
    <mc:Fallback>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361"/>
        <p:cNvGrpSpPr/>
        <p:nvPr/>
      </p:nvGrpSpPr>
      <p:grpSpPr>
        <a:xfrm>
          <a:off x="0" y="0"/>
          <a:ext cx="0" cy="0"/>
          <a:chOff x="0" y="0"/>
          <a:chExt cx="0" cy="0"/>
        </a:xfrm>
      </p:grpSpPr>
      <p:sp>
        <p:nvSpPr>
          <p:cNvPr id="1362" name="Google Shape;1362;p75"/>
          <p:cNvSpPr/>
          <p:nvPr/>
        </p:nvSpPr>
        <p:spPr>
          <a:xfrm>
            <a:off x="5952075" y="1273450"/>
            <a:ext cx="2173200" cy="29004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D0000"/>
              </a:solidFill>
              <a:cs typeface="B Nazanin" panose="00000700000000000000" pitchFamily="2" charset="-78"/>
            </a:endParaRPr>
          </a:p>
        </p:txBody>
      </p:sp>
      <p:sp>
        <p:nvSpPr>
          <p:cNvPr id="1363" name="Google Shape;1363;p75"/>
          <p:cNvSpPr/>
          <p:nvPr/>
        </p:nvSpPr>
        <p:spPr>
          <a:xfrm>
            <a:off x="3485400" y="1273450"/>
            <a:ext cx="2173200" cy="29004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D0000"/>
              </a:solidFill>
              <a:cs typeface="B Nazanin" panose="00000700000000000000" pitchFamily="2" charset="-78"/>
            </a:endParaRPr>
          </a:p>
        </p:txBody>
      </p:sp>
      <p:sp>
        <p:nvSpPr>
          <p:cNvPr id="1364" name="Google Shape;1364;p75"/>
          <p:cNvSpPr/>
          <p:nvPr/>
        </p:nvSpPr>
        <p:spPr>
          <a:xfrm>
            <a:off x="1018725" y="1273450"/>
            <a:ext cx="2173200" cy="29004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D0000"/>
              </a:solidFill>
              <a:cs typeface="B Nazanin" panose="00000700000000000000" pitchFamily="2" charset="-78"/>
            </a:endParaRPr>
          </a:p>
        </p:txBody>
      </p:sp>
      <p:sp>
        <p:nvSpPr>
          <p:cNvPr id="1365" name="Google Shape;1365;p75"/>
          <p:cNvSpPr txBox="1">
            <a:spLocks noGrp="1"/>
          </p:cNvSpPr>
          <p:nvPr>
            <p:ph type="subTitle" idx="3"/>
          </p:nvPr>
        </p:nvSpPr>
        <p:spPr>
          <a:xfrm>
            <a:off x="5952075" y="1406281"/>
            <a:ext cx="1964400" cy="1563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p>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1366" name="Google Shape;1366;p75"/>
          <p:cNvSpPr txBox="1">
            <a:spLocks noGrp="1"/>
          </p:cNvSpPr>
          <p:nvPr>
            <p:ph type="subTitle" idx="1"/>
          </p:nvPr>
        </p:nvSpPr>
        <p:spPr>
          <a:xfrm>
            <a:off x="1226024" y="1406275"/>
            <a:ext cx="2050575" cy="15633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پاورپوینت معماری قابل ویرایش می باشد</a:t>
            </a:r>
          </a:p>
          <a:p>
            <a:pPr marL="0" lvl="0" indent="0" algn="r" rtl="1">
              <a:lnSpc>
                <a:spcPct val="150000"/>
              </a:lnSpc>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1367" name="Google Shape;1367;p75"/>
          <p:cNvSpPr txBox="1">
            <a:spLocks noGrp="1"/>
          </p:cNvSpPr>
          <p:nvPr>
            <p:ph type="subTitle" idx="2"/>
          </p:nvPr>
        </p:nvSpPr>
        <p:spPr>
          <a:xfrm>
            <a:off x="3483898" y="1406275"/>
            <a:ext cx="1965902" cy="1563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p>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1368" name="Google Shape;1368;p75"/>
          <p:cNvSpPr txBox="1">
            <a:spLocks noGrp="1"/>
          </p:cNvSpPr>
          <p:nvPr>
            <p:ph type="subTitle" idx="4"/>
          </p:nvPr>
        </p:nvSpPr>
        <p:spPr>
          <a:xfrm>
            <a:off x="1227525" y="3316575"/>
            <a:ext cx="1755600" cy="621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fa-IR" dirty="0">
                <a:cs typeface="B Nazanin" panose="00000700000000000000" pitchFamily="2" charset="-78"/>
              </a:rPr>
              <a:t>عنوان 1</a:t>
            </a:r>
            <a:endParaRPr dirty="0">
              <a:cs typeface="B Nazanin" panose="00000700000000000000" pitchFamily="2" charset="-78"/>
            </a:endParaRPr>
          </a:p>
        </p:txBody>
      </p:sp>
      <p:sp>
        <p:nvSpPr>
          <p:cNvPr id="1369" name="Google Shape;1369;p75"/>
          <p:cNvSpPr txBox="1">
            <a:spLocks noGrp="1"/>
          </p:cNvSpPr>
          <p:nvPr>
            <p:ph type="subTitle" idx="5"/>
          </p:nvPr>
        </p:nvSpPr>
        <p:spPr>
          <a:xfrm>
            <a:off x="3694200" y="3316575"/>
            <a:ext cx="1755600" cy="621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fa-IR" dirty="0">
                <a:cs typeface="B Nazanin" panose="00000700000000000000" pitchFamily="2" charset="-78"/>
              </a:rPr>
              <a:t>عنوان 2 </a:t>
            </a:r>
          </a:p>
        </p:txBody>
      </p:sp>
      <p:sp>
        <p:nvSpPr>
          <p:cNvPr id="1370" name="Google Shape;1370;p75"/>
          <p:cNvSpPr txBox="1">
            <a:spLocks noGrp="1"/>
          </p:cNvSpPr>
          <p:nvPr>
            <p:ph type="subTitle" idx="6"/>
          </p:nvPr>
        </p:nvSpPr>
        <p:spPr>
          <a:xfrm>
            <a:off x="6160875" y="3316575"/>
            <a:ext cx="1755600" cy="621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fa-IR" dirty="0">
                <a:cs typeface="B Nazanin" panose="00000700000000000000" pitchFamily="2" charset="-78"/>
              </a:rPr>
              <a:t>عنوان 3</a:t>
            </a:r>
          </a:p>
        </p:txBody>
      </p:sp>
      <p:sp>
        <p:nvSpPr>
          <p:cNvPr id="1371" name="Google Shape;1371;p75"/>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Clr>
                <a:schemeClr val="dk1"/>
              </a:buClr>
              <a:buSzPts val="1100"/>
              <a:buFont typeface="Arial"/>
              <a:buNone/>
            </a:pPr>
            <a:r>
              <a:rPr lang="en">
                <a:cs typeface="B Nazanin" panose="00000700000000000000" pitchFamily="2" charset="-78"/>
              </a:rPr>
              <a:t>Our clients</a:t>
            </a:r>
            <a:endParaRPr>
              <a:cs typeface="B Nazanin" panose="00000700000000000000" pitchFamily="2" charset="-78"/>
            </a:endParaRPr>
          </a:p>
        </p:txBody>
      </p:sp>
      <p:sp>
        <p:nvSpPr>
          <p:cNvPr id="1372" name="Google Shape;1372;p75"/>
          <p:cNvSpPr txBox="1">
            <a:spLocks noGrp="1"/>
          </p:cNvSpPr>
          <p:nvPr>
            <p:ph type="title" idx="7"/>
          </p:nvPr>
        </p:nvSpPr>
        <p:spPr>
          <a:xfrm>
            <a:off x="146725" y="4719850"/>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04</a:t>
            </a:r>
            <a:endParaRPr>
              <a:cs typeface="B Nazanin" panose="00000700000000000000" pitchFamily="2" charset="-78"/>
            </a:endParaRPr>
          </a:p>
        </p:txBody>
      </p:sp>
      <p:sp>
        <p:nvSpPr>
          <p:cNvPr id="1373" name="Google Shape;1373;p75"/>
          <p:cNvSpPr txBox="1">
            <a:spLocks noGrp="1"/>
          </p:cNvSpPr>
          <p:nvPr>
            <p:ph type="title" idx="8"/>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توصیفات مشتری</a:t>
            </a:r>
            <a:endParaRPr dirty="0">
              <a:cs typeface="B Nazanin" panose="00000700000000000000" pitchFamily="2" charset="-78"/>
            </a:endParaRPr>
          </a:p>
        </p:txBody>
      </p:sp>
      <p:cxnSp>
        <p:nvCxnSpPr>
          <p:cNvPr id="1374" name="Google Shape;1374;p75"/>
          <p:cNvCxnSpPr/>
          <p:nvPr/>
        </p:nvCxnSpPr>
        <p:spPr>
          <a:xfrm rot="10800000">
            <a:off x="1334075" y="3220075"/>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1375" name="Google Shape;1375;p75"/>
          <p:cNvCxnSpPr/>
          <p:nvPr/>
        </p:nvCxnSpPr>
        <p:spPr>
          <a:xfrm rot="10800000">
            <a:off x="3800750" y="3220075"/>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1376" name="Google Shape;1376;p75"/>
          <p:cNvCxnSpPr/>
          <p:nvPr/>
        </p:nvCxnSpPr>
        <p:spPr>
          <a:xfrm rot="10800000">
            <a:off x="6267425" y="3220075"/>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1377" name="Google Shape;1377;p75">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378" name="Google Shape;1378;p75">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382"/>
        <p:cNvGrpSpPr/>
        <p:nvPr/>
      </p:nvGrpSpPr>
      <p:grpSpPr>
        <a:xfrm>
          <a:off x="0" y="0"/>
          <a:ext cx="0" cy="0"/>
          <a:chOff x="0" y="0"/>
          <a:chExt cx="0" cy="0"/>
        </a:xfrm>
      </p:grpSpPr>
      <p:graphicFrame>
        <p:nvGraphicFramePr>
          <p:cNvPr id="1383" name="Google Shape;1383;p76"/>
          <p:cNvGraphicFramePr/>
          <p:nvPr>
            <p:extLst>
              <p:ext uri="{D42A27DB-BD31-4B8C-83A1-F6EECF244321}">
                <p14:modId xmlns:p14="http://schemas.microsoft.com/office/powerpoint/2010/main" val="4257002271"/>
              </p:ext>
            </p:extLst>
          </p:nvPr>
        </p:nvGraphicFramePr>
        <p:xfrm>
          <a:off x="859724" y="1555272"/>
          <a:ext cx="7002200" cy="2292650"/>
        </p:xfrm>
        <a:graphic>
          <a:graphicData uri="http://schemas.openxmlformats.org/drawingml/2006/table">
            <a:tbl>
              <a:tblPr>
                <a:noFill/>
                <a:tableStyleId>{44D876ED-17C7-4821-AF7D-CF6BC9A4D4A8}</a:tableStyleId>
              </a:tblPr>
              <a:tblGrid>
                <a:gridCol w="1807875">
                  <a:extLst>
                    <a:ext uri="{9D8B030D-6E8A-4147-A177-3AD203B41FA5}">
                      <a16:colId xmlns:a16="http://schemas.microsoft.com/office/drawing/2014/main" val="20000"/>
                    </a:ext>
                  </a:extLst>
                </a:gridCol>
                <a:gridCol w="1723200">
                  <a:extLst>
                    <a:ext uri="{9D8B030D-6E8A-4147-A177-3AD203B41FA5}">
                      <a16:colId xmlns:a16="http://schemas.microsoft.com/office/drawing/2014/main" val="20001"/>
                    </a:ext>
                  </a:extLst>
                </a:gridCol>
                <a:gridCol w="1723200">
                  <a:extLst>
                    <a:ext uri="{9D8B030D-6E8A-4147-A177-3AD203B41FA5}">
                      <a16:colId xmlns:a16="http://schemas.microsoft.com/office/drawing/2014/main" val="20002"/>
                    </a:ext>
                  </a:extLst>
                </a:gridCol>
                <a:gridCol w="1747925">
                  <a:extLst>
                    <a:ext uri="{9D8B030D-6E8A-4147-A177-3AD203B41FA5}">
                      <a16:colId xmlns:a16="http://schemas.microsoft.com/office/drawing/2014/main" val="20003"/>
                    </a:ext>
                  </a:extLst>
                </a:gridCol>
              </a:tblGrid>
              <a:tr h="864425">
                <a:tc>
                  <a:txBody>
                    <a:bodyPr/>
                    <a:lstStyle/>
                    <a:p>
                      <a:pPr marL="0" lvl="0" indent="0" algn="l" rtl="0">
                        <a:spcBef>
                          <a:spcPts val="0"/>
                        </a:spcBef>
                        <a:spcAft>
                          <a:spcPts val="0"/>
                        </a:spcAft>
                        <a:buNone/>
                      </a:pPr>
                      <a:endParaRPr/>
                    </a:p>
                  </a:txBody>
                  <a:tcPr marL="91425" marR="91425" marT="91425" marB="91425">
                    <a:lnL w="9525" cap="flat" cmpd="sng">
                      <a:solidFill>
                        <a:srgbClr val="9E9E9E">
                          <a:alpha val="0"/>
                        </a:srgbClr>
                      </a:solidFill>
                      <a:prstDash val="solid"/>
                      <a:round/>
                      <a:headEnd type="none" w="sm" len="sm"/>
                      <a:tailEnd type="none" w="sm" len="sm"/>
                    </a:lnL>
                    <a:lnR w="19050" cap="flat" cmpd="sng">
                      <a:solidFill>
                        <a:schemeClr val="lt2">
                          <a:alpha val="0"/>
                        </a:scheme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4000" b="1">
                          <a:solidFill>
                            <a:schemeClr val="accent1"/>
                          </a:solidFill>
                          <a:latin typeface="Josefin Sans"/>
                          <a:ea typeface="Josefin Sans"/>
                          <a:cs typeface="Josefin Sans"/>
                          <a:sym typeface="Josefin Sans"/>
                        </a:rPr>
                        <a:t>2001</a:t>
                      </a:r>
                      <a:endParaRPr sz="4000" b="1">
                        <a:solidFill>
                          <a:schemeClr val="accent1"/>
                        </a:solidFill>
                        <a:latin typeface="Josefin Sans"/>
                        <a:ea typeface="Josefin Sans"/>
                        <a:cs typeface="Josefin Sans"/>
                        <a:sym typeface="Josefin Sans"/>
                      </a:endParaRPr>
                    </a:p>
                  </a:txBody>
                  <a:tcPr marL="91425" marR="91425" marT="91425" marB="91425">
                    <a:lnL w="19050" cap="flat" cmpd="sng">
                      <a:solidFill>
                        <a:schemeClr val="lt2">
                          <a:alpha val="0"/>
                        </a:schemeClr>
                      </a:solidFill>
                      <a:prstDash val="solid"/>
                      <a:round/>
                      <a:headEnd type="none" w="sm" len="sm"/>
                      <a:tailEnd type="none" w="sm" len="sm"/>
                    </a:lnL>
                    <a:lnR w="19050" cap="flat" cmpd="sng">
                      <a:solidFill>
                        <a:schemeClr val="lt2">
                          <a:alpha val="0"/>
                        </a:scheme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4000" b="1">
                          <a:solidFill>
                            <a:schemeClr val="accent1"/>
                          </a:solidFill>
                          <a:latin typeface="Josefin Sans"/>
                          <a:ea typeface="Josefin Sans"/>
                          <a:cs typeface="Josefin Sans"/>
                          <a:sym typeface="Josefin Sans"/>
                        </a:rPr>
                        <a:t>2012</a:t>
                      </a:r>
                      <a:endParaRPr sz="4000" b="1">
                        <a:solidFill>
                          <a:schemeClr val="accent1"/>
                        </a:solidFill>
                        <a:latin typeface="Josefin Sans"/>
                        <a:ea typeface="Josefin Sans"/>
                        <a:cs typeface="Josefin Sans"/>
                        <a:sym typeface="Josefin Sans"/>
                      </a:endParaRPr>
                    </a:p>
                  </a:txBody>
                  <a:tcPr marL="91425" marR="91425" marT="91425" marB="91425">
                    <a:lnL w="19050" cap="flat" cmpd="sng">
                      <a:solidFill>
                        <a:schemeClr val="lt2">
                          <a:alpha val="0"/>
                        </a:schemeClr>
                      </a:solidFill>
                      <a:prstDash val="solid"/>
                      <a:round/>
                      <a:headEnd type="none" w="sm" len="sm"/>
                      <a:tailEnd type="none" w="sm" len="sm"/>
                    </a:lnL>
                    <a:lnR w="19050" cap="flat" cmpd="sng">
                      <a:solidFill>
                        <a:schemeClr val="lt2">
                          <a:alpha val="0"/>
                        </a:scheme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4000" b="1">
                          <a:solidFill>
                            <a:schemeClr val="accent1"/>
                          </a:solidFill>
                          <a:latin typeface="Josefin Sans"/>
                          <a:ea typeface="Josefin Sans"/>
                          <a:cs typeface="Josefin Sans"/>
                          <a:sym typeface="Josefin Sans"/>
                        </a:rPr>
                        <a:t>2018</a:t>
                      </a:r>
                      <a:endParaRPr sz="4000" b="1">
                        <a:solidFill>
                          <a:schemeClr val="accent1"/>
                        </a:solidFill>
                        <a:latin typeface="Josefin Sans"/>
                        <a:ea typeface="Josefin Sans"/>
                        <a:cs typeface="Josefin Sans"/>
                        <a:sym typeface="Josefin Sans"/>
                      </a:endParaRPr>
                    </a:p>
                  </a:txBody>
                  <a:tcPr marL="91425" marR="91425" marT="91425" marB="91425">
                    <a:lnL w="19050" cap="flat" cmpd="sng">
                      <a:solidFill>
                        <a:schemeClr val="lt2">
                          <a:alpha val="0"/>
                        </a:scheme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0"/>
                  </a:ext>
                </a:extLst>
              </a:tr>
              <a:tr h="476075">
                <a:tc>
                  <a:txBody>
                    <a:bodyPr/>
                    <a:lstStyle/>
                    <a:p>
                      <a:pPr marL="0" lvl="0" indent="0" algn="ctr" rtl="0">
                        <a:spcBef>
                          <a:spcPts val="0"/>
                        </a:spcBef>
                        <a:spcAft>
                          <a:spcPts val="0"/>
                        </a:spcAft>
                        <a:buNone/>
                      </a:pPr>
                      <a:r>
                        <a:rPr lang="en" sz="1800" dirty="0">
                          <a:solidFill>
                            <a:schemeClr val="dk1"/>
                          </a:solidFill>
                          <a:latin typeface="Josefin Sans"/>
                          <a:ea typeface="Josefin Sans"/>
                          <a:cs typeface="Josefin Sans"/>
                          <a:sym typeface="Josefin Sans"/>
                        </a:rPr>
                        <a:t>Mercury</a:t>
                      </a:r>
                      <a:endParaRPr sz="1800" dirty="0">
                        <a:solidFill>
                          <a:schemeClr val="dk1"/>
                        </a:solidFill>
                        <a:latin typeface="Josefin Sans"/>
                        <a:ea typeface="Josefin Sans"/>
                        <a:cs typeface="Josefin Sans"/>
                        <a:sym typeface="Josefin Sans"/>
                      </a:endParaRPr>
                    </a:p>
                  </a:txBody>
                  <a:tcPr marL="91425" marR="91425" marT="91425" marB="91425">
                    <a:lnL w="9525" cap="flat" cmpd="sng">
                      <a:solidFill>
                        <a:srgbClr val="9E9E9E">
                          <a:alpha val="0"/>
                        </a:srgbClr>
                      </a:solidFill>
                      <a:prstDash val="solid"/>
                      <a:round/>
                      <a:headEnd type="none" w="sm" len="sm"/>
                      <a:tailEnd type="none" w="sm" len="sm"/>
                    </a:lnL>
                    <a:lnR w="38100" cap="flat" cmpd="sng">
                      <a:solidFill>
                        <a:schemeClr val="accent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Clr>
                          <a:schemeClr val="dk1"/>
                        </a:buClr>
                        <a:buSzPts val="1100"/>
                        <a:buFont typeface="Arial"/>
                        <a:buNone/>
                      </a:pPr>
                      <a:r>
                        <a:rPr lang="en" dirty="0">
                          <a:solidFill>
                            <a:schemeClr val="dk2"/>
                          </a:solidFill>
                          <a:latin typeface="Josefin Sans"/>
                          <a:ea typeface="Josefin Sans"/>
                          <a:cs typeface="Josefin Sans"/>
                          <a:sym typeface="Josefin Sans"/>
                        </a:rPr>
                        <a:t>First prize</a:t>
                      </a:r>
                      <a:endParaRPr dirty="0"/>
                    </a:p>
                  </a:txBody>
                  <a:tcPr marL="91425" marR="91425" marT="91425" marB="91425">
                    <a:lnL w="38100" cap="flat" cmpd="sng">
                      <a:solidFill>
                        <a:schemeClr val="accent1"/>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None/>
                      </a:pPr>
                      <a:r>
                        <a:rPr lang="en"/>
                        <a:t> </a:t>
                      </a:r>
                      <a:endParaRPr/>
                    </a:p>
                  </a:txBody>
                  <a:tcPr marL="91425" marR="91425" marT="91425" marB="91425">
                    <a:lnL w="19050" cap="flat" cmpd="sng">
                      <a:solidFill>
                        <a:schemeClr val="lt2"/>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None/>
                      </a:pPr>
                      <a:endParaRPr/>
                    </a:p>
                  </a:txBody>
                  <a:tcPr marL="91425" marR="91425" marT="91425" marB="91425">
                    <a:lnL w="19050" cap="flat" cmpd="sng">
                      <a:solidFill>
                        <a:schemeClr val="lt2"/>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1"/>
                  </a:ext>
                </a:extLst>
              </a:tr>
              <a:tr h="476075">
                <a:tc>
                  <a:txBody>
                    <a:bodyPr/>
                    <a:lstStyle/>
                    <a:p>
                      <a:pPr marL="0" lvl="0" indent="0" algn="ctr" rtl="0">
                        <a:spcBef>
                          <a:spcPts val="0"/>
                        </a:spcBef>
                        <a:spcAft>
                          <a:spcPts val="0"/>
                        </a:spcAft>
                        <a:buNone/>
                      </a:pPr>
                      <a:r>
                        <a:rPr lang="en" sz="1800">
                          <a:solidFill>
                            <a:schemeClr val="dk1"/>
                          </a:solidFill>
                          <a:latin typeface="Josefin Sans"/>
                          <a:ea typeface="Josefin Sans"/>
                          <a:cs typeface="Josefin Sans"/>
                          <a:sym typeface="Josefin Sans"/>
                        </a:rPr>
                        <a:t>Mars</a:t>
                      </a:r>
                      <a:endParaRPr sz="1800">
                        <a:solidFill>
                          <a:schemeClr val="dk1"/>
                        </a:solidFill>
                        <a:latin typeface="Josefin Sans"/>
                        <a:ea typeface="Josefin Sans"/>
                        <a:cs typeface="Josefin Sans"/>
                        <a:sym typeface="Josefin Sans"/>
                      </a:endParaRPr>
                    </a:p>
                  </a:txBody>
                  <a:tcPr marL="91425" marR="91425" marT="91425" marB="91425">
                    <a:lnL w="9525" cap="flat" cmpd="sng">
                      <a:solidFill>
                        <a:srgbClr val="9E9E9E">
                          <a:alpha val="0"/>
                        </a:srgbClr>
                      </a:solidFill>
                      <a:prstDash val="solid"/>
                      <a:round/>
                      <a:headEnd type="none" w="sm" len="sm"/>
                      <a:tailEnd type="none" w="sm" len="sm"/>
                    </a:lnL>
                    <a:lnR w="38100" cap="flat" cmpd="sng">
                      <a:solidFill>
                        <a:schemeClr val="accent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None/>
                      </a:pPr>
                      <a:endParaRPr/>
                    </a:p>
                  </a:txBody>
                  <a:tcPr marL="91425" marR="91425" marT="91425" marB="91425">
                    <a:lnL w="38100" cap="flat" cmpd="sng">
                      <a:solidFill>
                        <a:schemeClr val="accent1"/>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Clr>
                          <a:schemeClr val="dk1"/>
                        </a:buClr>
                        <a:buSzPts val="1100"/>
                        <a:buFont typeface="Arial"/>
                        <a:buNone/>
                      </a:pPr>
                      <a:r>
                        <a:rPr lang="en">
                          <a:solidFill>
                            <a:schemeClr val="dk2"/>
                          </a:solidFill>
                          <a:latin typeface="Josefin Sans"/>
                          <a:ea typeface="Josefin Sans"/>
                          <a:cs typeface="Josefin Sans"/>
                          <a:sym typeface="Josefin Sans"/>
                        </a:rPr>
                        <a:t>First prize</a:t>
                      </a:r>
                      <a:endParaRPr/>
                    </a:p>
                  </a:txBody>
                  <a:tcPr marL="91425" marR="91425" marT="91425" marB="91425">
                    <a:lnL w="19050" cap="flat" cmpd="sng">
                      <a:solidFill>
                        <a:schemeClr val="lt2"/>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None/>
                      </a:pPr>
                      <a:endParaRPr/>
                    </a:p>
                  </a:txBody>
                  <a:tcPr marL="91425" marR="91425" marT="91425" marB="91425">
                    <a:lnL w="19050" cap="flat" cmpd="sng">
                      <a:solidFill>
                        <a:schemeClr val="lt2"/>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2"/>
                  </a:ext>
                </a:extLst>
              </a:tr>
              <a:tr h="476075">
                <a:tc>
                  <a:txBody>
                    <a:bodyPr/>
                    <a:lstStyle/>
                    <a:p>
                      <a:pPr marL="0" lvl="0" indent="0" algn="ctr" rtl="0">
                        <a:spcBef>
                          <a:spcPts val="0"/>
                        </a:spcBef>
                        <a:spcAft>
                          <a:spcPts val="0"/>
                        </a:spcAft>
                        <a:buNone/>
                      </a:pPr>
                      <a:r>
                        <a:rPr lang="en" sz="1800" dirty="0">
                          <a:solidFill>
                            <a:schemeClr val="dk1"/>
                          </a:solidFill>
                          <a:latin typeface="Josefin Sans"/>
                          <a:ea typeface="Josefin Sans"/>
                          <a:cs typeface="Josefin Sans"/>
                          <a:sym typeface="Josefin Sans"/>
                        </a:rPr>
                        <a:t>Saturn</a:t>
                      </a:r>
                      <a:endParaRPr sz="1800" dirty="0">
                        <a:solidFill>
                          <a:schemeClr val="dk1"/>
                        </a:solidFill>
                        <a:latin typeface="Josefin Sans"/>
                        <a:ea typeface="Josefin Sans"/>
                        <a:cs typeface="Josefin Sans"/>
                        <a:sym typeface="Josefin Sans"/>
                      </a:endParaRPr>
                    </a:p>
                  </a:txBody>
                  <a:tcPr marL="91425" marR="91425" marT="91425" marB="91425">
                    <a:lnL w="9525" cap="flat" cmpd="sng">
                      <a:solidFill>
                        <a:srgbClr val="9E9E9E">
                          <a:alpha val="0"/>
                        </a:srgbClr>
                      </a:solidFill>
                      <a:prstDash val="solid"/>
                      <a:round/>
                      <a:headEnd type="none" w="sm" len="sm"/>
                      <a:tailEnd type="none" w="sm" len="sm"/>
                    </a:lnL>
                    <a:lnR w="38100" cap="flat" cmpd="sng">
                      <a:solidFill>
                        <a:schemeClr val="accent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None/>
                      </a:pPr>
                      <a:endParaRPr/>
                    </a:p>
                  </a:txBody>
                  <a:tcPr marL="91425" marR="91425" marT="91425" marB="91425">
                    <a:lnL w="38100" cap="flat" cmpd="sng">
                      <a:solidFill>
                        <a:schemeClr val="accent1"/>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None/>
                      </a:pPr>
                      <a:endParaRPr/>
                    </a:p>
                  </a:txBody>
                  <a:tcPr marL="91425" marR="91425" marT="91425" marB="91425">
                    <a:lnL w="19050" cap="flat" cmpd="sng">
                      <a:solidFill>
                        <a:schemeClr val="lt2"/>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Clr>
                          <a:schemeClr val="dk1"/>
                        </a:buClr>
                        <a:buSzPts val="1100"/>
                        <a:buFont typeface="Arial"/>
                        <a:buNone/>
                      </a:pPr>
                      <a:r>
                        <a:rPr lang="en" dirty="0">
                          <a:solidFill>
                            <a:schemeClr val="dk2"/>
                          </a:solidFill>
                          <a:latin typeface="Josefin Sans"/>
                          <a:ea typeface="Josefin Sans"/>
                          <a:cs typeface="Josefin Sans"/>
                          <a:sym typeface="Josefin Sans"/>
                        </a:rPr>
                        <a:t>Second prize</a:t>
                      </a:r>
                      <a:endParaRPr dirty="0"/>
                    </a:p>
                  </a:txBody>
                  <a:tcPr marL="91425" marR="91425" marT="91425" marB="91425">
                    <a:lnL w="19050" cap="flat" cmpd="sng">
                      <a:solidFill>
                        <a:schemeClr val="lt2"/>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cxnSp>
        <p:nvCxnSpPr>
          <p:cNvPr id="1384" name="Google Shape;1384;p76">
            <a:hlinkClick r:id="" action="ppaction://hlinkshowjump?jump=nextslide"/>
          </p:cNvPr>
          <p:cNvCxnSpPr/>
          <p:nvPr/>
        </p:nvCxnSpPr>
        <p:spPr>
          <a:xfrm>
            <a:off x="8633317" y="335347"/>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385" name="Google Shape;1385;p76">
            <a:hlinkClick r:id="" action="ppaction://hlinkshowjump?jump=previousslide"/>
          </p:cNvPr>
          <p:cNvCxnSpPr/>
          <p:nvPr/>
        </p:nvCxnSpPr>
        <p:spPr>
          <a:xfrm rot="10800000">
            <a:off x="222142" y="335347"/>
            <a:ext cx="262200" cy="0"/>
          </a:xfrm>
          <a:prstGeom prst="straightConnector1">
            <a:avLst/>
          </a:prstGeom>
          <a:noFill/>
          <a:ln w="9525" cap="flat" cmpd="sng">
            <a:solidFill>
              <a:schemeClr val="accent1"/>
            </a:solidFill>
            <a:prstDash val="solid"/>
            <a:round/>
            <a:headEnd type="none" w="med" len="med"/>
            <a:tailEnd type="triangle" w="med" len="med"/>
          </a:ln>
        </p:spPr>
      </p:cxnSp>
      <p:grpSp>
        <p:nvGrpSpPr>
          <p:cNvPr id="1386" name="Google Shape;1386;p76"/>
          <p:cNvGrpSpPr/>
          <p:nvPr/>
        </p:nvGrpSpPr>
        <p:grpSpPr>
          <a:xfrm>
            <a:off x="6239058" y="3371840"/>
            <a:ext cx="293704" cy="353954"/>
            <a:chOff x="4019984" y="3805393"/>
            <a:chExt cx="293704" cy="353954"/>
          </a:xfrm>
        </p:grpSpPr>
        <p:sp>
          <p:nvSpPr>
            <p:cNvPr id="1387" name="Google Shape;1387;p76"/>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8" name="Google Shape;1388;p76"/>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389" name="Google Shape;1389;p76"/>
          <p:cNvSpPr txBox="1">
            <a:spLocks noGrp="1"/>
          </p:cNvSpPr>
          <p:nvPr>
            <p:ph type="title" idx="3"/>
          </p:nvPr>
        </p:nvSpPr>
        <p:spPr>
          <a:xfrm>
            <a:off x="702592" y="508422"/>
            <a:ext cx="6960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fa-IR" dirty="0">
                <a:cs typeface="B Nazanin" panose="00000700000000000000" pitchFamily="2" charset="-78"/>
              </a:rPr>
              <a:t>جوایز</a:t>
            </a:r>
            <a:endParaRPr dirty="0">
              <a:cs typeface="B Nazanin" panose="00000700000000000000" pitchFamily="2" charset="-78"/>
            </a:endParaRPr>
          </a:p>
        </p:txBody>
      </p:sp>
      <p:sp>
        <p:nvSpPr>
          <p:cNvPr id="1390" name="Google Shape;1390;p76"/>
          <p:cNvSpPr txBox="1">
            <a:spLocks noGrp="1"/>
          </p:cNvSpPr>
          <p:nvPr>
            <p:ph type="title"/>
          </p:nvPr>
        </p:nvSpPr>
        <p:spPr>
          <a:xfrm>
            <a:off x="136092" y="4821036"/>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a:cs typeface="B Nazanin" panose="00000700000000000000" pitchFamily="2" charset="-78"/>
              </a:rPr>
              <a:t>Our clients</a:t>
            </a:r>
            <a:endParaRPr>
              <a:cs typeface="B Nazanin" panose="00000700000000000000" pitchFamily="2" charset="-78"/>
            </a:endParaRPr>
          </a:p>
        </p:txBody>
      </p:sp>
      <p:sp>
        <p:nvSpPr>
          <p:cNvPr id="1391" name="Google Shape;1391;p76"/>
          <p:cNvSpPr txBox="1">
            <a:spLocks noGrp="1"/>
          </p:cNvSpPr>
          <p:nvPr>
            <p:ph type="title" idx="2"/>
          </p:nvPr>
        </p:nvSpPr>
        <p:spPr>
          <a:xfrm>
            <a:off x="136092" y="4751747"/>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04</a:t>
            </a:r>
            <a:endParaRPr>
              <a:cs typeface="B Nazanin" panose="00000700000000000000" pitchFamily="2" charset="-78"/>
            </a:endParaRPr>
          </a:p>
        </p:txBody>
      </p:sp>
      <p:grpSp>
        <p:nvGrpSpPr>
          <p:cNvPr id="1392" name="Google Shape;1392;p76"/>
          <p:cNvGrpSpPr/>
          <p:nvPr/>
        </p:nvGrpSpPr>
        <p:grpSpPr>
          <a:xfrm>
            <a:off x="4608701" y="2895780"/>
            <a:ext cx="324698" cy="372863"/>
            <a:chOff x="2212084" y="1960358"/>
            <a:chExt cx="324698" cy="372863"/>
          </a:xfrm>
        </p:grpSpPr>
        <p:sp>
          <p:nvSpPr>
            <p:cNvPr id="1393" name="Google Shape;1393;p76"/>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4" name="Google Shape;1394;p76"/>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5" name="Google Shape;1395;p76"/>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96" name="Google Shape;1396;p76"/>
          <p:cNvGrpSpPr/>
          <p:nvPr/>
        </p:nvGrpSpPr>
        <p:grpSpPr>
          <a:xfrm>
            <a:off x="2881231" y="2428606"/>
            <a:ext cx="332375" cy="350071"/>
            <a:chOff x="870939" y="1975821"/>
            <a:chExt cx="332375" cy="350071"/>
          </a:xfrm>
        </p:grpSpPr>
        <p:sp>
          <p:nvSpPr>
            <p:cNvPr id="1397" name="Google Shape;1397;p76"/>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8" name="Google Shape;1398;p76"/>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9" name="Google Shape;1399;p76"/>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00" name="Google Shape;1400;p76"/>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404"/>
        <p:cNvGrpSpPr/>
        <p:nvPr/>
      </p:nvGrpSpPr>
      <p:grpSpPr>
        <a:xfrm>
          <a:off x="0" y="0"/>
          <a:ext cx="0" cy="0"/>
          <a:chOff x="0" y="0"/>
          <a:chExt cx="0" cy="0"/>
        </a:xfrm>
      </p:grpSpPr>
      <p:grpSp>
        <p:nvGrpSpPr>
          <p:cNvPr id="1405" name="Google Shape;1405;p77"/>
          <p:cNvGrpSpPr/>
          <p:nvPr/>
        </p:nvGrpSpPr>
        <p:grpSpPr>
          <a:xfrm>
            <a:off x="2718098" y="1735741"/>
            <a:ext cx="2963829" cy="2260799"/>
            <a:chOff x="238125" y="1973675"/>
            <a:chExt cx="2558775" cy="1951825"/>
          </a:xfrm>
        </p:grpSpPr>
        <p:sp>
          <p:nvSpPr>
            <p:cNvPr id="1406" name="Google Shape;1406;p77"/>
            <p:cNvSpPr/>
            <p:nvPr/>
          </p:nvSpPr>
          <p:spPr>
            <a:xfrm>
              <a:off x="325550" y="2055000"/>
              <a:ext cx="2386075" cy="1459975"/>
            </a:xfrm>
            <a:custGeom>
              <a:avLst/>
              <a:gdLst/>
              <a:ahLst/>
              <a:cxnLst/>
              <a:rect l="l" t="t" r="r" b="b"/>
              <a:pathLst>
                <a:path w="95443" h="58399" extrusionOk="0">
                  <a:moveTo>
                    <a:pt x="94925" y="516"/>
                  </a:moveTo>
                  <a:lnTo>
                    <a:pt x="94925" y="57881"/>
                  </a:lnTo>
                  <a:lnTo>
                    <a:pt x="518" y="57881"/>
                  </a:lnTo>
                  <a:lnTo>
                    <a:pt x="518" y="516"/>
                  </a:lnTo>
                  <a:close/>
                  <a:moveTo>
                    <a:pt x="260" y="0"/>
                  </a:moveTo>
                  <a:cubicBezTo>
                    <a:pt x="118" y="0"/>
                    <a:pt x="1" y="115"/>
                    <a:pt x="1" y="259"/>
                  </a:cubicBezTo>
                  <a:lnTo>
                    <a:pt x="1" y="58140"/>
                  </a:lnTo>
                  <a:cubicBezTo>
                    <a:pt x="1" y="58282"/>
                    <a:pt x="118" y="58399"/>
                    <a:pt x="260" y="58399"/>
                  </a:cubicBezTo>
                  <a:lnTo>
                    <a:pt x="95184" y="58399"/>
                  </a:lnTo>
                  <a:cubicBezTo>
                    <a:pt x="95326" y="58399"/>
                    <a:pt x="95441" y="58282"/>
                    <a:pt x="95441" y="58140"/>
                  </a:cubicBezTo>
                  <a:lnTo>
                    <a:pt x="95441" y="259"/>
                  </a:lnTo>
                  <a:cubicBezTo>
                    <a:pt x="95442" y="115"/>
                    <a:pt x="95326" y="0"/>
                    <a:pt x="95184" y="0"/>
                  </a:cubicBezTo>
                  <a:close/>
                </a:path>
              </a:pathLst>
            </a:custGeom>
            <a:solidFill>
              <a:srgbClr val="FFFFFF"/>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07" name="Google Shape;1407;p77"/>
            <p:cNvSpPr/>
            <p:nvPr/>
          </p:nvSpPr>
          <p:spPr>
            <a:xfrm>
              <a:off x="1075325" y="3589700"/>
              <a:ext cx="884075" cy="335800"/>
            </a:xfrm>
            <a:custGeom>
              <a:avLst/>
              <a:gdLst/>
              <a:ahLst/>
              <a:cxnLst/>
              <a:rect l="l" t="t" r="r" b="b"/>
              <a:pathLst>
                <a:path w="35363" h="13432" extrusionOk="0">
                  <a:moveTo>
                    <a:pt x="28176" y="0"/>
                  </a:moveTo>
                  <a:cubicBezTo>
                    <a:pt x="28078" y="0"/>
                    <a:pt x="27996" y="34"/>
                    <a:pt x="27932" y="102"/>
                  </a:cubicBezTo>
                  <a:cubicBezTo>
                    <a:pt x="27790" y="253"/>
                    <a:pt x="27790" y="509"/>
                    <a:pt x="27932" y="1118"/>
                  </a:cubicBezTo>
                  <a:cubicBezTo>
                    <a:pt x="27985" y="1344"/>
                    <a:pt x="28047" y="1651"/>
                    <a:pt x="28119" y="2009"/>
                  </a:cubicBezTo>
                  <a:cubicBezTo>
                    <a:pt x="28420" y="3516"/>
                    <a:pt x="28876" y="5791"/>
                    <a:pt x="29651" y="7179"/>
                  </a:cubicBezTo>
                  <a:cubicBezTo>
                    <a:pt x="30394" y="8514"/>
                    <a:pt x="31835" y="9775"/>
                    <a:pt x="32886" y="10698"/>
                  </a:cubicBezTo>
                  <a:cubicBezTo>
                    <a:pt x="33194" y="10968"/>
                    <a:pt x="33463" y="11203"/>
                    <a:pt x="33660" y="11396"/>
                  </a:cubicBezTo>
                  <a:cubicBezTo>
                    <a:pt x="34197" y="11917"/>
                    <a:pt x="34530" y="12027"/>
                    <a:pt x="34711" y="12085"/>
                  </a:cubicBezTo>
                  <a:cubicBezTo>
                    <a:pt x="34724" y="12089"/>
                    <a:pt x="34738" y="12094"/>
                    <a:pt x="34750" y="12098"/>
                  </a:cubicBezTo>
                  <a:cubicBezTo>
                    <a:pt x="34781" y="12255"/>
                    <a:pt x="34798" y="12433"/>
                    <a:pt x="34708" y="12569"/>
                  </a:cubicBezTo>
                  <a:cubicBezTo>
                    <a:pt x="34621" y="12698"/>
                    <a:pt x="34443" y="12789"/>
                    <a:pt x="34176" y="12841"/>
                  </a:cubicBezTo>
                  <a:cubicBezTo>
                    <a:pt x="33894" y="12897"/>
                    <a:pt x="33576" y="12915"/>
                    <a:pt x="33188" y="12915"/>
                  </a:cubicBezTo>
                  <a:cubicBezTo>
                    <a:pt x="32866" y="12915"/>
                    <a:pt x="32496" y="12902"/>
                    <a:pt x="32057" y="12888"/>
                  </a:cubicBezTo>
                  <a:cubicBezTo>
                    <a:pt x="31412" y="12865"/>
                    <a:pt x="30607" y="12837"/>
                    <a:pt x="29586" y="12837"/>
                  </a:cubicBezTo>
                  <a:lnTo>
                    <a:pt x="8800" y="12837"/>
                  </a:lnTo>
                  <a:cubicBezTo>
                    <a:pt x="7800" y="12837"/>
                    <a:pt x="6833" y="12841"/>
                    <a:pt x="5939" y="12847"/>
                  </a:cubicBezTo>
                  <a:cubicBezTo>
                    <a:pt x="5199" y="12851"/>
                    <a:pt x="4507" y="12855"/>
                    <a:pt x="3887" y="12855"/>
                  </a:cubicBezTo>
                  <a:cubicBezTo>
                    <a:pt x="3179" y="12855"/>
                    <a:pt x="2567" y="12850"/>
                    <a:pt x="2090" y="12837"/>
                  </a:cubicBezTo>
                  <a:lnTo>
                    <a:pt x="1783" y="12828"/>
                  </a:lnTo>
                  <a:cubicBezTo>
                    <a:pt x="706" y="12798"/>
                    <a:pt x="700" y="12793"/>
                    <a:pt x="570" y="12668"/>
                  </a:cubicBezTo>
                  <a:cubicBezTo>
                    <a:pt x="526" y="12627"/>
                    <a:pt x="520" y="12598"/>
                    <a:pt x="520" y="12571"/>
                  </a:cubicBezTo>
                  <a:cubicBezTo>
                    <a:pt x="520" y="12511"/>
                    <a:pt x="556" y="12333"/>
                    <a:pt x="912" y="11971"/>
                  </a:cubicBezTo>
                  <a:cubicBezTo>
                    <a:pt x="1108" y="11772"/>
                    <a:pt x="1452" y="11550"/>
                    <a:pt x="1848" y="11293"/>
                  </a:cubicBezTo>
                  <a:cubicBezTo>
                    <a:pt x="2410" y="10928"/>
                    <a:pt x="3111" y="10473"/>
                    <a:pt x="3670" y="9890"/>
                  </a:cubicBezTo>
                  <a:lnTo>
                    <a:pt x="4006" y="9544"/>
                  </a:lnTo>
                  <a:cubicBezTo>
                    <a:pt x="4870" y="8657"/>
                    <a:pt x="5947" y="7555"/>
                    <a:pt x="6528" y="6084"/>
                  </a:cubicBezTo>
                  <a:cubicBezTo>
                    <a:pt x="7009" y="4866"/>
                    <a:pt x="7250" y="2705"/>
                    <a:pt x="7410" y="1274"/>
                  </a:cubicBezTo>
                  <a:cubicBezTo>
                    <a:pt x="7465" y="775"/>
                    <a:pt x="7515" y="343"/>
                    <a:pt x="7558" y="87"/>
                  </a:cubicBezTo>
                  <a:lnTo>
                    <a:pt x="7048" y="0"/>
                  </a:lnTo>
                  <a:cubicBezTo>
                    <a:pt x="7002" y="269"/>
                    <a:pt x="6956" y="688"/>
                    <a:pt x="6896" y="1217"/>
                  </a:cubicBezTo>
                  <a:cubicBezTo>
                    <a:pt x="6739" y="2621"/>
                    <a:pt x="6503" y="4741"/>
                    <a:pt x="6047" y="5895"/>
                  </a:cubicBezTo>
                  <a:cubicBezTo>
                    <a:pt x="5506" y="7268"/>
                    <a:pt x="4512" y="8286"/>
                    <a:pt x="3637" y="9183"/>
                  </a:cubicBezTo>
                  <a:lnTo>
                    <a:pt x="3298" y="9533"/>
                  </a:lnTo>
                  <a:cubicBezTo>
                    <a:pt x="2779" y="10073"/>
                    <a:pt x="2136" y="10490"/>
                    <a:pt x="1568" y="10859"/>
                  </a:cubicBezTo>
                  <a:cubicBezTo>
                    <a:pt x="1145" y="11133"/>
                    <a:pt x="780" y="11369"/>
                    <a:pt x="546" y="11608"/>
                  </a:cubicBezTo>
                  <a:cubicBezTo>
                    <a:pt x="172" y="11988"/>
                    <a:pt x="0" y="12296"/>
                    <a:pt x="5" y="12578"/>
                  </a:cubicBezTo>
                  <a:cubicBezTo>
                    <a:pt x="6" y="12752"/>
                    <a:pt x="78" y="12911"/>
                    <a:pt x="211" y="13040"/>
                  </a:cubicBezTo>
                  <a:cubicBezTo>
                    <a:pt x="492" y="13309"/>
                    <a:pt x="611" y="13312"/>
                    <a:pt x="1770" y="13345"/>
                  </a:cubicBezTo>
                  <a:lnTo>
                    <a:pt x="2075" y="13354"/>
                  </a:lnTo>
                  <a:cubicBezTo>
                    <a:pt x="2547" y="13367"/>
                    <a:pt x="3149" y="13372"/>
                    <a:pt x="3843" y="13372"/>
                  </a:cubicBezTo>
                  <a:cubicBezTo>
                    <a:pt x="4476" y="13372"/>
                    <a:pt x="5185" y="13368"/>
                    <a:pt x="5944" y="13364"/>
                  </a:cubicBezTo>
                  <a:cubicBezTo>
                    <a:pt x="6836" y="13358"/>
                    <a:pt x="7802" y="13354"/>
                    <a:pt x="8802" y="13354"/>
                  </a:cubicBezTo>
                  <a:lnTo>
                    <a:pt x="29586" y="13354"/>
                  </a:lnTo>
                  <a:cubicBezTo>
                    <a:pt x="30598" y="13354"/>
                    <a:pt x="31397" y="13381"/>
                    <a:pt x="32040" y="13403"/>
                  </a:cubicBezTo>
                  <a:cubicBezTo>
                    <a:pt x="32484" y="13420"/>
                    <a:pt x="32860" y="13432"/>
                    <a:pt x="33192" y="13432"/>
                  </a:cubicBezTo>
                  <a:cubicBezTo>
                    <a:pt x="33609" y="13432"/>
                    <a:pt x="33956" y="13412"/>
                    <a:pt x="34274" y="13348"/>
                  </a:cubicBezTo>
                  <a:cubicBezTo>
                    <a:pt x="34682" y="13269"/>
                    <a:pt x="34972" y="13103"/>
                    <a:pt x="35137" y="12856"/>
                  </a:cubicBezTo>
                  <a:cubicBezTo>
                    <a:pt x="35363" y="12517"/>
                    <a:pt x="35282" y="12127"/>
                    <a:pt x="35252" y="11980"/>
                  </a:cubicBezTo>
                  <a:cubicBezTo>
                    <a:pt x="35195" y="11701"/>
                    <a:pt x="35007" y="11639"/>
                    <a:pt x="34871" y="11593"/>
                  </a:cubicBezTo>
                  <a:cubicBezTo>
                    <a:pt x="34721" y="11545"/>
                    <a:pt x="34470" y="11463"/>
                    <a:pt x="34019" y="11025"/>
                  </a:cubicBezTo>
                  <a:cubicBezTo>
                    <a:pt x="33815" y="10828"/>
                    <a:pt x="33540" y="10585"/>
                    <a:pt x="33225" y="10309"/>
                  </a:cubicBezTo>
                  <a:cubicBezTo>
                    <a:pt x="32202" y="9412"/>
                    <a:pt x="30800" y="8183"/>
                    <a:pt x="30101" y="6928"/>
                  </a:cubicBezTo>
                  <a:cubicBezTo>
                    <a:pt x="29367" y="5611"/>
                    <a:pt x="28902" y="3294"/>
                    <a:pt x="28625" y="1909"/>
                  </a:cubicBezTo>
                  <a:cubicBezTo>
                    <a:pt x="28552" y="1542"/>
                    <a:pt x="28489" y="1231"/>
                    <a:pt x="28435" y="1000"/>
                  </a:cubicBezTo>
                  <a:cubicBezTo>
                    <a:pt x="28376" y="749"/>
                    <a:pt x="28353" y="598"/>
                    <a:pt x="28346" y="510"/>
                  </a:cubicBezTo>
                  <a:cubicBezTo>
                    <a:pt x="28373" y="500"/>
                    <a:pt x="28400" y="486"/>
                    <a:pt x="28422" y="468"/>
                  </a:cubicBezTo>
                  <a:lnTo>
                    <a:pt x="28537" y="268"/>
                  </a:lnTo>
                  <a:lnTo>
                    <a:pt x="28247" y="234"/>
                  </a:lnTo>
                  <a:lnTo>
                    <a:pt x="28111" y="56"/>
                  </a:lnTo>
                  <a:cubicBezTo>
                    <a:pt x="28153" y="24"/>
                    <a:pt x="28202" y="8"/>
                    <a:pt x="28254" y="8"/>
                  </a:cubicBezTo>
                  <a:cubicBezTo>
                    <a:pt x="28256" y="8"/>
                    <a:pt x="28258" y="8"/>
                    <a:pt x="28261" y="8"/>
                  </a:cubicBezTo>
                  <a:cubicBezTo>
                    <a:pt x="28231" y="3"/>
                    <a:pt x="28203" y="0"/>
                    <a:pt x="28176" y="0"/>
                  </a:cubicBezTo>
                  <a:close/>
                </a:path>
              </a:pathLst>
            </a:custGeom>
            <a:solidFill>
              <a:srgbClr val="FFFFFF"/>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08" name="Google Shape;1408;p77"/>
            <p:cNvSpPr/>
            <p:nvPr/>
          </p:nvSpPr>
          <p:spPr>
            <a:xfrm>
              <a:off x="238125" y="1973675"/>
              <a:ext cx="2558775" cy="1623600"/>
            </a:xfrm>
            <a:custGeom>
              <a:avLst/>
              <a:gdLst/>
              <a:ahLst/>
              <a:cxnLst/>
              <a:rect l="l" t="t" r="r" b="b"/>
              <a:pathLst>
                <a:path w="102351" h="64944" extrusionOk="0">
                  <a:moveTo>
                    <a:pt x="99608" y="516"/>
                  </a:moveTo>
                  <a:cubicBezTo>
                    <a:pt x="100838" y="516"/>
                    <a:pt x="101835" y="1513"/>
                    <a:pt x="101835" y="2744"/>
                  </a:cubicBezTo>
                  <a:lnTo>
                    <a:pt x="101835" y="62200"/>
                  </a:lnTo>
                  <a:cubicBezTo>
                    <a:pt x="101833" y="63429"/>
                    <a:pt x="100836" y="64425"/>
                    <a:pt x="99608" y="64426"/>
                  </a:cubicBezTo>
                  <a:lnTo>
                    <a:pt x="2743" y="64426"/>
                  </a:lnTo>
                  <a:cubicBezTo>
                    <a:pt x="1514" y="64425"/>
                    <a:pt x="519" y="63429"/>
                    <a:pt x="517" y="62200"/>
                  </a:cubicBezTo>
                  <a:lnTo>
                    <a:pt x="517" y="2744"/>
                  </a:lnTo>
                  <a:cubicBezTo>
                    <a:pt x="519" y="1515"/>
                    <a:pt x="1514" y="518"/>
                    <a:pt x="2743" y="516"/>
                  </a:cubicBezTo>
                  <a:close/>
                  <a:moveTo>
                    <a:pt x="2743" y="1"/>
                  </a:moveTo>
                  <a:cubicBezTo>
                    <a:pt x="1230" y="1"/>
                    <a:pt x="0" y="1229"/>
                    <a:pt x="0" y="2744"/>
                  </a:cubicBezTo>
                  <a:lnTo>
                    <a:pt x="0" y="62200"/>
                  </a:lnTo>
                  <a:cubicBezTo>
                    <a:pt x="0" y="63713"/>
                    <a:pt x="1230" y="64943"/>
                    <a:pt x="2743" y="64943"/>
                  </a:cubicBezTo>
                  <a:lnTo>
                    <a:pt x="99608" y="64943"/>
                  </a:lnTo>
                  <a:cubicBezTo>
                    <a:pt x="101120" y="64943"/>
                    <a:pt x="102351" y="63713"/>
                    <a:pt x="102351" y="62200"/>
                  </a:cubicBezTo>
                  <a:lnTo>
                    <a:pt x="102351" y="2744"/>
                  </a:lnTo>
                  <a:cubicBezTo>
                    <a:pt x="102351" y="1228"/>
                    <a:pt x="101123" y="1"/>
                    <a:pt x="99608" y="1"/>
                  </a:cubicBezTo>
                  <a:close/>
                </a:path>
              </a:pathLst>
            </a:custGeom>
            <a:solidFill>
              <a:srgbClr val="FFFFFF"/>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09" name="Google Shape;1409;p77"/>
            <p:cNvSpPr/>
            <p:nvPr/>
          </p:nvSpPr>
          <p:spPr>
            <a:xfrm>
              <a:off x="255425" y="1991200"/>
              <a:ext cx="2524175" cy="1588500"/>
            </a:xfrm>
            <a:custGeom>
              <a:avLst/>
              <a:gdLst/>
              <a:ahLst/>
              <a:cxnLst/>
              <a:rect l="l" t="t" r="r" b="b"/>
              <a:pathLst>
                <a:path w="100967" h="63540" extrusionOk="0">
                  <a:moveTo>
                    <a:pt x="98640" y="518"/>
                  </a:moveTo>
                  <a:cubicBezTo>
                    <a:pt x="99639" y="518"/>
                    <a:pt x="100449" y="1328"/>
                    <a:pt x="100449" y="2328"/>
                  </a:cubicBezTo>
                  <a:lnTo>
                    <a:pt x="100449" y="61214"/>
                  </a:lnTo>
                  <a:cubicBezTo>
                    <a:pt x="100448" y="62212"/>
                    <a:pt x="99639" y="63022"/>
                    <a:pt x="98640" y="63024"/>
                  </a:cubicBezTo>
                  <a:lnTo>
                    <a:pt x="2328" y="63024"/>
                  </a:lnTo>
                  <a:cubicBezTo>
                    <a:pt x="1328" y="63022"/>
                    <a:pt x="519" y="62212"/>
                    <a:pt x="517" y="61214"/>
                  </a:cubicBezTo>
                  <a:lnTo>
                    <a:pt x="517" y="2328"/>
                  </a:lnTo>
                  <a:cubicBezTo>
                    <a:pt x="519" y="1328"/>
                    <a:pt x="1328" y="519"/>
                    <a:pt x="2328" y="518"/>
                  </a:cubicBezTo>
                  <a:close/>
                  <a:moveTo>
                    <a:pt x="2328" y="1"/>
                  </a:moveTo>
                  <a:cubicBezTo>
                    <a:pt x="1042" y="2"/>
                    <a:pt x="2" y="1043"/>
                    <a:pt x="0" y="2328"/>
                  </a:cubicBezTo>
                  <a:lnTo>
                    <a:pt x="0" y="61214"/>
                  </a:lnTo>
                  <a:cubicBezTo>
                    <a:pt x="2" y="62498"/>
                    <a:pt x="1042" y="63538"/>
                    <a:pt x="2328" y="63540"/>
                  </a:cubicBezTo>
                  <a:lnTo>
                    <a:pt x="98640" y="63540"/>
                  </a:lnTo>
                  <a:cubicBezTo>
                    <a:pt x="99925" y="63538"/>
                    <a:pt x="100965" y="62498"/>
                    <a:pt x="100967" y="61214"/>
                  </a:cubicBezTo>
                  <a:lnTo>
                    <a:pt x="100967" y="2328"/>
                  </a:lnTo>
                  <a:cubicBezTo>
                    <a:pt x="100967" y="1043"/>
                    <a:pt x="99925" y="1"/>
                    <a:pt x="98640" y="1"/>
                  </a:cubicBezTo>
                  <a:close/>
                </a:path>
              </a:pathLst>
            </a:custGeom>
            <a:solidFill>
              <a:srgbClr val="FFFFFF"/>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10" name="Google Shape;1410;p77"/>
            <p:cNvSpPr/>
            <p:nvPr/>
          </p:nvSpPr>
          <p:spPr>
            <a:xfrm>
              <a:off x="1091150" y="3888075"/>
              <a:ext cx="856825" cy="25"/>
            </a:xfrm>
            <a:custGeom>
              <a:avLst/>
              <a:gdLst/>
              <a:ahLst/>
              <a:cxnLst/>
              <a:rect l="l" t="t" r="r" b="b"/>
              <a:pathLst>
                <a:path w="34273" h="1" extrusionOk="0">
                  <a:moveTo>
                    <a:pt x="1" y="0"/>
                  </a:moveTo>
                  <a:lnTo>
                    <a:pt x="34272" y="0"/>
                  </a:lnTo>
                </a:path>
              </a:pathLst>
            </a:custGeom>
            <a:solidFill>
              <a:srgbClr val="FFFFFF"/>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11" name="Google Shape;1411;p77"/>
            <p:cNvSpPr/>
            <p:nvPr/>
          </p:nvSpPr>
          <p:spPr>
            <a:xfrm>
              <a:off x="1091125" y="3881600"/>
              <a:ext cx="856850" cy="12925"/>
            </a:xfrm>
            <a:custGeom>
              <a:avLst/>
              <a:gdLst/>
              <a:ahLst/>
              <a:cxnLst/>
              <a:rect l="l" t="t" r="r" b="b"/>
              <a:pathLst>
                <a:path w="34274" h="517" extrusionOk="0">
                  <a:moveTo>
                    <a:pt x="0" y="1"/>
                  </a:moveTo>
                  <a:lnTo>
                    <a:pt x="0" y="516"/>
                  </a:lnTo>
                  <a:lnTo>
                    <a:pt x="34273" y="516"/>
                  </a:lnTo>
                  <a:lnTo>
                    <a:pt x="34273" y="1"/>
                  </a:lnTo>
                  <a:close/>
                </a:path>
              </a:pathLst>
            </a:custGeom>
            <a:solidFill>
              <a:srgbClr val="FFFFFF"/>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cxnSp>
        <p:nvCxnSpPr>
          <p:cNvPr id="1412" name="Google Shape;1412;p77">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413" name="Google Shape;1413;p77">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1414" name="Google Shape;1414;p77"/>
          <p:cNvSpPr txBox="1">
            <a:spLocks noGrp="1"/>
          </p:cNvSpPr>
          <p:nvPr>
            <p:ph type="title"/>
          </p:nvPr>
        </p:nvSpPr>
        <p:spPr>
          <a:xfrm>
            <a:off x="915200" y="752095"/>
            <a:ext cx="2810100" cy="675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نرم افزار دسکتاپ</a:t>
            </a:r>
            <a:endParaRPr dirty="0">
              <a:cs typeface="B Nazanin" panose="00000700000000000000" pitchFamily="2" charset="-78"/>
            </a:endParaRPr>
          </a:p>
        </p:txBody>
      </p:sp>
      <p:pic>
        <p:nvPicPr>
          <p:cNvPr id="1415" name="Google Shape;1415;p77"/>
          <p:cNvPicPr preferRelativeResize="0"/>
          <p:nvPr/>
        </p:nvPicPr>
        <p:blipFill rotWithShape="1">
          <a:blip r:embed="rId3">
            <a:alphaModFix/>
          </a:blip>
          <a:srcRect t="12235" b="12235"/>
          <a:stretch/>
        </p:blipFill>
        <p:spPr>
          <a:xfrm>
            <a:off x="2826225" y="1849344"/>
            <a:ext cx="2747588" cy="1660174"/>
          </a:xfrm>
          <a:prstGeom prst="rect">
            <a:avLst/>
          </a:prstGeom>
          <a:noFill/>
          <a:ln>
            <a:noFill/>
          </a:ln>
        </p:spPr>
      </p:pic>
      <p:sp>
        <p:nvSpPr>
          <p:cNvPr id="1416" name="Google Shape;1416;p77"/>
          <p:cNvSpPr txBox="1">
            <a:spLocks noGrp="1"/>
          </p:cNvSpPr>
          <p:nvPr>
            <p:ph type="subTitle" idx="1"/>
          </p:nvPr>
        </p:nvSpPr>
        <p:spPr>
          <a:xfrm>
            <a:off x="6221750" y="1208191"/>
            <a:ext cx="2422200" cy="1055100"/>
          </a:xfrm>
          <a:prstGeom prst="rect">
            <a:avLst/>
          </a:prstGeom>
        </p:spPr>
        <p:txBody>
          <a:bodyPr spcFirstLastPara="1" wrap="square" lIns="91425" tIns="0"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می توانید تصویر روی صفحه را با کار خود جایگزین کنید. فقط این یکی را حذف کنید، مال خود را اضافه کنید و آن را به درستی وسط قرار دهید</a:t>
            </a:r>
            <a:endParaRPr dirty="0">
              <a:cs typeface="B Nazanin" panose="000007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Char"/>
      </p:transition>
    </mc:Choice>
    <mc:Fallback>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420"/>
        <p:cNvGrpSpPr/>
        <p:nvPr/>
      </p:nvGrpSpPr>
      <p:grpSpPr>
        <a:xfrm>
          <a:off x="0" y="0"/>
          <a:ext cx="0" cy="0"/>
          <a:chOff x="0" y="0"/>
          <a:chExt cx="0" cy="0"/>
        </a:xfrm>
      </p:grpSpPr>
      <p:cxnSp>
        <p:nvCxnSpPr>
          <p:cNvPr id="1421" name="Google Shape;1421;p78">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422" name="Google Shape;1422;p78">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1423" name="Google Shape;1423;p78"/>
          <p:cNvSpPr txBox="1">
            <a:spLocks noGrp="1"/>
          </p:cNvSpPr>
          <p:nvPr>
            <p:ph type="title"/>
          </p:nvPr>
        </p:nvSpPr>
        <p:spPr>
          <a:xfrm>
            <a:off x="915200" y="752095"/>
            <a:ext cx="2810100" cy="675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وب موبایل</a:t>
            </a:r>
            <a:endParaRPr dirty="0">
              <a:cs typeface="B Nazanin" panose="00000700000000000000" pitchFamily="2" charset="-78"/>
            </a:endParaRPr>
          </a:p>
        </p:txBody>
      </p:sp>
      <p:sp>
        <p:nvSpPr>
          <p:cNvPr id="1424" name="Google Shape;1424;p78"/>
          <p:cNvSpPr/>
          <p:nvPr/>
        </p:nvSpPr>
        <p:spPr>
          <a:xfrm>
            <a:off x="4840424" y="1282949"/>
            <a:ext cx="1526071" cy="3043073"/>
          </a:xfrm>
          <a:custGeom>
            <a:avLst/>
            <a:gdLst/>
            <a:ahLst/>
            <a:cxnLst/>
            <a:rect l="l" t="t" r="r" b="b"/>
            <a:pathLst>
              <a:path w="103480" h="206345" extrusionOk="0">
                <a:moveTo>
                  <a:pt x="61741" y="8558"/>
                </a:moveTo>
                <a:cubicBezTo>
                  <a:pt x="62649" y="8558"/>
                  <a:pt x="62637" y="9975"/>
                  <a:pt x="61704" y="9975"/>
                </a:cubicBezTo>
                <a:cubicBezTo>
                  <a:pt x="61677" y="9975"/>
                  <a:pt x="61650" y="9973"/>
                  <a:pt x="61623" y="9971"/>
                </a:cubicBezTo>
                <a:lnTo>
                  <a:pt x="40979" y="9971"/>
                </a:lnTo>
                <a:cubicBezTo>
                  <a:pt x="40952" y="9973"/>
                  <a:pt x="40925" y="9975"/>
                  <a:pt x="40898" y="9975"/>
                </a:cubicBezTo>
                <a:cubicBezTo>
                  <a:pt x="39965" y="9975"/>
                  <a:pt x="39952" y="8558"/>
                  <a:pt x="40861" y="8558"/>
                </a:cubicBezTo>
                <a:cubicBezTo>
                  <a:pt x="40899" y="8558"/>
                  <a:pt x="40938" y="8561"/>
                  <a:pt x="40979" y="8566"/>
                </a:cubicBezTo>
                <a:lnTo>
                  <a:pt x="61623" y="8566"/>
                </a:lnTo>
                <a:cubicBezTo>
                  <a:pt x="61664" y="8561"/>
                  <a:pt x="61703" y="8558"/>
                  <a:pt x="61741" y="8558"/>
                </a:cubicBezTo>
                <a:close/>
                <a:moveTo>
                  <a:pt x="100713" y="16164"/>
                </a:moveTo>
                <a:lnTo>
                  <a:pt x="100713" y="189567"/>
                </a:lnTo>
                <a:lnTo>
                  <a:pt x="2987" y="189567"/>
                </a:lnTo>
                <a:lnTo>
                  <a:pt x="2987" y="16164"/>
                </a:lnTo>
                <a:close/>
                <a:moveTo>
                  <a:pt x="22357" y="196638"/>
                </a:moveTo>
                <a:lnTo>
                  <a:pt x="22313" y="197165"/>
                </a:lnTo>
                <a:lnTo>
                  <a:pt x="18448" y="197165"/>
                </a:lnTo>
                <a:lnTo>
                  <a:pt x="18448" y="196638"/>
                </a:lnTo>
                <a:close/>
                <a:moveTo>
                  <a:pt x="53277" y="196726"/>
                </a:moveTo>
                <a:cubicBezTo>
                  <a:pt x="53365" y="196726"/>
                  <a:pt x="53453" y="196814"/>
                  <a:pt x="53453" y="196945"/>
                </a:cubicBezTo>
                <a:lnTo>
                  <a:pt x="53453" y="199976"/>
                </a:lnTo>
                <a:cubicBezTo>
                  <a:pt x="53453" y="200064"/>
                  <a:pt x="53365" y="200152"/>
                  <a:pt x="53234" y="200152"/>
                </a:cubicBezTo>
                <a:lnTo>
                  <a:pt x="50203" y="200152"/>
                </a:lnTo>
                <a:cubicBezTo>
                  <a:pt x="50071" y="200152"/>
                  <a:pt x="49983" y="200064"/>
                  <a:pt x="49983" y="199976"/>
                </a:cubicBezTo>
                <a:lnTo>
                  <a:pt x="49983" y="196945"/>
                </a:lnTo>
                <a:cubicBezTo>
                  <a:pt x="49983" y="196814"/>
                  <a:pt x="50071" y="196726"/>
                  <a:pt x="50203" y="196726"/>
                </a:cubicBezTo>
                <a:close/>
                <a:moveTo>
                  <a:pt x="80706" y="196517"/>
                </a:moveTo>
                <a:cubicBezTo>
                  <a:pt x="80761" y="196517"/>
                  <a:pt x="80816" y="196528"/>
                  <a:pt x="80860" y="196550"/>
                </a:cubicBezTo>
                <a:cubicBezTo>
                  <a:pt x="80948" y="196638"/>
                  <a:pt x="80948" y="196770"/>
                  <a:pt x="80860" y="196858"/>
                </a:cubicBezTo>
                <a:lnTo>
                  <a:pt x="79455" y="198263"/>
                </a:lnTo>
                <a:cubicBezTo>
                  <a:pt x="79367" y="198351"/>
                  <a:pt x="79323" y="198439"/>
                  <a:pt x="79323" y="198527"/>
                </a:cubicBezTo>
                <a:cubicBezTo>
                  <a:pt x="79323" y="198614"/>
                  <a:pt x="79367" y="198702"/>
                  <a:pt x="79455" y="198790"/>
                </a:cubicBezTo>
                <a:lnTo>
                  <a:pt x="80860" y="200196"/>
                </a:lnTo>
                <a:cubicBezTo>
                  <a:pt x="80948" y="200284"/>
                  <a:pt x="80948" y="200415"/>
                  <a:pt x="80860" y="200503"/>
                </a:cubicBezTo>
                <a:cubicBezTo>
                  <a:pt x="80816" y="200547"/>
                  <a:pt x="80761" y="200569"/>
                  <a:pt x="80706" y="200569"/>
                </a:cubicBezTo>
                <a:cubicBezTo>
                  <a:pt x="80652" y="200569"/>
                  <a:pt x="80597" y="200547"/>
                  <a:pt x="80553" y="200503"/>
                </a:cubicBezTo>
                <a:lnTo>
                  <a:pt x="79147" y="199098"/>
                </a:lnTo>
                <a:cubicBezTo>
                  <a:pt x="79015" y="198922"/>
                  <a:pt x="78928" y="198746"/>
                  <a:pt x="78928" y="198527"/>
                </a:cubicBezTo>
                <a:cubicBezTo>
                  <a:pt x="78928" y="198307"/>
                  <a:pt x="79015" y="198131"/>
                  <a:pt x="79147" y="198000"/>
                </a:cubicBezTo>
                <a:lnTo>
                  <a:pt x="80553" y="196550"/>
                </a:lnTo>
                <a:cubicBezTo>
                  <a:pt x="80597" y="196528"/>
                  <a:pt x="80652" y="196517"/>
                  <a:pt x="80706" y="196517"/>
                </a:cubicBezTo>
                <a:close/>
                <a:moveTo>
                  <a:pt x="15461" y="1"/>
                </a:moveTo>
                <a:cubicBezTo>
                  <a:pt x="6940" y="1"/>
                  <a:pt x="1" y="6941"/>
                  <a:pt x="1" y="15461"/>
                </a:cubicBezTo>
                <a:lnTo>
                  <a:pt x="1" y="190884"/>
                </a:lnTo>
                <a:cubicBezTo>
                  <a:pt x="1" y="199405"/>
                  <a:pt x="6940" y="206345"/>
                  <a:pt x="15461" y="206345"/>
                </a:cubicBezTo>
                <a:lnTo>
                  <a:pt x="88019" y="206345"/>
                </a:lnTo>
                <a:cubicBezTo>
                  <a:pt x="96540" y="206345"/>
                  <a:pt x="103480" y="199405"/>
                  <a:pt x="103480" y="190884"/>
                </a:cubicBezTo>
                <a:lnTo>
                  <a:pt x="103480" y="15461"/>
                </a:lnTo>
                <a:cubicBezTo>
                  <a:pt x="103480" y="6941"/>
                  <a:pt x="96540" y="1"/>
                  <a:pt x="88019" y="1"/>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sz="1400">
              <a:cs typeface="B Nazanin" panose="00000700000000000000" pitchFamily="2" charset="-78"/>
            </a:endParaRPr>
          </a:p>
        </p:txBody>
      </p:sp>
      <p:pic>
        <p:nvPicPr>
          <p:cNvPr id="1425" name="Google Shape;1425;p78"/>
          <p:cNvPicPr preferRelativeResize="0"/>
          <p:nvPr/>
        </p:nvPicPr>
        <p:blipFill rotWithShape="1">
          <a:blip r:embed="rId3">
            <a:alphaModFix/>
          </a:blip>
          <a:srcRect l="11561" r="43627"/>
          <a:stretch/>
        </p:blipFill>
        <p:spPr>
          <a:xfrm>
            <a:off x="4892575" y="1535375"/>
            <a:ext cx="1421755" cy="2538228"/>
          </a:xfrm>
          <a:prstGeom prst="rect">
            <a:avLst/>
          </a:prstGeom>
          <a:noFill/>
          <a:ln>
            <a:noFill/>
          </a:ln>
        </p:spPr>
      </p:pic>
      <p:sp>
        <p:nvSpPr>
          <p:cNvPr id="1426" name="Google Shape;1426;p78"/>
          <p:cNvSpPr txBox="1">
            <a:spLocks noGrp="1"/>
          </p:cNvSpPr>
          <p:nvPr>
            <p:ph type="subTitle" idx="1"/>
          </p:nvPr>
        </p:nvSpPr>
        <p:spPr>
          <a:xfrm>
            <a:off x="494975" y="1960144"/>
            <a:ext cx="2965260" cy="1055100"/>
          </a:xfrm>
          <a:prstGeom prst="rect">
            <a:avLst/>
          </a:prstGeom>
        </p:spPr>
        <p:txBody>
          <a:bodyPr spcFirstLastPara="1" wrap="square" lIns="91425" tIns="0" rIns="91425" bIns="91425" anchor="t" anchorCtr="0">
            <a:noAutofit/>
          </a:bodyPr>
          <a:lstStyle/>
          <a:p>
            <a:pPr marL="0" lvl="0" indent="0" algn="r" rtl="1">
              <a:lnSpc>
                <a:spcPct val="150000"/>
              </a:lnSpc>
              <a:spcBef>
                <a:spcPts val="0"/>
              </a:spcBef>
              <a:spcAft>
                <a:spcPts val="0"/>
              </a:spcAft>
              <a:buClr>
                <a:schemeClr val="dk1"/>
              </a:buClr>
              <a:buSzPts val="1100"/>
              <a:buFont typeface="Arial"/>
              <a:buNone/>
            </a:pPr>
            <a:r>
              <a:rPr lang="fa-IR" dirty="0">
                <a:cs typeface="B Nazanin" panose="00000700000000000000" pitchFamily="2" charset="-78"/>
              </a:rPr>
              <a:t>می توانید تصویر روی صفحه را با کار خود جایگزین کنید. فقط این یکی را حذف کنید، مال خود را اضافه کنید و آن را به درستی وسط قرار دهید</a:t>
            </a:r>
            <a:endParaRPr dirty="0">
              <a:cs typeface="B Nazanin" panose="000007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430"/>
        <p:cNvGrpSpPr/>
        <p:nvPr/>
      </p:nvGrpSpPr>
      <p:grpSpPr>
        <a:xfrm>
          <a:off x="0" y="0"/>
          <a:ext cx="0" cy="0"/>
          <a:chOff x="0" y="0"/>
          <a:chExt cx="0" cy="0"/>
        </a:xfrm>
      </p:grpSpPr>
      <p:cxnSp>
        <p:nvCxnSpPr>
          <p:cNvPr id="1431" name="Google Shape;1431;p79">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432" name="Google Shape;1432;p79">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1433" name="Google Shape;1433;p79"/>
          <p:cNvSpPr txBox="1">
            <a:spLocks noGrp="1"/>
          </p:cNvSpPr>
          <p:nvPr>
            <p:ph type="title"/>
          </p:nvPr>
        </p:nvSpPr>
        <p:spPr>
          <a:xfrm>
            <a:off x="316135" y="608909"/>
            <a:ext cx="2810100" cy="675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برنامه تبلت</a:t>
            </a:r>
            <a:endParaRPr dirty="0">
              <a:cs typeface="B Nazanin" panose="00000700000000000000" pitchFamily="2" charset="-78"/>
            </a:endParaRPr>
          </a:p>
        </p:txBody>
      </p:sp>
      <p:grpSp>
        <p:nvGrpSpPr>
          <p:cNvPr id="1434" name="Google Shape;1434;p79"/>
          <p:cNvGrpSpPr/>
          <p:nvPr/>
        </p:nvGrpSpPr>
        <p:grpSpPr>
          <a:xfrm flipH="1">
            <a:off x="3377855" y="1215468"/>
            <a:ext cx="2388300" cy="3284100"/>
            <a:chOff x="1835466" y="929768"/>
            <a:chExt cx="2388300" cy="3284100"/>
          </a:xfrm>
        </p:grpSpPr>
        <p:sp>
          <p:nvSpPr>
            <p:cNvPr id="1435" name="Google Shape;1435;p79"/>
            <p:cNvSpPr/>
            <p:nvPr/>
          </p:nvSpPr>
          <p:spPr>
            <a:xfrm>
              <a:off x="1835466" y="929768"/>
              <a:ext cx="2388300" cy="3284100"/>
            </a:xfrm>
            <a:prstGeom prst="roundRect">
              <a:avLst>
                <a:gd name="adj" fmla="val 4846"/>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sz="1400">
                <a:cs typeface="B Nazanin" panose="00000700000000000000" pitchFamily="2" charset="-78"/>
              </a:endParaRPr>
            </a:p>
          </p:txBody>
        </p:sp>
        <p:sp>
          <p:nvSpPr>
            <p:cNvPr id="1436" name="Google Shape;1436;p79"/>
            <p:cNvSpPr/>
            <p:nvPr/>
          </p:nvSpPr>
          <p:spPr>
            <a:xfrm>
              <a:off x="2010540" y="1124747"/>
              <a:ext cx="2038200" cy="29091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37" name="Google Shape;1437;p79"/>
            <p:cNvSpPr/>
            <p:nvPr/>
          </p:nvSpPr>
          <p:spPr>
            <a:xfrm>
              <a:off x="2947422" y="4067543"/>
              <a:ext cx="164400" cy="97500"/>
            </a:xfrm>
            <a:prstGeom prst="roundRect">
              <a:avLst>
                <a:gd name="adj" fmla="val 50000"/>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pic>
        <p:nvPicPr>
          <p:cNvPr id="1438" name="Google Shape;1438;p79"/>
          <p:cNvPicPr preferRelativeResize="0"/>
          <p:nvPr/>
        </p:nvPicPr>
        <p:blipFill rotWithShape="1">
          <a:blip r:embed="rId3">
            <a:alphaModFix/>
          </a:blip>
          <a:srcRect l="27071" r="3066"/>
          <a:stretch/>
        </p:blipFill>
        <p:spPr>
          <a:xfrm>
            <a:off x="3562425" y="1420050"/>
            <a:ext cx="2019198" cy="2890352"/>
          </a:xfrm>
          <a:prstGeom prst="rect">
            <a:avLst/>
          </a:prstGeom>
          <a:noFill/>
          <a:ln>
            <a:noFill/>
          </a:ln>
        </p:spPr>
      </p:pic>
      <p:sp>
        <p:nvSpPr>
          <p:cNvPr id="1439" name="Google Shape;1439;p79"/>
          <p:cNvSpPr txBox="1">
            <a:spLocks noGrp="1"/>
          </p:cNvSpPr>
          <p:nvPr>
            <p:ph type="subTitle" idx="1"/>
          </p:nvPr>
        </p:nvSpPr>
        <p:spPr>
          <a:xfrm>
            <a:off x="6221750" y="1516650"/>
            <a:ext cx="2422200" cy="1055100"/>
          </a:xfrm>
          <a:prstGeom prst="rect">
            <a:avLst/>
          </a:prstGeom>
        </p:spPr>
        <p:txBody>
          <a:bodyPr spcFirstLastPara="1" wrap="square" lIns="91425" tIns="0" rIns="91425" bIns="91425" anchor="t" anchorCtr="0">
            <a:noAutofit/>
          </a:bodyPr>
          <a:lstStyle/>
          <a:p>
            <a:pPr marL="0" lvl="0" indent="0" algn="r" rtl="1">
              <a:lnSpc>
                <a:spcPct val="150000"/>
              </a:lnSpc>
              <a:spcBef>
                <a:spcPts val="0"/>
              </a:spcBef>
              <a:spcAft>
                <a:spcPts val="0"/>
              </a:spcAft>
              <a:buClr>
                <a:schemeClr val="dk1"/>
              </a:buClr>
              <a:buSzPts val="1100"/>
              <a:buFont typeface="Arial"/>
              <a:buNone/>
            </a:pPr>
            <a:r>
              <a:rPr lang="fa-IR" dirty="0">
                <a:cs typeface="B Nazanin" panose="00000700000000000000" pitchFamily="2" charset="-78"/>
              </a:rPr>
              <a:t>می توانید تصویر روی صفحه را با کار خود جایگزین کنید. فقط این یکی را حذف کنید، مال خود را اضافه کنید و آن را به درستی وسط قرار دهید</a:t>
            </a:r>
            <a:endParaRPr dirty="0">
              <a:cs typeface="B Nazanin" panose="000007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339"/>
        <p:cNvGrpSpPr/>
        <p:nvPr/>
      </p:nvGrpSpPr>
      <p:grpSpPr>
        <a:xfrm>
          <a:off x="0" y="0"/>
          <a:ext cx="0" cy="0"/>
          <a:chOff x="0" y="0"/>
          <a:chExt cx="0" cy="0"/>
        </a:xfrm>
      </p:grpSpPr>
      <p:sp>
        <p:nvSpPr>
          <p:cNvPr id="340" name="Google Shape;340;p44"/>
          <p:cNvSpPr/>
          <p:nvPr/>
        </p:nvSpPr>
        <p:spPr>
          <a:xfrm>
            <a:off x="4165275" y="991250"/>
            <a:ext cx="4138200" cy="31881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sp>
        <p:nvSpPr>
          <p:cNvPr id="341" name="Google Shape;341;p44"/>
          <p:cNvSpPr txBox="1">
            <a:spLocks noGrp="1"/>
          </p:cNvSpPr>
          <p:nvPr>
            <p:ph type="title"/>
          </p:nvPr>
        </p:nvSpPr>
        <p:spPr>
          <a:xfrm>
            <a:off x="925750" y="1786400"/>
            <a:ext cx="5151600" cy="9405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سلام!</a:t>
            </a:r>
            <a:endParaRPr dirty="0">
              <a:cs typeface="B Nazanin" panose="00000700000000000000" pitchFamily="2" charset="-78"/>
            </a:endParaRPr>
          </a:p>
        </p:txBody>
      </p:sp>
      <p:sp>
        <p:nvSpPr>
          <p:cNvPr id="342" name="Google Shape;342;p44"/>
          <p:cNvSpPr txBox="1">
            <a:spLocks noGrp="1"/>
          </p:cNvSpPr>
          <p:nvPr>
            <p:ph type="subTitle" idx="1"/>
          </p:nvPr>
        </p:nvSpPr>
        <p:spPr>
          <a:xfrm>
            <a:off x="925750" y="2854491"/>
            <a:ext cx="5151600" cy="1025400"/>
          </a:xfrm>
          <a:prstGeom prst="rect">
            <a:avLst/>
          </a:prstGeom>
        </p:spPr>
        <p:txBody>
          <a:bodyPr spcFirstLastPara="1" wrap="square" lIns="91425" tIns="0" rIns="91425" bIns="0" anchor="t" anchorCtr="0">
            <a:noAutofit/>
          </a:bodyPr>
          <a:lstStyle/>
          <a:p>
            <a:pPr marL="0" lvl="0" indent="0" algn="r" rtl="1">
              <a:spcBef>
                <a:spcPts val="0"/>
              </a:spcBef>
              <a:spcAft>
                <a:spcPts val="0"/>
              </a:spcAft>
              <a:buNone/>
            </a:pPr>
            <a:r>
              <a:rPr lang="fa-IR" dirty="0">
                <a:cs typeface="B Nazanin" panose="00000700000000000000" pitchFamily="2" charset="-78"/>
              </a:rPr>
              <a:t>این می تواند بخشی از ارائه باشد که در آن خود را معرفی می کنید، ایمیل خود را می نویسید…</a:t>
            </a:r>
            <a:endParaRPr dirty="0">
              <a:cs typeface="B Nazanin" panose="00000700000000000000" pitchFamily="2" charset="-78"/>
            </a:endParaRPr>
          </a:p>
        </p:txBody>
      </p:sp>
      <p:cxnSp>
        <p:nvCxnSpPr>
          <p:cNvPr id="343" name="Google Shape;343;p44">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344" name="Google Shape;344;p44">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443"/>
        <p:cNvGrpSpPr/>
        <p:nvPr/>
      </p:nvGrpSpPr>
      <p:grpSpPr>
        <a:xfrm>
          <a:off x="0" y="0"/>
          <a:ext cx="0" cy="0"/>
          <a:chOff x="0" y="0"/>
          <a:chExt cx="0" cy="0"/>
        </a:xfrm>
      </p:grpSpPr>
      <p:sp>
        <p:nvSpPr>
          <p:cNvPr id="1444" name="Google Shape;1444;p80"/>
          <p:cNvSpPr txBox="1">
            <a:spLocks noGrp="1"/>
          </p:cNvSpPr>
          <p:nvPr>
            <p:ph type="ctrTitle"/>
          </p:nvPr>
        </p:nvSpPr>
        <p:spPr>
          <a:xfrm>
            <a:off x="713225" y="1157263"/>
            <a:ext cx="5414400" cy="705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Clr>
                <a:schemeClr val="dk1"/>
              </a:buClr>
              <a:buSzPts val="1100"/>
              <a:buFont typeface="Arial"/>
              <a:buNone/>
            </a:pPr>
            <a:r>
              <a:rPr lang="fa-IR" dirty="0">
                <a:cs typeface="B Nazanin" panose="00000700000000000000" pitchFamily="2" charset="-78"/>
              </a:rPr>
              <a:t>با تشکر!</a:t>
            </a:r>
            <a:endParaRPr dirty="0">
              <a:cs typeface="B Nazanin" panose="00000700000000000000" pitchFamily="2" charset="-78"/>
            </a:endParaRPr>
          </a:p>
        </p:txBody>
      </p:sp>
      <p:sp>
        <p:nvSpPr>
          <p:cNvPr id="1445" name="Google Shape;1445;p80"/>
          <p:cNvSpPr txBox="1">
            <a:spLocks noGrp="1"/>
          </p:cNvSpPr>
          <p:nvPr>
            <p:ph type="subTitle" idx="1"/>
          </p:nvPr>
        </p:nvSpPr>
        <p:spPr>
          <a:xfrm>
            <a:off x="719750" y="2053877"/>
            <a:ext cx="3309300" cy="1273800"/>
          </a:xfrm>
          <a:prstGeom prst="rect">
            <a:avLst/>
          </a:prstGeom>
        </p:spPr>
        <p:txBody>
          <a:bodyPr spcFirstLastPara="1" wrap="square" lIns="91425" tIns="91425" rIns="91425" bIns="91425" anchor="ctr" anchorCtr="0">
            <a:noAutofit/>
          </a:bodyPr>
          <a:lstStyle/>
          <a:p>
            <a:pPr marL="0" lvl="0" indent="0" algn="l">
              <a:spcBef>
                <a:spcPts val="0"/>
              </a:spcBef>
              <a:spcAft>
                <a:spcPts val="0"/>
              </a:spcAft>
              <a:buClr>
                <a:schemeClr val="dk1"/>
              </a:buClr>
              <a:buSzPts val="1100"/>
              <a:buFont typeface="Arial"/>
              <a:buNone/>
            </a:pPr>
            <a:r>
              <a:rPr lang="fa-IR" dirty="0">
                <a:solidFill>
                  <a:schemeClr val="dk1"/>
                </a:solidFill>
                <a:cs typeface="B Nazanin" panose="00000700000000000000" pitchFamily="2" charset="-78"/>
              </a:rPr>
              <a:t>آیا هیچ سوالی دارید؟</a:t>
            </a:r>
          </a:p>
          <a:p>
            <a:pPr marL="0" lvl="0" indent="0" algn="l" rtl="0">
              <a:spcBef>
                <a:spcPts val="0"/>
              </a:spcBef>
              <a:spcAft>
                <a:spcPts val="0"/>
              </a:spcAft>
              <a:buClr>
                <a:schemeClr val="dk1"/>
              </a:buClr>
              <a:buSzPts val="1100"/>
              <a:buFont typeface="Arial"/>
              <a:buNone/>
            </a:pPr>
            <a:endParaRPr dirty="0">
              <a:solidFill>
                <a:schemeClr val="dk1"/>
              </a:solidFill>
              <a:cs typeface="B Nazanin" panose="00000700000000000000" pitchFamily="2" charset="-78"/>
            </a:endParaRPr>
          </a:p>
          <a:p>
            <a:pPr marL="0" lvl="0" indent="0" algn="l" rtl="0">
              <a:spcBef>
                <a:spcPts val="0"/>
              </a:spcBef>
              <a:spcAft>
                <a:spcPts val="0"/>
              </a:spcAft>
              <a:buClr>
                <a:schemeClr val="dk1"/>
              </a:buClr>
              <a:buSzPts val="1100"/>
              <a:buFont typeface="Arial"/>
              <a:buNone/>
            </a:pPr>
            <a:endParaRPr lang="fa-IR" dirty="0">
              <a:solidFill>
                <a:schemeClr val="dk1"/>
              </a:solidFill>
              <a:cs typeface="B Nazanin" panose="00000700000000000000" pitchFamily="2" charset="-78"/>
            </a:endParaRPr>
          </a:p>
          <a:p>
            <a:pPr marL="0" lvl="0" indent="0" algn="l" rtl="0">
              <a:spcBef>
                <a:spcPts val="0"/>
              </a:spcBef>
              <a:spcAft>
                <a:spcPts val="0"/>
              </a:spcAft>
              <a:buClr>
                <a:schemeClr val="dk1"/>
              </a:buClr>
              <a:buSzPts val="1100"/>
              <a:buFont typeface="Arial"/>
              <a:buNone/>
            </a:pPr>
            <a:r>
              <a:rPr lang="en" dirty="0">
                <a:solidFill>
                  <a:schemeClr val="dk1"/>
                </a:solidFill>
                <a:cs typeface="B Nazanin" panose="00000700000000000000" pitchFamily="2" charset="-78"/>
              </a:rPr>
              <a:t>+91  620 421 838 </a:t>
            </a:r>
            <a:endParaRPr dirty="0">
              <a:solidFill>
                <a:schemeClr val="dk1"/>
              </a:solidFill>
              <a:cs typeface="B Nazanin" panose="00000700000000000000" pitchFamily="2" charset="-78"/>
            </a:endParaRPr>
          </a:p>
          <a:p>
            <a:pPr marL="0" lvl="0" indent="0" algn="l" rtl="0">
              <a:spcBef>
                <a:spcPts val="0"/>
              </a:spcBef>
              <a:spcAft>
                <a:spcPts val="0"/>
              </a:spcAft>
              <a:buClr>
                <a:schemeClr val="dk1"/>
              </a:buClr>
              <a:buSzPts val="1100"/>
              <a:buFont typeface="Arial"/>
              <a:buNone/>
            </a:pPr>
            <a:r>
              <a:rPr lang="en-US" dirty="0">
                <a:solidFill>
                  <a:schemeClr val="dk1"/>
                </a:solidFill>
                <a:cs typeface="B Nazanin" panose="00000700000000000000" pitchFamily="2" charset="-78"/>
              </a:rPr>
              <a:t>20begir.com</a:t>
            </a:r>
            <a:endParaRPr dirty="0">
              <a:solidFill>
                <a:schemeClr val="dk1"/>
              </a:solidFill>
              <a:cs typeface="B Nazanin" panose="00000700000000000000" pitchFamily="2" charset="-78"/>
            </a:endParaRPr>
          </a:p>
        </p:txBody>
      </p:sp>
      <p:sp>
        <p:nvSpPr>
          <p:cNvPr id="1446" name="Google Shape;1446;p80"/>
          <p:cNvSpPr txBox="1"/>
          <p:nvPr/>
        </p:nvSpPr>
        <p:spPr>
          <a:xfrm>
            <a:off x="4651500" y="4608575"/>
            <a:ext cx="3788400" cy="503700"/>
          </a:xfrm>
          <a:prstGeom prst="rect">
            <a:avLst/>
          </a:prstGeom>
          <a:noFill/>
          <a:ln>
            <a:noFill/>
          </a:ln>
        </p:spPr>
        <p:txBody>
          <a:bodyPr spcFirstLastPara="1" wrap="square" lIns="91425" tIns="91425" rIns="91425" bIns="91425" anchor="t" anchorCtr="0">
            <a:noAutofit/>
          </a:bodyPr>
          <a:lstStyle/>
          <a:p>
            <a:pPr marL="0" lvl="0" indent="0" algn="r">
              <a:spcBef>
                <a:spcPts val="0"/>
              </a:spcBef>
              <a:spcAft>
                <a:spcPts val="0"/>
              </a:spcAft>
              <a:buNone/>
            </a:pPr>
            <a:r>
              <a:rPr lang="fa-IR" b="1" dirty="0">
                <a:solidFill>
                  <a:srgbClr val="595959"/>
                </a:solidFill>
                <a:latin typeface="Josefin Sans"/>
                <a:ea typeface="Josefin Sans"/>
                <a:cs typeface="B Nazanin" panose="00000700000000000000" pitchFamily="2" charset="-78"/>
                <a:sym typeface="Josefin Sans"/>
              </a:rPr>
              <a:t>لطفاً این اسلاید را برای ذکر منبع نگه دارید</a:t>
            </a:r>
            <a:endParaRPr b="1" dirty="0">
              <a:solidFill>
                <a:srgbClr val="595959"/>
              </a:solidFill>
              <a:latin typeface="Josefin Sans"/>
              <a:ea typeface="Josefin Sans"/>
              <a:cs typeface="B Nazanin" panose="00000700000000000000" pitchFamily="2" charset="-78"/>
              <a:sym typeface="Josefin Sans"/>
            </a:endParaRPr>
          </a:p>
        </p:txBody>
      </p:sp>
      <p:sp>
        <p:nvSpPr>
          <p:cNvPr id="1447" name="Google Shape;1447;p80"/>
          <p:cNvSpPr/>
          <p:nvPr/>
        </p:nvSpPr>
        <p:spPr>
          <a:xfrm>
            <a:off x="7009497" y="4088948"/>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448" name="Google Shape;1448;p80"/>
          <p:cNvGrpSpPr/>
          <p:nvPr/>
        </p:nvGrpSpPr>
        <p:grpSpPr>
          <a:xfrm>
            <a:off x="7458968" y="4088948"/>
            <a:ext cx="346056" cy="345674"/>
            <a:chOff x="3303268" y="3817349"/>
            <a:chExt cx="346056" cy="345674"/>
          </a:xfrm>
        </p:grpSpPr>
        <p:sp>
          <p:nvSpPr>
            <p:cNvPr id="1449" name="Google Shape;1449;p80"/>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0" name="Google Shape;1450;p80"/>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1" name="Google Shape;1451;p80"/>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2" name="Google Shape;1452;p80"/>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53" name="Google Shape;1453;p80"/>
          <p:cNvGrpSpPr/>
          <p:nvPr/>
        </p:nvGrpSpPr>
        <p:grpSpPr>
          <a:xfrm>
            <a:off x="7908058" y="4088948"/>
            <a:ext cx="346056" cy="345674"/>
            <a:chOff x="3752358" y="3817349"/>
            <a:chExt cx="346056" cy="345674"/>
          </a:xfrm>
        </p:grpSpPr>
        <p:sp>
          <p:nvSpPr>
            <p:cNvPr id="1454" name="Google Shape;1454;p80"/>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5" name="Google Shape;1455;p80"/>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6" name="Google Shape;1456;p80"/>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7" name="Google Shape;1457;p80"/>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458" name="Google Shape;1458;p80"/>
          <p:cNvSpPr/>
          <p:nvPr/>
        </p:nvSpPr>
        <p:spPr>
          <a:xfrm>
            <a:off x="5368050" y="-486625"/>
            <a:ext cx="3599400" cy="39861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D0000"/>
              </a:solidFill>
              <a:cs typeface="B Nazanin" panose="00000700000000000000" pitchFamily="2" charset="-78"/>
            </a:endParaRPr>
          </a:p>
        </p:txBody>
      </p:sp>
      <p:pic>
        <p:nvPicPr>
          <p:cNvPr id="1459" name="Google Shape;1459;p80"/>
          <p:cNvPicPr preferRelativeResize="0"/>
          <p:nvPr/>
        </p:nvPicPr>
        <p:blipFill rotWithShape="1">
          <a:blip r:embed="rId3">
            <a:alphaModFix/>
          </a:blip>
          <a:srcRect l="35174" t="680" b="680"/>
          <a:stretch/>
        </p:blipFill>
        <p:spPr>
          <a:xfrm>
            <a:off x="5607450" y="-3725"/>
            <a:ext cx="3536550" cy="3027300"/>
          </a:xfrm>
          <a:prstGeom prst="rect">
            <a:avLst/>
          </a:prstGeom>
          <a:noFill/>
          <a:ln>
            <a:noFill/>
          </a:ln>
        </p:spPr>
      </p:pic>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Char"/>
      </p:transition>
    </mc:Choice>
    <mc:Fallback>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463"/>
        <p:cNvGrpSpPr/>
        <p:nvPr/>
      </p:nvGrpSpPr>
      <p:grpSpPr>
        <a:xfrm>
          <a:off x="0" y="0"/>
          <a:ext cx="0" cy="0"/>
          <a:chOff x="0" y="0"/>
          <a:chExt cx="0" cy="0"/>
        </a:xfrm>
      </p:grpSpPr>
      <p:sp>
        <p:nvSpPr>
          <p:cNvPr id="1464" name="Google Shape;1464;p81"/>
          <p:cNvSpPr/>
          <p:nvPr/>
        </p:nvSpPr>
        <p:spPr>
          <a:xfrm>
            <a:off x="4194378" y="4136615"/>
            <a:ext cx="148822" cy="364942"/>
          </a:xfrm>
          <a:custGeom>
            <a:avLst/>
            <a:gdLst/>
            <a:ahLst/>
            <a:cxnLst/>
            <a:rect l="l" t="t" r="r" b="b"/>
            <a:pathLst>
              <a:path w="5963" h="14624" extrusionOk="0">
                <a:moveTo>
                  <a:pt x="3166" y="431"/>
                </a:moveTo>
                <a:cubicBezTo>
                  <a:pt x="3264" y="431"/>
                  <a:pt x="3344" y="511"/>
                  <a:pt x="3344" y="609"/>
                </a:cubicBezTo>
                <a:lnTo>
                  <a:pt x="3344" y="1476"/>
                </a:lnTo>
                <a:lnTo>
                  <a:pt x="2643" y="1476"/>
                </a:lnTo>
                <a:lnTo>
                  <a:pt x="2643" y="609"/>
                </a:lnTo>
                <a:cubicBezTo>
                  <a:pt x="2643" y="511"/>
                  <a:pt x="2723" y="431"/>
                  <a:pt x="2822" y="431"/>
                </a:cubicBezTo>
                <a:close/>
                <a:moveTo>
                  <a:pt x="3197" y="1906"/>
                </a:moveTo>
                <a:lnTo>
                  <a:pt x="3018" y="2220"/>
                </a:lnTo>
                <a:lnTo>
                  <a:pt x="2969" y="2220"/>
                </a:lnTo>
                <a:lnTo>
                  <a:pt x="2791" y="1906"/>
                </a:lnTo>
                <a:close/>
                <a:moveTo>
                  <a:pt x="3000" y="2651"/>
                </a:moveTo>
                <a:cubicBezTo>
                  <a:pt x="3043" y="2651"/>
                  <a:pt x="3086" y="2653"/>
                  <a:pt x="3129" y="2656"/>
                </a:cubicBezTo>
                <a:cubicBezTo>
                  <a:pt x="4143" y="2748"/>
                  <a:pt x="4727" y="3855"/>
                  <a:pt x="4235" y="4746"/>
                </a:cubicBezTo>
                <a:lnTo>
                  <a:pt x="4211" y="4641"/>
                </a:lnTo>
                <a:cubicBezTo>
                  <a:pt x="4168" y="4456"/>
                  <a:pt x="4003" y="4330"/>
                  <a:pt x="3820" y="4330"/>
                </a:cubicBezTo>
                <a:cubicBezTo>
                  <a:pt x="3791" y="4330"/>
                  <a:pt x="3761" y="4333"/>
                  <a:pt x="3731" y="4340"/>
                </a:cubicBezTo>
                <a:lnTo>
                  <a:pt x="3725" y="4340"/>
                </a:lnTo>
                <a:lnTo>
                  <a:pt x="3498" y="4396"/>
                </a:lnTo>
                <a:cubicBezTo>
                  <a:pt x="3301" y="4439"/>
                  <a:pt x="3123" y="4549"/>
                  <a:pt x="3000" y="4709"/>
                </a:cubicBezTo>
                <a:cubicBezTo>
                  <a:pt x="2871" y="4549"/>
                  <a:pt x="2693" y="4439"/>
                  <a:pt x="2496" y="4396"/>
                </a:cubicBezTo>
                <a:lnTo>
                  <a:pt x="2268" y="4340"/>
                </a:lnTo>
                <a:cubicBezTo>
                  <a:pt x="2239" y="4333"/>
                  <a:pt x="2209" y="4330"/>
                  <a:pt x="2179" y="4330"/>
                </a:cubicBezTo>
                <a:cubicBezTo>
                  <a:pt x="1997" y="4330"/>
                  <a:pt x="1831" y="4456"/>
                  <a:pt x="1789" y="4641"/>
                </a:cubicBezTo>
                <a:lnTo>
                  <a:pt x="1764" y="4746"/>
                </a:lnTo>
                <a:cubicBezTo>
                  <a:pt x="1266" y="3855"/>
                  <a:pt x="1857" y="2748"/>
                  <a:pt x="2871" y="2656"/>
                </a:cubicBezTo>
                <a:cubicBezTo>
                  <a:pt x="2914" y="2653"/>
                  <a:pt x="2957" y="2651"/>
                  <a:pt x="3000" y="2651"/>
                </a:cubicBezTo>
                <a:close/>
                <a:moveTo>
                  <a:pt x="3012" y="5361"/>
                </a:moveTo>
                <a:cubicBezTo>
                  <a:pt x="3461" y="5385"/>
                  <a:pt x="3578" y="5994"/>
                  <a:pt x="3166" y="6178"/>
                </a:cubicBezTo>
                <a:lnTo>
                  <a:pt x="3172" y="6178"/>
                </a:lnTo>
                <a:lnTo>
                  <a:pt x="3160" y="6184"/>
                </a:lnTo>
                <a:cubicBezTo>
                  <a:pt x="3107" y="6206"/>
                  <a:pt x="3051" y="6217"/>
                  <a:pt x="2993" y="6217"/>
                </a:cubicBezTo>
                <a:cubicBezTo>
                  <a:pt x="2935" y="6217"/>
                  <a:pt x="2877" y="6206"/>
                  <a:pt x="2822" y="6184"/>
                </a:cubicBezTo>
                <a:lnTo>
                  <a:pt x="2815" y="6178"/>
                </a:lnTo>
                <a:cubicBezTo>
                  <a:pt x="2404" y="5994"/>
                  <a:pt x="2520" y="5385"/>
                  <a:pt x="2969" y="5361"/>
                </a:cubicBezTo>
                <a:close/>
                <a:moveTo>
                  <a:pt x="3098" y="6639"/>
                </a:moveTo>
                <a:lnTo>
                  <a:pt x="3190" y="7057"/>
                </a:lnTo>
                <a:cubicBezTo>
                  <a:pt x="3203" y="7112"/>
                  <a:pt x="3233" y="7155"/>
                  <a:pt x="3283" y="7186"/>
                </a:cubicBezTo>
                <a:cubicBezTo>
                  <a:pt x="3473" y="7315"/>
                  <a:pt x="3615" y="7500"/>
                  <a:pt x="3694" y="7715"/>
                </a:cubicBezTo>
                <a:lnTo>
                  <a:pt x="2293" y="7715"/>
                </a:lnTo>
                <a:cubicBezTo>
                  <a:pt x="2373" y="7500"/>
                  <a:pt x="2514" y="7315"/>
                  <a:pt x="2705" y="7186"/>
                </a:cubicBezTo>
                <a:cubicBezTo>
                  <a:pt x="2754" y="7155"/>
                  <a:pt x="2785" y="7112"/>
                  <a:pt x="2797" y="7057"/>
                </a:cubicBezTo>
                <a:lnTo>
                  <a:pt x="2889" y="6639"/>
                </a:lnTo>
                <a:cubicBezTo>
                  <a:pt x="2926" y="6645"/>
                  <a:pt x="2957" y="6645"/>
                  <a:pt x="2994" y="6645"/>
                </a:cubicBezTo>
                <a:cubicBezTo>
                  <a:pt x="3031" y="6645"/>
                  <a:pt x="3061" y="6645"/>
                  <a:pt x="3098" y="6639"/>
                </a:cubicBezTo>
                <a:close/>
                <a:moveTo>
                  <a:pt x="1697" y="11815"/>
                </a:moveTo>
                <a:cubicBezTo>
                  <a:pt x="1814" y="11919"/>
                  <a:pt x="1863" y="12085"/>
                  <a:pt x="1826" y="12239"/>
                </a:cubicBezTo>
                <a:lnTo>
                  <a:pt x="1832" y="12233"/>
                </a:lnTo>
                <a:lnTo>
                  <a:pt x="1832" y="12233"/>
                </a:lnTo>
                <a:cubicBezTo>
                  <a:pt x="1795" y="12386"/>
                  <a:pt x="1678" y="12509"/>
                  <a:pt x="1525" y="12558"/>
                </a:cubicBezTo>
                <a:lnTo>
                  <a:pt x="1697" y="11815"/>
                </a:lnTo>
                <a:close/>
                <a:moveTo>
                  <a:pt x="4592" y="11697"/>
                </a:moveTo>
                <a:cubicBezTo>
                  <a:pt x="4720" y="11697"/>
                  <a:pt x="4850" y="11753"/>
                  <a:pt x="4942" y="11882"/>
                </a:cubicBezTo>
                <a:cubicBezTo>
                  <a:pt x="5166" y="12200"/>
                  <a:pt x="4907" y="12579"/>
                  <a:pt x="4586" y="12579"/>
                </a:cubicBezTo>
                <a:cubicBezTo>
                  <a:pt x="4510" y="12579"/>
                  <a:pt x="4430" y="12557"/>
                  <a:pt x="4352" y="12509"/>
                </a:cubicBezTo>
                <a:cubicBezTo>
                  <a:pt x="4254" y="12448"/>
                  <a:pt x="4186" y="12349"/>
                  <a:pt x="4155" y="12239"/>
                </a:cubicBezTo>
                <a:lnTo>
                  <a:pt x="4162" y="12233"/>
                </a:lnTo>
                <a:cubicBezTo>
                  <a:pt x="4088" y="11921"/>
                  <a:pt x="4336" y="11697"/>
                  <a:pt x="4592" y="11697"/>
                </a:cubicBezTo>
                <a:close/>
                <a:moveTo>
                  <a:pt x="2822" y="1"/>
                </a:moveTo>
                <a:cubicBezTo>
                  <a:pt x="2490" y="1"/>
                  <a:pt x="2213" y="277"/>
                  <a:pt x="2213" y="609"/>
                </a:cubicBezTo>
                <a:lnTo>
                  <a:pt x="2213" y="1691"/>
                </a:lnTo>
                <a:lnTo>
                  <a:pt x="2213" y="1697"/>
                </a:lnTo>
                <a:lnTo>
                  <a:pt x="2213" y="1703"/>
                </a:lnTo>
                <a:lnTo>
                  <a:pt x="2213" y="1709"/>
                </a:lnTo>
                <a:lnTo>
                  <a:pt x="2213" y="1722"/>
                </a:lnTo>
                <a:lnTo>
                  <a:pt x="2213" y="1746"/>
                </a:lnTo>
                <a:lnTo>
                  <a:pt x="2213" y="1752"/>
                </a:lnTo>
                <a:lnTo>
                  <a:pt x="2213" y="1759"/>
                </a:lnTo>
                <a:lnTo>
                  <a:pt x="2213" y="1771"/>
                </a:lnTo>
                <a:lnTo>
                  <a:pt x="2219" y="1777"/>
                </a:lnTo>
                <a:lnTo>
                  <a:pt x="2225" y="1783"/>
                </a:lnTo>
                <a:lnTo>
                  <a:pt x="2490" y="2269"/>
                </a:lnTo>
                <a:cubicBezTo>
                  <a:pt x="1162" y="2631"/>
                  <a:pt x="683" y="4266"/>
                  <a:pt x="1605" y="5287"/>
                </a:cubicBezTo>
                <a:lnTo>
                  <a:pt x="1051" y="7702"/>
                </a:lnTo>
                <a:lnTo>
                  <a:pt x="388" y="7702"/>
                </a:lnTo>
                <a:cubicBezTo>
                  <a:pt x="105" y="7702"/>
                  <a:pt x="105" y="8133"/>
                  <a:pt x="388" y="8133"/>
                </a:cubicBezTo>
                <a:lnTo>
                  <a:pt x="953" y="8133"/>
                </a:lnTo>
                <a:lnTo>
                  <a:pt x="658" y="9411"/>
                </a:lnTo>
                <a:cubicBezTo>
                  <a:pt x="619" y="9576"/>
                  <a:pt x="744" y="9676"/>
                  <a:pt x="869" y="9676"/>
                </a:cubicBezTo>
                <a:cubicBezTo>
                  <a:pt x="959" y="9676"/>
                  <a:pt x="1048" y="9625"/>
                  <a:pt x="1076" y="9510"/>
                </a:cubicBezTo>
                <a:lnTo>
                  <a:pt x="2170" y="4752"/>
                </a:lnTo>
                <a:lnTo>
                  <a:pt x="2379" y="4801"/>
                </a:lnTo>
                <a:cubicBezTo>
                  <a:pt x="2490" y="4826"/>
                  <a:pt x="2582" y="4887"/>
                  <a:pt x="2650" y="4979"/>
                </a:cubicBezTo>
                <a:cubicBezTo>
                  <a:pt x="2029" y="5232"/>
                  <a:pt x="1924" y="6074"/>
                  <a:pt x="2465" y="6467"/>
                </a:cubicBezTo>
                <a:lnTo>
                  <a:pt x="2373" y="6867"/>
                </a:lnTo>
                <a:cubicBezTo>
                  <a:pt x="2053" y="7112"/>
                  <a:pt x="1838" y="7481"/>
                  <a:pt x="1795" y="7887"/>
                </a:cubicBezTo>
                <a:lnTo>
                  <a:pt x="1795" y="7905"/>
                </a:lnTo>
                <a:cubicBezTo>
                  <a:pt x="1764" y="8188"/>
                  <a:pt x="1820" y="8471"/>
                  <a:pt x="1949" y="8723"/>
                </a:cubicBezTo>
                <a:lnTo>
                  <a:pt x="1322" y="11434"/>
                </a:lnTo>
                <a:lnTo>
                  <a:pt x="1322" y="11440"/>
                </a:lnTo>
                <a:lnTo>
                  <a:pt x="1322" y="11446"/>
                </a:lnTo>
                <a:lnTo>
                  <a:pt x="941" y="13118"/>
                </a:lnTo>
                <a:cubicBezTo>
                  <a:pt x="922" y="13179"/>
                  <a:pt x="873" y="13228"/>
                  <a:pt x="805" y="13228"/>
                </a:cubicBezTo>
                <a:cubicBezTo>
                  <a:pt x="744" y="13228"/>
                  <a:pt x="695" y="13192"/>
                  <a:pt x="683" y="13130"/>
                </a:cubicBezTo>
                <a:lnTo>
                  <a:pt x="443" y="12276"/>
                </a:lnTo>
                <a:lnTo>
                  <a:pt x="873" y="10395"/>
                </a:lnTo>
                <a:cubicBezTo>
                  <a:pt x="913" y="10233"/>
                  <a:pt x="785" y="10132"/>
                  <a:pt x="660" y="10132"/>
                </a:cubicBezTo>
                <a:cubicBezTo>
                  <a:pt x="571" y="10132"/>
                  <a:pt x="483" y="10182"/>
                  <a:pt x="455" y="10296"/>
                </a:cubicBezTo>
                <a:lnTo>
                  <a:pt x="13" y="12233"/>
                </a:lnTo>
                <a:cubicBezTo>
                  <a:pt x="0" y="12270"/>
                  <a:pt x="0" y="12300"/>
                  <a:pt x="13" y="12337"/>
                </a:cubicBezTo>
                <a:lnTo>
                  <a:pt x="265" y="13247"/>
                </a:lnTo>
                <a:cubicBezTo>
                  <a:pt x="301" y="13370"/>
                  <a:pt x="375" y="13480"/>
                  <a:pt x="480" y="13554"/>
                </a:cubicBezTo>
                <a:lnTo>
                  <a:pt x="295" y="14359"/>
                </a:lnTo>
                <a:cubicBezTo>
                  <a:pt x="265" y="14476"/>
                  <a:pt x="338" y="14593"/>
                  <a:pt x="455" y="14618"/>
                </a:cubicBezTo>
                <a:cubicBezTo>
                  <a:pt x="467" y="14624"/>
                  <a:pt x="486" y="14624"/>
                  <a:pt x="504" y="14624"/>
                </a:cubicBezTo>
                <a:cubicBezTo>
                  <a:pt x="603" y="14624"/>
                  <a:pt x="689" y="14556"/>
                  <a:pt x="713" y="14458"/>
                </a:cubicBezTo>
                <a:lnTo>
                  <a:pt x="898" y="13653"/>
                </a:lnTo>
                <a:cubicBezTo>
                  <a:pt x="1125" y="13610"/>
                  <a:pt x="1303" y="13437"/>
                  <a:pt x="1353" y="13216"/>
                </a:cubicBezTo>
                <a:lnTo>
                  <a:pt x="1408" y="12995"/>
                </a:lnTo>
                <a:cubicBezTo>
                  <a:pt x="2299" y="12970"/>
                  <a:pt x="2576" y="11772"/>
                  <a:pt x="1783" y="11354"/>
                </a:cubicBezTo>
                <a:lnTo>
                  <a:pt x="2385" y="8741"/>
                </a:lnTo>
                <a:cubicBezTo>
                  <a:pt x="2397" y="8692"/>
                  <a:pt x="2391" y="8637"/>
                  <a:pt x="2361" y="8588"/>
                </a:cubicBezTo>
                <a:cubicBezTo>
                  <a:pt x="2281" y="8452"/>
                  <a:pt x="2232" y="8299"/>
                  <a:pt x="2219" y="8139"/>
                </a:cubicBezTo>
                <a:lnTo>
                  <a:pt x="3731" y="8139"/>
                </a:lnTo>
                <a:cubicBezTo>
                  <a:pt x="3719" y="8299"/>
                  <a:pt x="3670" y="8452"/>
                  <a:pt x="3590" y="8588"/>
                </a:cubicBezTo>
                <a:cubicBezTo>
                  <a:pt x="3559" y="8637"/>
                  <a:pt x="3553" y="8692"/>
                  <a:pt x="3565" y="8741"/>
                </a:cubicBezTo>
                <a:lnTo>
                  <a:pt x="4020" y="10714"/>
                </a:lnTo>
                <a:cubicBezTo>
                  <a:pt x="4045" y="10813"/>
                  <a:pt x="4131" y="10880"/>
                  <a:pt x="4229" y="10880"/>
                </a:cubicBezTo>
                <a:cubicBezTo>
                  <a:pt x="4248" y="10880"/>
                  <a:pt x="4260" y="10880"/>
                  <a:pt x="4278" y="10874"/>
                </a:cubicBezTo>
                <a:cubicBezTo>
                  <a:pt x="4395" y="10850"/>
                  <a:pt x="4463" y="10733"/>
                  <a:pt x="4438" y="10616"/>
                </a:cubicBezTo>
                <a:lnTo>
                  <a:pt x="4002" y="8729"/>
                </a:lnTo>
                <a:cubicBezTo>
                  <a:pt x="4131" y="8471"/>
                  <a:pt x="4186" y="8188"/>
                  <a:pt x="4155" y="7905"/>
                </a:cubicBezTo>
                <a:lnTo>
                  <a:pt x="4155" y="7887"/>
                </a:lnTo>
                <a:cubicBezTo>
                  <a:pt x="4149" y="7832"/>
                  <a:pt x="4137" y="7776"/>
                  <a:pt x="4125" y="7721"/>
                </a:cubicBezTo>
                <a:cubicBezTo>
                  <a:pt x="4051" y="7383"/>
                  <a:pt x="3854" y="7082"/>
                  <a:pt x="3578" y="6873"/>
                </a:cubicBezTo>
                <a:lnTo>
                  <a:pt x="3485" y="6473"/>
                </a:lnTo>
                <a:cubicBezTo>
                  <a:pt x="4026" y="6074"/>
                  <a:pt x="3922" y="5238"/>
                  <a:pt x="3301" y="4986"/>
                </a:cubicBezTo>
                <a:cubicBezTo>
                  <a:pt x="3369" y="4893"/>
                  <a:pt x="3461" y="4826"/>
                  <a:pt x="3572" y="4801"/>
                </a:cubicBezTo>
                <a:lnTo>
                  <a:pt x="3781" y="4758"/>
                </a:lnTo>
                <a:lnTo>
                  <a:pt x="5514" y="12282"/>
                </a:lnTo>
                <a:lnTo>
                  <a:pt x="5274" y="13136"/>
                </a:lnTo>
                <a:cubicBezTo>
                  <a:pt x="5262" y="13192"/>
                  <a:pt x="5207" y="13235"/>
                  <a:pt x="5151" y="13235"/>
                </a:cubicBezTo>
                <a:cubicBezTo>
                  <a:pt x="5084" y="13228"/>
                  <a:pt x="5028" y="13185"/>
                  <a:pt x="5016" y="13118"/>
                </a:cubicBezTo>
                <a:lnTo>
                  <a:pt x="4967" y="12896"/>
                </a:lnTo>
                <a:cubicBezTo>
                  <a:pt x="5354" y="12694"/>
                  <a:pt x="5532" y="12239"/>
                  <a:pt x="5379" y="11833"/>
                </a:cubicBezTo>
                <a:cubicBezTo>
                  <a:pt x="5254" y="11485"/>
                  <a:pt x="4922" y="11264"/>
                  <a:pt x="4566" y="11264"/>
                </a:cubicBezTo>
                <a:cubicBezTo>
                  <a:pt x="4501" y="11264"/>
                  <a:pt x="4436" y="11271"/>
                  <a:pt x="4371" y="11286"/>
                </a:cubicBezTo>
                <a:cubicBezTo>
                  <a:pt x="3946" y="11384"/>
                  <a:pt x="3664" y="11784"/>
                  <a:pt x="3707" y="12220"/>
                </a:cubicBezTo>
                <a:cubicBezTo>
                  <a:pt x="3750" y="12651"/>
                  <a:pt x="4112" y="12983"/>
                  <a:pt x="4549" y="12995"/>
                </a:cubicBezTo>
                <a:lnTo>
                  <a:pt x="4598" y="13216"/>
                </a:lnTo>
                <a:cubicBezTo>
                  <a:pt x="4647" y="13444"/>
                  <a:pt x="4832" y="13616"/>
                  <a:pt x="5053" y="13653"/>
                </a:cubicBezTo>
                <a:lnTo>
                  <a:pt x="5243" y="14458"/>
                </a:lnTo>
                <a:cubicBezTo>
                  <a:pt x="5262" y="14556"/>
                  <a:pt x="5348" y="14624"/>
                  <a:pt x="5452" y="14624"/>
                </a:cubicBezTo>
                <a:cubicBezTo>
                  <a:pt x="5465" y="14624"/>
                  <a:pt x="5483" y="14624"/>
                  <a:pt x="5502" y="14618"/>
                </a:cubicBezTo>
                <a:cubicBezTo>
                  <a:pt x="5612" y="14593"/>
                  <a:pt x="5686" y="14476"/>
                  <a:pt x="5661" y="14366"/>
                </a:cubicBezTo>
                <a:lnTo>
                  <a:pt x="5471" y="13554"/>
                </a:lnTo>
                <a:cubicBezTo>
                  <a:pt x="5575" y="13480"/>
                  <a:pt x="5655" y="13376"/>
                  <a:pt x="5686" y="13247"/>
                </a:cubicBezTo>
                <a:lnTo>
                  <a:pt x="5944" y="12337"/>
                </a:lnTo>
                <a:cubicBezTo>
                  <a:pt x="5956" y="12313"/>
                  <a:pt x="5963" y="12276"/>
                  <a:pt x="5963" y="12245"/>
                </a:cubicBezTo>
                <a:lnTo>
                  <a:pt x="5016" y="8145"/>
                </a:lnTo>
                <a:lnTo>
                  <a:pt x="5575" y="8145"/>
                </a:lnTo>
                <a:cubicBezTo>
                  <a:pt x="5858" y="8145"/>
                  <a:pt x="5858" y="7715"/>
                  <a:pt x="5575" y="7715"/>
                </a:cubicBezTo>
                <a:lnTo>
                  <a:pt x="4918" y="7715"/>
                </a:lnTo>
                <a:lnTo>
                  <a:pt x="4358" y="5299"/>
                </a:lnTo>
                <a:cubicBezTo>
                  <a:pt x="5280" y="4279"/>
                  <a:pt x="4801" y="2644"/>
                  <a:pt x="3473" y="2287"/>
                </a:cubicBezTo>
                <a:lnTo>
                  <a:pt x="3744" y="1802"/>
                </a:lnTo>
                <a:cubicBezTo>
                  <a:pt x="3762" y="1771"/>
                  <a:pt x="3768" y="1728"/>
                  <a:pt x="3768" y="1691"/>
                </a:cubicBezTo>
                <a:lnTo>
                  <a:pt x="3768" y="609"/>
                </a:lnTo>
                <a:cubicBezTo>
                  <a:pt x="3768" y="277"/>
                  <a:pt x="3498" y="1"/>
                  <a:pt x="31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1465" name="Google Shape;1465;p81"/>
          <p:cNvGrpSpPr/>
          <p:nvPr/>
        </p:nvGrpSpPr>
        <p:grpSpPr>
          <a:xfrm>
            <a:off x="4125732" y="3551054"/>
            <a:ext cx="286113" cy="365571"/>
            <a:chOff x="4116504" y="3367846"/>
            <a:chExt cx="309211" cy="395084"/>
          </a:xfrm>
        </p:grpSpPr>
        <p:sp>
          <p:nvSpPr>
            <p:cNvPr id="1466" name="Google Shape;1466;p81"/>
            <p:cNvSpPr/>
            <p:nvPr/>
          </p:nvSpPr>
          <p:spPr>
            <a:xfrm>
              <a:off x="4192262" y="3367846"/>
              <a:ext cx="233452" cy="195991"/>
            </a:xfrm>
            <a:custGeom>
              <a:avLst/>
              <a:gdLst/>
              <a:ahLst/>
              <a:cxnLst/>
              <a:rect l="l" t="t" r="r" b="b"/>
              <a:pathLst>
                <a:path w="8656" h="7267" extrusionOk="0">
                  <a:moveTo>
                    <a:pt x="2920" y="1885"/>
                  </a:moveTo>
                  <a:lnTo>
                    <a:pt x="3350" y="2598"/>
                  </a:lnTo>
                  <a:lnTo>
                    <a:pt x="2484" y="2598"/>
                  </a:lnTo>
                  <a:lnTo>
                    <a:pt x="2920" y="1885"/>
                  </a:lnTo>
                  <a:close/>
                  <a:moveTo>
                    <a:pt x="7032" y="4061"/>
                  </a:moveTo>
                  <a:cubicBezTo>
                    <a:pt x="7352" y="4061"/>
                    <a:pt x="7610" y="4319"/>
                    <a:pt x="7610" y="4638"/>
                  </a:cubicBezTo>
                  <a:cubicBezTo>
                    <a:pt x="7610" y="4706"/>
                    <a:pt x="7598" y="4780"/>
                    <a:pt x="7573" y="4841"/>
                  </a:cubicBezTo>
                  <a:cubicBezTo>
                    <a:pt x="7518" y="4983"/>
                    <a:pt x="7622" y="5136"/>
                    <a:pt x="7776" y="5136"/>
                  </a:cubicBezTo>
                  <a:lnTo>
                    <a:pt x="8022" y="5136"/>
                  </a:lnTo>
                  <a:cubicBezTo>
                    <a:pt x="8286" y="5136"/>
                    <a:pt x="8286" y="5530"/>
                    <a:pt x="8022" y="5530"/>
                  </a:cubicBezTo>
                  <a:lnTo>
                    <a:pt x="5834" y="5530"/>
                  </a:lnTo>
                  <a:lnTo>
                    <a:pt x="5834" y="5136"/>
                  </a:lnTo>
                  <a:lnTo>
                    <a:pt x="6295" y="5136"/>
                  </a:lnTo>
                  <a:cubicBezTo>
                    <a:pt x="6442" y="5136"/>
                    <a:pt x="6547" y="4983"/>
                    <a:pt x="6491" y="4841"/>
                  </a:cubicBezTo>
                  <a:cubicBezTo>
                    <a:pt x="6467" y="4780"/>
                    <a:pt x="6455" y="4706"/>
                    <a:pt x="6455" y="4638"/>
                  </a:cubicBezTo>
                  <a:cubicBezTo>
                    <a:pt x="6455" y="4319"/>
                    <a:pt x="6713" y="4061"/>
                    <a:pt x="7032" y="4061"/>
                  </a:cubicBezTo>
                  <a:close/>
                  <a:moveTo>
                    <a:pt x="2920" y="1"/>
                  </a:moveTo>
                  <a:cubicBezTo>
                    <a:pt x="2813" y="1"/>
                    <a:pt x="2705" y="71"/>
                    <a:pt x="2705" y="213"/>
                  </a:cubicBezTo>
                  <a:lnTo>
                    <a:pt x="2705" y="1411"/>
                  </a:lnTo>
                  <a:lnTo>
                    <a:pt x="1986" y="2598"/>
                  </a:lnTo>
                  <a:lnTo>
                    <a:pt x="1722" y="2598"/>
                  </a:lnTo>
                  <a:cubicBezTo>
                    <a:pt x="1623" y="2598"/>
                    <a:pt x="1531" y="2653"/>
                    <a:pt x="1482" y="2745"/>
                  </a:cubicBezTo>
                  <a:lnTo>
                    <a:pt x="959" y="3759"/>
                  </a:lnTo>
                  <a:lnTo>
                    <a:pt x="277" y="3759"/>
                  </a:lnTo>
                  <a:cubicBezTo>
                    <a:pt x="123" y="3759"/>
                    <a:pt x="7" y="3882"/>
                    <a:pt x="0" y="4030"/>
                  </a:cubicBezTo>
                  <a:lnTo>
                    <a:pt x="0" y="4491"/>
                  </a:lnTo>
                  <a:cubicBezTo>
                    <a:pt x="3" y="4632"/>
                    <a:pt x="111" y="4703"/>
                    <a:pt x="218" y="4703"/>
                  </a:cubicBezTo>
                  <a:cubicBezTo>
                    <a:pt x="325" y="4703"/>
                    <a:pt x="431" y="4632"/>
                    <a:pt x="431" y="4491"/>
                  </a:cubicBezTo>
                  <a:lnTo>
                    <a:pt x="431" y="4190"/>
                  </a:lnTo>
                  <a:lnTo>
                    <a:pt x="1088" y="4190"/>
                  </a:lnTo>
                  <a:cubicBezTo>
                    <a:pt x="1168" y="4190"/>
                    <a:pt x="1242" y="4147"/>
                    <a:pt x="1279" y="4073"/>
                  </a:cubicBezTo>
                  <a:lnTo>
                    <a:pt x="1820" y="3028"/>
                  </a:lnTo>
                  <a:lnTo>
                    <a:pt x="4014" y="3028"/>
                  </a:lnTo>
                  <a:lnTo>
                    <a:pt x="4549" y="4073"/>
                  </a:lnTo>
                  <a:cubicBezTo>
                    <a:pt x="4586" y="4147"/>
                    <a:pt x="4660" y="4190"/>
                    <a:pt x="4740" y="4190"/>
                  </a:cubicBezTo>
                  <a:lnTo>
                    <a:pt x="5397" y="4190"/>
                  </a:lnTo>
                  <a:lnTo>
                    <a:pt x="5397" y="7054"/>
                  </a:lnTo>
                  <a:cubicBezTo>
                    <a:pt x="5397" y="7195"/>
                    <a:pt x="5505" y="7266"/>
                    <a:pt x="5612" y="7266"/>
                  </a:cubicBezTo>
                  <a:cubicBezTo>
                    <a:pt x="5720" y="7266"/>
                    <a:pt x="5828" y="7195"/>
                    <a:pt x="5828" y="7054"/>
                  </a:cubicBezTo>
                  <a:lnTo>
                    <a:pt x="5828" y="5966"/>
                  </a:lnTo>
                  <a:lnTo>
                    <a:pt x="8016" y="5966"/>
                  </a:lnTo>
                  <a:cubicBezTo>
                    <a:pt x="8360" y="5966"/>
                    <a:pt x="8649" y="5689"/>
                    <a:pt x="8649" y="5345"/>
                  </a:cubicBezTo>
                  <a:cubicBezTo>
                    <a:pt x="8655" y="5001"/>
                    <a:pt x="8378" y="4712"/>
                    <a:pt x="8034" y="4712"/>
                  </a:cubicBezTo>
                  <a:lnTo>
                    <a:pt x="8040" y="4706"/>
                  </a:lnTo>
                  <a:lnTo>
                    <a:pt x="8040" y="4638"/>
                  </a:lnTo>
                  <a:cubicBezTo>
                    <a:pt x="8034" y="4079"/>
                    <a:pt x="7586" y="3630"/>
                    <a:pt x="7032" y="3630"/>
                  </a:cubicBezTo>
                  <a:cubicBezTo>
                    <a:pt x="6473" y="3630"/>
                    <a:pt x="6024" y="4079"/>
                    <a:pt x="6024" y="4638"/>
                  </a:cubicBezTo>
                  <a:lnTo>
                    <a:pt x="6024" y="4706"/>
                  </a:lnTo>
                  <a:lnTo>
                    <a:pt x="5834" y="4706"/>
                  </a:lnTo>
                  <a:lnTo>
                    <a:pt x="5834" y="4030"/>
                  </a:lnTo>
                  <a:cubicBezTo>
                    <a:pt x="5828" y="3882"/>
                    <a:pt x="5711" y="3759"/>
                    <a:pt x="5557" y="3759"/>
                  </a:cubicBezTo>
                  <a:lnTo>
                    <a:pt x="4875" y="3759"/>
                  </a:lnTo>
                  <a:lnTo>
                    <a:pt x="4352" y="2745"/>
                  </a:lnTo>
                  <a:cubicBezTo>
                    <a:pt x="4303" y="2653"/>
                    <a:pt x="4211" y="2598"/>
                    <a:pt x="4113" y="2598"/>
                  </a:cubicBezTo>
                  <a:lnTo>
                    <a:pt x="3848" y="2598"/>
                  </a:lnTo>
                  <a:lnTo>
                    <a:pt x="3135" y="1411"/>
                  </a:lnTo>
                  <a:lnTo>
                    <a:pt x="3135" y="213"/>
                  </a:lnTo>
                  <a:cubicBezTo>
                    <a:pt x="3135" y="71"/>
                    <a:pt x="3028" y="1"/>
                    <a:pt x="29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67" name="Google Shape;1467;p81"/>
            <p:cNvSpPr/>
            <p:nvPr/>
          </p:nvSpPr>
          <p:spPr>
            <a:xfrm>
              <a:off x="4116504" y="3401747"/>
              <a:ext cx="93856" cy="55235"/>
            </a:xfrm>
            <a:custGeom>
              <a:avLst/>
              <a:gdLst/>
              <a:ahLst/>
              <a:cxnLst/>
              <a:rect l="l" t="t" r="r" b="b"/>
              <a:pathLst>
                <a:path w="3480" h="2048" extrusionOk="0">
                  <a:moveTo>
                    <a:pt x="2066" y="1"/>
                  </a:moveTo>
                  <a:cubicBezTo>
                    <a:pt x="1574" y="1"/>
                    <a:pt x="1174" y="400"/>
                    <a:pt x="1174" y="892"/>
                  </a:cubicBezTo>
                  <a:lnTo>
                    <a:pt x="1174" y="917"/>
                  </a:lnTo>
                  <a:lnTo>
                    <a:pt x="566" y="917"/>
                  </a:lnTo>
                  <a:cubicBezTo>
                    <a:pt x="252" y="917"/>
                    <a:pt x="0" y="1169"/>
                    <a:pt x="0" y="1482"/>
                  </a:cubicBezTo>
                  <a:cubicBezTo>
                    <a:pt x="0" y="1795"/>
                    <a:pt x="252" y="2048"/>
                    <a:pt x="566" y="2048"/>
                  </a:cubicBezTo>
                  <a:lnTo>
                    <a:pt x="1592" y="2048"/>
                  </a:lnTo>
                  <a:cubicBezTo>
                    <a:pt x="1709" y="2048"/>
                    <a:pt x="1808" y="1955"/>
                    <a:pt x="1808" y="1839"/>
                  </a:cubicBezTo>
                  <a:cubicBezTo>
                    <a:pt x="1808" y="1716"/>
                    <a:pt x="1709" y="1623"/>
                    <a:pt x="1592" y="1623"/>
                  </a:cubicBezTo>
                  <a:lnTo>
                    <a:pt x="566" y="1623"/>
                  </a:lnTo>
                  <a:cubicBezTo>
                    <a:pt x="381" y="1623"/>
                    <a:pt x="381" y="1347"/>
                    <a:pt x="566" y="1347"/>
                  </a:cubicBezTo>
                  <a:lnTo>
                    <a:pt x="1433" y="1347"/>
                  </a:lnTo>
                  <a:cubicBezTo>
                    <a:pt x="1580" y="1347"/>
                    <a:pt x="1685" y="1193"/>
                    <a:pt x="1635" y="1058"/>
                  </a:cubicBezTo>
                  <a:cubicBezTo>
                    <a:pt x="1519" y="757"/>
                    <a:pt x="1740" y="431"/>
                    <a:pt x="2066" y="431"/>
                  </a:cubicBezTo>
                  <a:cubicBezTo>
                    <a:pt x="2385" y="431"/>
                    <a:pt x="2607" y="757"/>
                    <a:pt x="2496" y="1058"/>
                  </a:cubicBezTo>
                  <a:cubicBezTo>
                    <a:pt x="2441" y="1193"/>
                    <a:pt x="2545" y="1347"/>
                    <a:pt x="2699" y="1347"/>
                  </a:cubicBezTo>
                  <a:lnTo>
                    <a:pt x="2908" y="1347"/>
                  </a:lnTo>
                  <a:cubicBezTo>
                    <a:pt x="3092" y="1347"/>
                    <a:pt x="3092" y="1623"/>
                    <a:pt x="2908" y="1623"/>
                  </a:cubicBezTo>
                  <a:lnTo>
                    <a:pt x="2447" y="1623"/>
                  </a:lnTo>
                  <a:cubicBezTo>
                    <a:pt x="2164" y="1623"/>
                    <a:pt x="2164" y="2048"/>
                    <a:pt x="2447" y="2048"/>
                  </a:cubicBezTo>
                  <a:lnTo>
                    <a:pt x="2908" y="2048"/>
                  </a:lnTo>
                  <a:cubicBezTo>
                    <a:pt x="3209" y="2048"/>
                    <a:pt x="3455" y="1808"/>
                    <a:pt x="3467" y="1507"/>
                  </a:cubicBezTo>
                  <a:cubicBezTo>
                    <a:pt x="3479" y="1205"/>
                    <a:pt x="3258" y="947"/>
                    <a:pt x="2957" y="923"/>
                  </a:cubicBezTo>
                  <a:lnTo>
                    <a:pt x="2957" y="892"/>
                  </a:lnTo>
                  <a:cubicBezTo>
                    <a:pt x="2957" y="400"/>
                    <a:pt x="2557" y="1"/>
                    <a:pt x="20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68" name="Google Shape;1468;p81"/>
            <p:cNvSpPr/>
            <p:nvPr/>
          </p:nvSpPr>
          <p:spPr>
            <a:xfrm>
              <a:off x="4282936" y="3490101"/>
              <a:ext cx="38324" cy="33038"/>
            </a:xfrm>
            <a:custGeom>
              <a:avLst/>
              <a:gdLst/>
              <a:ahLst/>
              <a:cxnLst/>
              <a:rect l="l" t="t" r="r" b="b"/>
              <a:pathLst>
                <a:path w="1421" h="1225" extrusionOk="0">
                  <a:moveTo>
                    <a:pt x="990" y="425"/>
                  </a:moveTo>
                  <a:lnTo>
                    <a:pt x="990" y="794"/>
                  </a:lnTo>
                  <a:lnTo>
                    <a:pt x="425" y="794"/>
                  </a:lnTo>
                  <a:lnTo>
                    <a:pt x="425" y="425"/>
                  </a:lnTo>
                  <a:close/>
                  <a:moveTo>
                    <a:pt x="260" y="1"/>
                  </a:moveTo>
                  <a:cubicBezTo>
                    <a:pt x="112" y="1"/>
                    <a:pt x="1" y="121"/>
                    <a:pt x="1" y="265"/>
                  </a:cubicBezTo>
                  <a:lnTo>
                    <a:pt x="1" y="954"/>
                  </a:lnTo>
                  <a:cubicBezTo>
                    <a:pt x="1" y="1101"/>
                    <a:pt x="117" y="1224"/>
                    <a:pt x="271" y="1224"/>
                  </a:cubicBezTo>
                  <a:lnTo>
                    <a:pt x="1150" y="1224"/>
                  </a:lnTo>
                  <a:cubicBezTo>
                    <a:pt x="1298" y="1224"/>
                    <a:pt x="1421" y="1101"/>
                    <a:pt x="1421" y="954"/>
                  </a:cubicBezTo>
                  <a:lnTo>
                    <a:pt x="1421" y="265"/>
                  </a:lnTo>
                  <a:cubicBezTo>
                    <a:pt x="1421" y="121"/>
                    <a:pt x="1303" y="1"/>
                    <a:pt x="1161" y="1"/>
                  </a:cubicBezTo>
                  <a:cubicBezTo>
                    <a:pt x="1157" y="1"/>
                    <a:pt x="1154" y="1"/>
                    <a:pt x="1150" y="1"/>
                  </a:cubicBezTo>
                  <a:lnTo>
                    <a:pt x="271" y="1"/>
                  </a:lnTo>
                  <a:cubicBezTo>
                    <a:pt x="267" y="1"/>
                    <a:pt x="264"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69" name="Google Shape;1469;p81"/>
            <p:cNvSpPr/>
            <p:nvPr/>
          </p:nvSpPr>
          <p:spPr>
            <a:xfrm>
              <a:off x="4220608" y="3490101"/>
              <a:ext cx="38486" cy="33038"/>
            </a:xfrm>
            <a:custGeom>
              <a:avLst/>
              <a:gdLst/>
              <a:ahLst/>
              <a:cxnLst/>
              <a:rect l="l" t="t" r="r" b="b"/>
              <a:pathLst>
                <a:path w="1427" h="1225" extrusionOk="0">
                  <a:moveTo>
                    <a:pt x="1002" y="425"/>
                  </a:moveTo>
                  <a:lnTo>
                    <a:pt x="1002" y="794"/>
                  </a:lnTo>
                  <a:lnTo>
                    <a:pt x="431" y="794"/>
                  </a:lnTo>
                  <a:lnTo>
                    <a:pt x="431" y="425"/>
                  </a:lnTo>
                  <a:close/>
                  <a:moveTo>
                    <a:pt x="271" y="1"/>
                  </a:moveTo>
                  <a:cubicBezTo>
                    <a:pt x="123" y="1"/>
                    <a:pt x="1" y="118"/>
                    <a:pt x="1" y="271"/>
                  </a:cubicBezTo>
                  <a:lnTo>
                    <a:pt x="1" y="954"/>
                  </a:lnTo>
                  <a:cubicBezTo>
                    <a:pt x="1" y="1101"/>
                    <a:pt x="123" y="1224"/>
                    <a:pt x="271" y="1224"/>
                  </a:cubicBezTo>
                  <a:lnTo>
                    <a:pt x="1156" y="1224"/>
                  </a:lnTo>
                  <a:cubicBezTo>
                    <a:pt x="1304" y="1224"/>
                    <a:pt x="1427" y="1101"/>
                    <a:pt x="1427" y="954"/>
                  </a:cubicBezTo>
                  <a:lnTo>
                    <a:pt x="1427" y="271"/>
                  </a:lnTo>
                  <a:cubicBezTo>
                    <a:pt x="1420" y="118"/>
                    <a:pt x="1304" y="1"/>
                    <a:pt x="1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0" name="Google Shape;1470;p81"/>
            <p:cNvSpPr/>
            <p:nvPr/>
          </p:nvSpPr>
          <p:spPr>
            <a:xfrm>
              <a:off x="4141855" y="3506310"/>
              <a:ext cx="117239" cy="256404"/>
            </a:xfrm>
            <a:custGeom>
              <a:avLst/>
              <a:gdLst/>
              <a:ahLst/>
              <a:cxnLst/>
              <a:rect l="l" t="t" r="r" b="b"/>
              <a:pathLst>
                <a:path w="4347" h="9507" extrusionOk="0">
                  <a:moveTo>
                    <a:pt x="3922" y="1846"/>
                  </a:moveTo>
                  <a:lnTo>
                    <a:pt x="3922" y="2215"/>
                  </a:lnTo>
                  <a:lnTo>
                    <a:pt x="3597" y="2215"/>
                  </a:lnTo>
                  <a:lnTo>
                    <a:pt x="3597" y="1846"/>
                  </a:lnTo>
                  <a:close/>
                  <a:moveTo>
                    <a:pt x="3922" y="3869"/>
                  </a:moveTo>
                  <a:lnTo>
                    <a:pt x="3922" y="4237"/>
                  </a:lnTo>
                  <a:lnTo>
                    <a:pt x="3597" y="4237"/>
                  </a:lnTo>
                  <a:lnTo>
                    <a:pt x="3597" y="3869"/>
                  </a:lnTo>
                  <a:close/>
                  <a:moveTo>
                    <a:pt x="3922" y="5891"/>
                  </a:moveTo>
                  <a:lnTo>
                    <a:pt x="3922" y="6260"/>
                  </a:lnTo>
                  <a:lnTo>
                    <a:pt x="3597" y="6260"/>
                  </a:lnTo>
                  <a:lnTo>
                    <a:pt x="3597" y="5891"/>
                  </a:lnTo>
                  <a:close/>
                  <a:moveTo>
                    <a:pt x="3922" y="7913"/>
                  </a:moveTo>
                  <a:lnTo>
                    <a:pt x="3922" y="8282"/>
                  </a:lnTo>
                  <a:lnTo>
                    <a:pt x="3597" y="8282"/>
                  </a:lnTo>
                  <a:lnTo>
                    <a:pt x="3597" y="7919"/>
                  </a:lnTo>
                  <a:lnTo>
                    <a:pt x="3922" y="7913"/>
                  </a:lnTo>
                  <a:close/>
                  <a:moveTo>
                    <a:pt x="2085" y="1"/>
                  </a:moveTo>
                  <a:cubicBezTo>
                    <a:pt x="1977" y="1"/>
                    <a:pt x="1869" y="73"/>
                    <a:pt x="1869" y="217"/>
                  </a:cubicBezTo>
                  <a:lnTo>
                    <a:pt x="1869" y="1637"/>
                  </a:lnTo>
                  <a:lnTo>
                    <a:pt x="124" y="2762"/>
                  </a:lnTo>
                  <a:cubicBezTo>
                    <a:pt x="44" y="2811"/>
                    <a:pt x="1" y="2897"/>
                    <a:pt x="1" y="2990"/>
                  </a:cubicBezTo>
                  <a:lnTo>
                    <a:pt x="1" y="9290"/>
                  </a:lnTo>
                  <a:cubicBezTo>
                    <a:pt x="1" y="9434"/>
                    <a:pt x="107" y="9507"/>
                    <a:pt x="214" y="9507"/>
                  </a:cubicBezTo>
                  <a:cubicBezTo>
                    <a:pt x="320" y="9507"/>
                    <a:pt x="428" y="9434"/>
                    <a:pt x="431" y="9290"/>
                  </a:cubicBezTo>
                  <a:lnTo>
                    <a:pt x="431" y="3076"/>
                  </a:lnTo>
                  <a:lnTo>
                    <a:pt x="2195" y="1938"/>
                  </a:lnTo>
                  <a:lnTo>
                    <a:pt x="2207" y="1926"/>
                  </a:lnTo>
                  <a:lnTo>
                    <a:pt x="3166" y="1311"/>
                  </a:lnTo>
                  <a:lnTo>
                    <a:pt x="3166" y="1631"/>
                  </a:lnTo>
                  <a:lnTo>
                    <a:pt x="3166" y="2430"/>
                  </a:lnTo>
                  <a:lnTo>
                    <a:pt x="3166" y="3653"/>
                  </a:lnTo>
                  <a:lnTo>
                    <a:pt x="3166" y="4446"/>
                  </a:lnTo>
                  <a:lnTo>
                    <a:pt x="3166" y="5670"/>
                  </a:lnTo>
                  <a:lnTo>
                    <a:pt x="3166" y="6462"/>
                  </a:lnTo>
                  <a:lnTo>
                    <a:pt x="3166" y="7692"/>
                  </a:lnTo>
                  <a:lnTo>
                    <a:pt x="3166" y="8479"/>
                  </a:lnTo>
                  <a:lnTo>
                    <a:pt x="3166" y="9272"/>
                  </a:lnTo>
                  <a:cubicBezTo>
                    <a:pt x="3166" y="9413"/>
                    <a:pt x="3274" y="9484"/>
                    <a:pt x="3382" y="9484"/>
                  </a:cubicBezTo>
                  <a:cubicBezTo>
                    <a:pt x="3489" y="9484"/>
                    <a:pt x="3597" y="9413"/>
                    <a:pt x="3597" y="9272"/>
                  </a:cubicBezTo>
                  <a:lnTo>
                    <a:pt x="3597" y="8694"/>
                  </a:lnTo>
                  <a:lnTo>
                    <a:pt x="4076" y="8694"/>
                  </a:lnTo>
                  <a:cubicBezTo>
                    <a:pt x="4224" y="8694"/>
                    <a:pt x="4347" y="8577"/>
                    <a:pt x="4347" y="8423"/>
                  </a:cubicBezTo>
                  <a:lnTo>
                    <a:pt x="4347" y="7741"/>
                  </a:lnTo>
                  <a:cubicBezTo>
                    <a:pt x="4347" y="7593"/>
                    <a:pt x="4224" y="7471"/>
                    <a:pt x="4076" y="7471"/>
                  </a:cubicBezTo>
                  <a:lnTo>
                    <a:pt x="3597" y="7471"/>
                  </a:lnTo>
                  <a:lnTo>
                    <a:pt x="3597" y="6671"/>
                  </a:lnTo>
                  <a:lnTo>
                    <a:pt x="4076" y="6671"/>
                  </a:lnTo>
                  <a:cubicBezTo>
                    <a:pt x="4224" y="6671"/>
                    <a:pt x="4347" y="6555"/>
                    <a:pt x="4347" y="6401"/>
                  </a:cubicBezTo>
                  <a:lnTo>
                    <a:pt x="4347" y="5719"/>
                  </a:lnTo>
                  <a:cubicBezTo>
                    <a:pt x="4347" y="5571"/>
                    <a:pt x="4224" y="5448"/>
                    <a:pt x="4076" y="5448"/>
                  </a:cubicBezTo>
                  <a:lnTo>
                    <a:pt x="3597" y="5448"/>
                  </a:lnTo>
                  <a:lnTo>
                    <a:pt x="3597" y="4649"/>
                  </a:lnTo>
                  <a:lnTo>
                    <a:pt x="4076" y="4649"/>
                  </a:lnTo>
                  <a:cubicBezTo>
                    <a:pt x="4224" y="4649"/>
                    <a:pt x="4347" y="4532"/>
                    <a:pt x="4347" y="4379"/>
                  </a:cubicBezTo>
                  <a:lnTo>
                    <a:pt x="4347" y="3696"/>
                  </a:lnTo>
                  <a:cubicBezTo>
                    <a:pt x="4347" y="3549"/>
                    <a:pt x="4224" y="3426"/>
                    <a:pt x="4076" y="3426"/>
                  </a:cubicBezTo>
                  <a:lnTo>
                    <a:pt x="3597" y="3426"/>
                  </a:lnTo>
                  <a:lnTo>
                    <a:pt x="3597" y="2645"/>
                  </a:lnTo>
                  <a:lnTo>
                    <a:pt x="4076" y="2645"/>
                  </a:lnTo>
                  <a:cubicBezTo>
                    <a:pt x="4224" y="2645"/>
                    <a:pt x="4347" y="2522"/>
                    <a:pt x="4347" y="2375"/>
                  </a:cubicBezTo>
                  <a:lnTo>
                    <a:pt x="4347" y="1686"/>
                  </a:lnTo>
                  <a:cubicBezTo>
                    <a:pt x="4347" y="1542"/>
                    <a:pt x="4229" y="1422"/>
                    <a:pt x="4087" y="1422"/>
                  </a:cubicBezTo>
                  <a:cubicBezTo>
                    <a:pt x="4083" y="1422"/>
                    <a:pt x="4080" y="1422"/>
                    <a:pt x="4076" y="1422"/>
                  </a:cubicBezTo>
                  <a:lnTo>
                    <a:pt x="3597" y="1422"/>
                  </a:lnTo>
                  <a:lnTo>
                    <a:pt x="3597" y="1023"/>
                  </a:lnTo>
                  <a:cubicBezTo>
                    <a:pt x="3597" y="863"/>
                    <a:pt x="3465" y="751"/>
                    <a:pt x="3325" y="751"/>
                  </a:cubicBezTo>
                  <a:cubicBezTo>
                    <a:pt x="3275" y="751"/>
                    <a:pt x="3225" y="765"/>
                    <a:pt x="3179" y="795"/>
                  </a:cubicBezTo>
                  <a:lnTo>
                    <a:pt x="2300" y="1355"/>
                  </a:lnTo>
                  <a:lnTo>
                    <a:pt x="2300" y="217"/>
                  </a:lnTo>
                  <a:cubicBezTo>
                    <a:pt x="2300" y="73"/>
                    <a:pt x="2192" y="1"/>
                    <a:pt x="20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1" name="Google Shape;1471;p81"/>
            <p:cNvSpPr/>
            <p:nvPr/>
          </p:nvSpPr>
          <p:spPr>
            <a:xfrm>
              <a:off x="4170390" y="3601028"/>
              <a:ext cx="11624" cy="120907"/>
            </a:xfrm>
            <a:custGeom>
              <a:avLst/>
              <a:gdLst/>
              <a:ahLst/>
              <a:cxnLst/>
              <a:rect l="l" t="t" r="r" b="b"/>
              <a:pathLst>
                <a:path w="431" h="4483" extrusionOk="0">
                  <a:moveTo>
                    <a:pt x="215" y="0"/>
                  </a:moveTo>
                  <a:cubicBezTo>
                    <a:pt x="98" y="0"/>
                    <a:pt x="0" y="98"/>
                    <a:pt x="0" y="215"/>
                  </a:cubicBezTo>
                  <a:lnTo>
                    <a:pt x="0" y="4266"/>
                  </a:lnTo>
                  <a:cubicBezTo>
                    <a:pt x="0" y="4410"/>
                    <a:pt x="108" y="4483"/>
                    <a:pt x="215" y="4483"/>
                  </a:cubicBezTo>
                  <a:cubicBezTo>
                    <a:pt x="323" y="4483"/>
                    <a:pt x="430" y="4410"/>
                    <a:pt x="430" y="4266"/>
                  </a:cubicBezTo>
                  <a:lnTo>
                    <a:pt x="430" y="215"/>
                  </a:lnTo>
                  <a:cubicBezTo>
                    <a:pt x="430" y="98"/>
                    <a:pt x="338" y="0"/>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2" name="Google Shape;1472;p81"/>
            <p:cNvSpPr/>
            <p:nvPr/>
          </p:nvSpPr>
          <p:spPr>
            <a:xfrm>
              <a:off x="4198735" y="3601028"/>
              <a:ext cx="11462" cy="120907"/>
            </a:xfrm>
            <a:custGeom>
              <a:avLst/>
              <a:gdLst/>
              <a:ahLst/>
              <a:cxnLst/>
              <a:rect l="l" t="t" r="r" b="b"/>
              <a:pathLst>
                <a:path w="425" h="4483" extrusionOk="0">
                  <a:moveTo>
                    <a:pt x="215" y="0"/>
                  </a:moveTo>
                  <a:cubicBezTo>
                    <a:pt x="92" y="0"/>
                    <a:pt x="0" y="98"/>
                    <a:pt x="0" y="215"/>
                  </a:cubicBezTo>
                  <a:lnTo>
                    <a:pt x="0" y="4266"/>
                  </a:lnTo>
                  <a:cubicBezTo>
                    <a:pt x="0" y="4410"/>
                    <a:pt x="106" y="4483"/>
                    <a:pt x="212" y="4483"/>
                  </a:cubicBezTo>
                  <a:cubicBezTo>
                    <a:pt x="318" y="4483"/>
                    <a:pt x="424" y="4410"/>
                    <a:pt x="424" y="4266"/>
                  </a:cubicBezTo>
                  <a:lnTo>
                    <a:pt x="424" y="215"/>
                  </a:lnTo>
                  <a:cubicBezTo>
                    <a:pt x="424" y="98"/>
                    <a:pt x="332" y="0"/>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3" name="Google Shape;1473;p81"/>
            <p:cNvSpPr/>
            <p:nvPr/>
          </p:nvSpPr>
          <p:spPr>
            <a:xfrm>
              <a:off x="4282774" y="3544634"/>
              <a:ext cx="117239" cy="218295"/>
            </a:xfrm>
            <a:custGeom>
              <a:avLst/>
              <a:gdLst/>
              <a:ahLst/>
              <a:cxnLst/>
              <a:rect l="l" t="t" r="r" b="b"/>
              <a:pathLst>
                <a:path w="4347" h="8094" extrusionOk="0">
                  <a:moveTo>
                    <a:pt x="996" y="425"/>
                  </a:moveTo>
                  <a:lnTo>
                    <a:pt x="996" y="794"/>
                  </a:lnTo>
                  <a:lnTo>
                    <a:pt x="431" y="794"/>
                  </a:lnTo>
                  <a:lnTo>
                    <a:pt x="431" y="425"/>
                  </a:lnTo>
                  <a:close/>
                  <a:moveTo>
                    <a:pt x="750" y="2448"/>
                  </a:moveTo>
                  <a:lnTo>
                    <a:pt x="750" y="2816"/>
                  </a:lnTo>
                  <a:lnTo>
                    <a:pt x="431" y="2816"/>
                  </a:lnTo>
                  <a:lnTo>
                    <a:pt x="431" y="2448"/>
                  </a:lnTo>
                  <a:close/>
                  <a:moveTo>
                    <a:pt x="750" y="4470"/>
                  </a:moveTo>
                  <a:lnTo>
                    <a:pt x="750" y="4839"/>
                  </a:lnTo>
                  <a:lnTo>
                    <a:pt x="431" y="4839"/>
                  </a:lnTo>
                  <a:lnTo>
                    <a:pt x="431" y="4470"/>
                  </a:lnTo>
                  <a:close/>
                  <a:moveTo>
                    <a:pt x="750" y="6492"/>
                  </a:moveTo>
                  <a:lnTo>
                    <a:pt x="750" y="6861"/>
                  </a:lnTo>
                  <a:lnTo>
                    <a:pt x="431" y="6861"/>
                  </a:lnTo>
                  <a:lnTo>
                    <a:pt x="431" y="6492"/>
                  </a:lnTo>
                  <a:close/>
                  <a:moveTo>
                    <a:pt x="266" y="1"/>
                  </a:moveTo>
                  <a:cubicBezTo>
                    <a:pt x="118" y="1"/>
                    <a:pt x="7" y="121"/>
                    <a:pt x="1" y="265"/>
                  </a:cubicBezTo>
                  <a:lnTo>
                    <a:pt x="1" y="954"/>
                  </a:lnTo>
                  <a:cubicBezTo>
                    <a:pt x="7" y="1101"/>
                    <a:pt x="123" y="1224"/>
                    <a:pt x="277" y="1224"/>
                  </a:cubicBezTo>
                  <a:lnTo>
                    <a:pt x="867" y="1224"/>
                  </a:lnTo>
                  <a:cubicBezTo>
                    <a:pt x="793" y="1286"/>
                    <a:pt x="750" y="1378"/>
                    <a:pt x="750" y="1470"/>
                  </a:cubicBezTo>
                  <a:lnTo>
                    <a:pt x="750" y="2023"/>
                  </a:lnTo>
                  <a:lnTo>
                    <a:pt x="277" y="2023"/>
                  </a:lnTo>
                  <a:cubicBezTo>
                    <a:pt x="273" y="2023"/>
                    <a:pt x="270" y="2023"/>
                    <a:pt x="266" y="2023"/>
                  </a:cubicBezTo>
                  <a:cubicBezTo>
                    <a:pt x="118" y="2023"/>
                    <a:pt x="7" y="2144"/>
                    <a:pt x="1" y="2288"/>
                  </a:cubicBezTo>
                  <a:lnTo>
                    <a:pt x="1" y="2976"/>
                  </a:lnTo>
                  <a:cubicBezTo>
                    <a:pt x="7" y="3124"/>
                    <a:pt x="123" y="3247"/>
                    <a:pt x="277" y="3247"/>
                  </a:cubicBezTo>
                  <a:lnTo>
                    <a:pt x="750" y="3247"/>
                  </a:lnTo>
                  <a:lnTo>
                    <a:pt x="750" y="4046"/>
                  </a:lnTo>
                  <a:lnTo>
                    <a:pt x="277" y="4046"/>
                  </a:lnTo>
                  <a:cubicBezTo>
                    <a:pt x="273" y="4046"/>
                    <a:pt x="270" y="4045"/>
                    <a:pt x="266" y="4045"/>
                  </a:cubicBezTo>
                  <a:cubicBezTo>
                    <a:pt x="118" y="4045"/>
                    <a:pt x="7" y="4166"/>
                    <a:pt x="1" y="4310"/>
                  </a:cubicBezTo>
                  <a:lnTo>
                    <a:pt x="1" y="4998"/>
                  </a:lnTo>
                  <a:cubicBezTo>
                    <a:pt x="7" y="5146"/>
                    <a:pt x="123" y="5269"/>
                    <a:pt x="277" y="5269"/>
                  </a:cubicBezTo>
                  <a:lnTo>
                    <a:pt x="750" y="5269"/>
                  </a:lnTo>
                  <a:lnTo>
                    <a:pt x="750" y="6068"/>
                  </a:lnTo>
                  <a:lnTo>
                    <a:pt x="277" y="6068"/>
                  </a:lnTo>
                  <a:cubicBezTo>
                    <a:pt x="273" y="6068"/>
                    <a:pt x="270" y="6068"/>
                    <a:pt x="266" y="6068"/>
                  </a:cubicBezTo>
                  <a:cubicBezTo>
                    <a:pt x="118" y="6068"/>
                    <a:pt x="7" y="6188"/>
                    <a:pt x="1" y="6332"/>
                  </a:cubicBezTo>
                  <a:lnTo>
                    <a:pt x="1" y="7021"/>
                  </a:lnTo>
                  <a:cubicBezTo>
                    <a:pt x="7" y="7168"/>
                    <a:pt x="123" y="7291"/>
                    <a:pt x="277" y="7291"/>
                  </a:cubicBezTo>
                  <a:lnTo>
                    <a:pt x="750" y="7291"/>
                  </a:lnTo>
                  <a:lnTo>
                    <a:pt x="750" y="7869"/>
                  </a:lnTo>
                  <a:cubicBezTo>
                    <a:pt x="750" y="8010"/>
                    <a:pt x="858" y="8081"/>
                    <a:pt x="966" y="8081"/>
                  </a:cubicBezTo>
                  <a:cubicBezTo>
                    <a:pt x="1073" y="8081"/>
                    <a:pt x="1181" y="8010"/>
                    <a:pt x="1181" y="7869"/>
                  </a:cubicBezTo>
                  <a:lnTo>
                    <a:pt x="1181" y="7076"/>
                  </a:lnTo>
                  <a:lnTo>
                    <a:pt x="1181" y="6283"/>
                  </a:lnTo>
                  <a:lnTo>
                    <a:pt x="1181" y="5060"/>
                  </a:lnTo>
                  <a:lnTo>
                    <a:pt x="1181" y="4267"/>
                  </a:lnTo>
                  <a:lnTo>
                    <a:pt x="1181" y="3038"/>
                  </a:lnTo>
                  <a:lnTo>
                    <a:pt x="1181" y="2245"/>
                  </a:lnTo>
                  <a:lnTo>
                    <a:pt x="1181" y="1581"/>
                  </a:lnTo>
                  <a:lnTo>
                    <a:pt x="3922" y="1581"/>
                  </a:lnTo>
                  <a:lnTo>
                    <a:pt x="3922" y="7881"/>
                  </a:lnTo>
                  <a:cubicBezTo>
                    <a:pt x="3922" y="8023"/>
                    <a:pt x="4028" y="8093"/>
                    <a:pt x="4134" y="8093"/>
                  </a:cubicBezTo>
                  <a:cubicBezTo>
                    <a:pt x="4240" y="8093"/>
                    <a:pt x="4346" y="8023"/>
                    <a:pt x="4346" y="7881"/>
                  </a:cubicBezTo>
                  <a:lnTo>
                    <a:pt x="4346" y="1470"/>
                  </a:lnTo>
                  <a:cubicBezTo>
                    <a:pt x="4346" y="1286"/>
                    <a:pt x="4199" y="1144"/>
                    <a:pt x="4021" y="1144"/>
                  </a:cubicBezTo>
                  <a:lnTo>
                    <a:pt x="1353" y="1144"/>
                  </a:lnTo>
                  <a:cubicBezTo>
                    <a:pt x="1402" y="1089"/>
                    <a:pt x="1427" y="1021"/>
                    <a:pt x="1427" y="954"/>
                  </a:cubicBezTo>
                  <a:lnTo>
                    <a:pt x="1427" y="265"/>
                  </a:lnTo>
                  <a:cubicBezTo>
                    <a:pt x="1427" y="121"/>
                    <a:pt x="1309" y="1"/>
                    <a:pt x="1167" y="1"/>
                  </a:cubicBezTo>
                  <a:cubicBezTo>
                    <a:pt x="1163" y="1"/>
                    <a:pt x="1160" y="1"/>
                    <a:pt x="1156" y="1"/>
                  </a:cubicBezTo>
                  <a:lnTo>
                    <a:pt x="277" y="1"/>
                  </a:lnTo>
                  <a:cubicBezTo>
                    <a:pt x="273" y="1"/>
                    <a:pt x="270" y="1"/>
                    <a:pt x="2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4" name="Google Shape;1474;p81"/>
            <p:cNvSpPr/>
            <p:nvPr/>
          </p:nvSpPr>
          <p:spPr>
            <a:xfrm>
              <a:off x="4324550" y="3605317"/>
              <a:ext cx="54075" cy="28885"/>
            </a:xfrm>
            <a:custGeom>
              <a:avLst/>
              <a:gdLst/>
              <a:ahLst/>
              <a:cxnLst/>
              <a:rect l="l" t="t" r="r" b="b"/>
              <a:pathLst>
                <a:path w="2005" h="1071" extrusionOk="0">
                  <a:moveTo>
                    <a:pt x="1580" y="431"/>
                  </a:moveTo>
                  <a:lnTo>
                    <a:pt x="1580" y="640"/>
                  </a:lnTo>
                  <a:lnTo>
                    <a:pt x="437" y="640"/>
                  </a:lnTo>
                  <a:lnTo>
                    <a:pt x="437" y="431"/>
                  </a:lnTo>
                  <a:close/>
                  <a:moveTo>
                    <a:pt x="271" y="1"/>
                  </a:moveTo>
                  <a:cubicBezTo>
                    <a:pt x="123" y="1"/>
                    <a:pt x="1" y="124"/>
                    <a:pt x="1" y="271"/>
                  </a:cubicBezTo>
                  <a:lnTo>
                    <a:pt x="1" y="794"/>
                  </a:lnTo>
                  <a:cubicBezTo>
                    <a:pt x="1" y="947"/>
                    <a:pt x="123" y="1064"/>
                    <a:pt x="271" y="1070"/>
                  </a:cubicBezTo>
                  <a:lnTo>
                    <a:pt x="1734" y="1070"/>
                  </a:lnTo>
                  <a:cubicBezTo>
                    <a:pt x="1881" y="1064"/>
                    <a:pt x="2004" y="947"/>
                    <a:pt x="2004" y="794"/>
                  </a:cubicBezTo>
                  <a:lnTo>
                    <a:pt x="2004" y="271"/>
                  </a:lnTo>
                  <a:cubicBezTo>
                    <a:pt x="2004" y="124"/>
                    <a:pt x="1881" y="1"/>
                    <a:pt x="17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5" name="Google Shape;1475;p81"/>
            <p:cNvSpPr/>
            <p:nvPr/>
          </p:nvSpPr>
          <p:spPr>
            <a:xfrm>
              <a:off x="4324550" y="3654564"/>
              <a:ext cx="54075" cy="28858"/>
            </a:xfrm>
            <a:custGeom>
              <a:avLst/>
              <a:gdLst/>
              <a:ahLst/>
              <a:cxnLst/>
              <a:rect l="l" t="t" r="r" b="b"/>
              <a:pathLst>
                <a:path w="2005" h="1070" extrusionOk="0">
                  <a:moveTo>
                    <a:pt x="1580" y="431"/>
                  </a:moveTo>
                  <a:lnTo>
                    <a:pt x="1580" y="640"/>
                  </a:lnTo>
                  <a:lnTo>
                    <a:pt x="437" y="640"/>
                  </a:lnTo>
                  <a:lnTo>
                    <a:pt x="437" y="431"/>
                  </a:lnTo>
                  <a:close/>
                  <a:moveTo>
                    <a:pt x="271" y="0"/>
                  </a:moveTo>
                  <a:cubicBezTo>
                    <a:pt x="123" y="0"/>
                    <a:pt x="1" y="123"/>
                    <a:pt x="1" y="271"/>
                  </a:cubicBezTo>
                  <a:lnTo>
                    <a:pt x="1" y="793"/>
                  </a:lnTo>
                  <a:cubicBezTo>
                    <a:pt x="1" y="947"/>
                    <a:pt x="123" y="1070"/>
                    <a:pt x="271" y="1070"/>
                  </a:cubicBezTo>
                  <a:lnTo>
                    <a:pt x="1734" y="1070"/>
                  </a:lnTo>
                  <a:cubicBezTo>
                    <a:pt x="1881" y="1070"/>
                    <a:pt x="2004" y="947"/>
                    <a:pt x="2004" y="793"/>
                  </a:cubicBezTo>
                  <a:lnTo>
                    <a:pt x="2004" y="271"/>
                  </a:lnTo>
                  <a:cubicBezTo>
                    <a:pt x="2004" y="123"/>
                    <a:pt x="1881" y="0"/>
                    <a:pt x="17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6" name="Google Shape;1476;p81"/>
            <p:cNvSpPr/>
            <p:nvPr/>
          </p:nvSpPr>
          <p:spPr>
            <a:xfrm>
              <a:off x="4324550" y="3703784"/>
              <a:ext cx="54075" cy="28723"/>
            </a:xfrm>
            <a:custGeom>
              <a:avLst/>
              <a:gdLst/>
              <a:ahLst/>
              <a:cxnLst/>
              <a:rect l="l" t="t" r="r" b="b"/>
              <a:pathLst>
                <a:path w="2005" h="1065" extrusionOk="0">
                  <a:moveTo>
                    <a:pt x="1580" y="431"/>
                  </a:moveTo>
                  <a:lnTo>
                    <a:pt x="1580" y="640"/>
                  </a:lnTo>
                  <a:lnTo>
                    <a:pt x="437" y="640"/>
                  </a:lnTo>
                  <a:lnTo>
                    <a:pt x="437" y="431"/>
                  </a:lnTo>
                  <a:close/>
                  <a:moveTo>
                    <a:pt x="271" y="1"/>
                  </a:moveTo>
                  <a:cubicBezTo>
                    <a:pt x="123" y="1"/>
                    <a:pt x="1" y="124"/>
                    <a:pt x="1" y="271"/>
                  </a:cubicBezTo>
                  <a:lnTo>
                    <a:pt x="1" y="794"/>
                  </a:lnTo>
                  <a:cubicBezTo>
                    <a:pt x="1" y="948"/>
                    <a:pt x="123" y="1064"/>
                    <a:pt x="271" y="1064"/>
                  </a:cubicBezTo>
                  <a:lnTo>
                    <a:pt x="1734" y="1064"/>
                  </a:lnTo>
                  <a:cubicBezTo>
                    <a:pt x="1881" y="1064"/>
                    <a:pt x="2004" y="948"/>
                    <a:pt x="2004" y="794"/>
                  </a:cubicBezTo>
                  <a:lnTo>
                    <a:pt x="2004" y="271"/>
                  </a:lnTo>
                  <a:cubicBezTo>
                    <a:pt x="2004" y="124"/>
                    <a:pt x="1881" y="1"/>
                    <a:pt x="17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477" name="Google Shape;1477;p81"/>
          <p:cNvGrpSpPr/>
          <p:nvPr/>
        </p:nvGrpSpPr>
        <p:grpSpPr>
          <a:xfrm>
            <a:off x="4089235" y="2380124"/>
            <a:ext cx="359107" cy="365246"/>
            <a:chOff x="4041581" y="2102386"/>
            <a:chExt cx="388098" cy="394733"/>
          </a:xfrm>
        </p:grpSpPr>
        <p:sp>
          <p:nvSpPr>
            <p:cNvPr id="1478" name="Google Shape;1478;p81"/>
            <p:cNvSpPr/>
            <p:nvPr/>
          </p:nvSpPr>
          <p:spPr>
            <a:xfrm>
              <a:off x="4300169" y="2468747"/>
              <a:ext cx="30045" cy="11651"/>
            </a:xfrm>
            <a:custGeom>
              <a:avLst/>
              <a:gdLst/>
              <a:ahLst/>
              <a:cxnLst/>
              <a:rect l="l" t="t" r="r" b="b"/>
              <a:pathLst>
                <a:path w="1114" h="432" extrusionOk="0">
                  <a:moveTo>
                    <a:pt x="290" y="1"/>
                  </a:moveTo>
                  <a:cubicBezTo>
                    <a:pt x="1" y="1"/>
                    <a:pt x="1" y="431"/>
                    <a:pt x="290" y="431"/>
                  </a:cubicBezTo>
                  <a:lnTo>
                    <a:pt x="825" y="431"/>
                  </a:lnTo>
                  <a:cubicBezTo>
                    <a:pt x="1114" y="431"/>
                    <a:pt x="1114" y="1"/>
                    <a:pt x="8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9" name="Google Shape;1479;p81"/>
            <p:cNvSpPr/>
            <p:nvPr/>
          </p:nvSpPr>
          <p:spPr>
            <a:xfrm>
              <a:off x="4148005" y="2435924"/>
              <a:ext cx="19904" cy="11651"/>
            </a:xfrm>
            <a:custGeom>
              <a:avLst/>
              <a:gdLst/>
              <a:ahLst/>
              <a:cxnLst/>
              <a:rect l="l" t="t" r="r" b="b"/>
              <a:pathLst>
                <a:path w="738" h="432" extrusionOk="0">
                  <a:moveTo>
                    <a:pt x="283" y="1"/>
                  </a:moveTo>
                  <a:cubicBezTo>
                    <a:pt x="0" y="1"/>
                    <a:pt x="0" y="431"/>
                    <a:pt x="283" y="431"/>
                  </a:cubicBezTo>
                  <a:lnTo>
                    <a:pt x="455" y="431"/>
                  </a:lnTo>
                  <a:cubicBezTo>
                    <a:pt x="738" y="431"/>
                    <a:pt x="738" y="1"/>
                    <a:pt x="4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80" name="Google Shape;1480;p81"/>
            <p:cNvSpPr/>
            <p:nvPr/>
          </p:nvSpPr>
          <p:spPr>
            <a:xfrm>
              <a:off x="4041581" y="2102386"/>
              <a:ext cx="388098" cy="394733"/>
            </a:xfrm>
            <a:custGeom>
              <a:avLst/>
              <a:gdLst/>
              <a:ahLst/>
              <a:cxnLst/>
              <a:rect l="l" t="t" r="r" b="b"/>
              <a:pathLst>
                <a:path w="14390" h="14636" extrusionOk="0">
                  <a:moveTo>
                    <a:pt x="13892" y="2250"/>
                  </a:moveTo>
                  <a:lnTo>
                    <a:pt x="13892" y="2994"/>
                  </a:lnTo>
                  <a:lnTo>
                    <a:pt x="8378" y="2994"/>
                  </a:lnTo>
                  <a:lnTo>
                    <a:pt x="8378" y="2250"/>
                  </a:lnTo>
                  <a:close/>
                  <a:moveTo>
                    <a:pt x="7942" y="425"/>
                  </a:moveTo>
                  <a:cubicBezTo>
                    <a:pt x="7948" y="425"/>
                    <a:pt x="7954" y="431"/>
                    <a:pt x="7954" y="431"/>
                  </a:cubicBezTo>
                  <a:lnTo>
                    <a:pt x="7954" y="1998"/>
                  </a:lnTo>
                  <a:cubicBezTo>
                    <a:pt x="7948" y="2011"/>
                    <a:pt x="7948" y="2023"/>
                    <a:pt x="7954" y="2035"/>
                  </a:cubicBezTo>
                  <a:lnTo>
                    <a:pt x="7954" y="3209"/>
                  </a:lnTo>
                  <a:cubicBezTo>
                    <a:pt x="7948" y="3221"/>
                    <a:pt x="7948" y="3234"/>
                    <a:pt x="7954" y="3252"/>
                  </a:cubicBezTo>
                  <a:lnTo>
                    <a:pt x="7954" y="7844"/>
                  </a:lnTo>
                  <a:lnTo>
                    <a:pt x="7296" y="7844"/>
                  </a:lnTo>
                  <a:lnTo>
                    <a:pt x="7296" y="431"/>
                  </a:lnTo>
                  <a:cubicBezTo>
                    <a:pt x="7296" y="431"/>
                    <a:pt x="7302" y="425"/>
                    <a:pt x="7309" y="425"/>
                  </a:cubicBezTo>
                  <a:close/>
                  <a:moveTo>
                    <a:pt x="9362" y="6547"/>
                  </a:moveTo>
                  <a:lnTo>
                    <a:pt x="9362" y="7844"/>
                  </a:lnTo>
                  <a:lnTo>
                    <a:pt x="8378" y="7844"/>
                  </a:lnTo>
                  <a:lnTo>
                    <a:pt x="8378" y="6547"/>
                  </a:lnTo>
                  <a:close/>
                  <a:moveTo>
                    <a:pt x="10443" y="6547"/>
                  </a:moveTo>
                  <a:lnTo>
                    <a:pt x="10443" y="7844"/>
                  </a:lnTo>
                  <a:lnTo>
                    <a:pt x="9792" y="7844"/>
                  </a:lnTo>
                  <a:lnTo>
                    <a:pt x="9792" y="6547"/>
                  </a:lnTo>
                  <a:close/>
                  <a:moveTo>
                    <a:pt x="11525" y="6547"/>
                  </a:moveTo>
                  <a:lnTo>
                    <a:pt x="11525" y="7844"/>
                  </a:lnTo>
                  <a:lnTo>
                    <a:pt x="10874" y="7844"/>
                  </a:lnTo>
                  <a:lnTo>
                    <a:pt x="10874" y="6547"/>
                  </a:lnTo>
                  <a:close/>
                  <a:moveTo>
                    <a:pt x="12607" y="6547"/>
                  </a:moveTo>
                  <a:lnTo>
                    <a:pt x="12607" y="7844"/>
                  </a:lnTo>
                  <a:lnTo>
                    <a:pt x="11955" y="7844"/>
                  </a:lnTo>
                  <a:lnTo>
                    <a:pt x="11955" y="6547"/>
                  </a:lnTo>
                  <a:close/>
                  <a:moveTo>
                    <a:pt x="13959" y="6547"/>
                  </a:moveTo>
                  <a:lnTo>
                    <a:pt x="13959" y="7844"/>
                  </a:lnTo>
                  <a:lnTo>
                    <a:pt x="13037" y="7844"/>
                  </a:lnTo>
                  <a:lnTo>
                    <a:pt x="13037" y="6547"/>
                  </a:lnTo>
                  <a:close/>
                  <a:moveTo>
                    <a:pt x="12773" y="9774"/>
                  </a:moveTo>
                  <a:lnTo>
                    <a:pt x="12773" y="10401"/>
                  </a:lnTo>
                  <a:lnTo>
                    <a:pt x="7192" y="10401"/>
                  </a:lnTo>
                  <a:lnTo>
                    <a:pt x="7192" y="9774"/>
                  </a:lnTo>
                  <a:close/>
                  <a:moveTo>
                    <a:pt x="12773" y="10837"/>
                  </a:moveTo>
                  <a:lnTo>
                    <a:pt x="12773" y="11630"/>
                  </a:lnTo>
                  <a:lnTo>
                    <a:pt x="7192" y="11630"/>
                  </a:lnTo>
                  <a:lnTo>
                    <a:pt x="7192" y="10837"/>
                  </a:lnTo>
                  <a:close/>
                  <a:moveTo>
                    <a:pt x="2514" y="10960"/>
                  </a:moveTo>
                  <a:lnTo>
                    <a:pt x="2514" y="12478"/>
                  </a:lnTo>
                  <a:lnTo>
                    <a:pt x="430" y="12478"/>
                  </a:lnTo>
                  <a:lnTo>
                    <a:pt x="430" y="10960"/>
                  </a:lnTo>
                  <a:close/>
                  <a:moveTo>
                    <a:pt x="12773" y="12060"/>
                  </a:moveTo>
                  <a:lnTo>
                    <a:pt x="12773" y="12860"/>
                  </a:lnTo>
                  <a:lnTo>
                    <a:pt x="7192" y="12860"/>
                  </a:lnTo>
                  <a:lnTo>
                    <a:pt x="7192" y="12060"/>
                  </a:lnTo>
                  <a:close/>
                  <a:moveTo>
                    <a:pt x="5624" y="10960"/>
                  </a:moveTo>
                  <a:lnTo>
                    <a:pt x="5624" y="14206"/>
                  </a:lnTo>
                  <a:lnTo>
                    <a:pt x="3848" y="14206"/>
                  </a:lnTo>
                  <a:lnTo>
                    <a:pt x="3848" y="10960"/>
                  </a:lnTo>
                  <a:close/>
                  <a:moveTo>
                    <a:pt x="12773" y="13290"/>
                  </a:moveTo>
                  <a:lnTo>
                    <a:pt x="12773" y="14212"/>
                  </a:lnTo>
                  <a:lnTo>
                    <a:pt x="7192" y="14212"/>
                  </a:lnTo>
                  <a:lnTo>
                    <a:pt x="7192" y="13290"/>
                  </a:lnTo>
                  <a:close/>
                  <a:moveTo>
                    <a:pt x="13959" y="8274"/>
                  </a:moveTo>
                  <a:lnTo>
                    <a:pt x="13959" y="14212"/>
                  </a:lnTo>
                  <a:lnTo>
                    <a:pt x="13203" y="14212"/>
                  </a:lnTo>
                  <a:lnTo>
                    <a:pt x="13203" y="9559"/>
                  </a:lnTo>
                  <a:cubicBezTo>
                    <a:pt x="13203" y="9442"/>
                    <a:pt x="13105" y="9344"/>
                    <a:pt x="12988" y="9344"/>
                  </a:cubicBezTo>
                  <a:lnTo>
                    <a:pt x="6331" y="9344"/>
                  </a:lnTo>
                  <a:lnTo>
                    <a:pt x="6331" y="8274"/>
                  </a:lnTo>
                  <a:close/>
                  <a:moveTo>
                    <a:pt x="7309" y="1"/>
                  </a:moveTo>
                  <a:cubicBezTo>
                    <a:pt x="7069" y="1"/>
                    <a:pt x="6872" y="197"/>
                    <a:pt x="6872" y="437"/>
                  </a:cubicBezTo>
                  <a:lnTo>
                    <a:pt x="6872" y="1070"/>
                  </a:lnTo>
                  <a:lnTo>
                    <a:pt x="5378" y="1955"/>
                  </a:lnTo>
                  <a:cubicBezTo>
                    <a:pt x="5166" y="2075"/>
                    <a:pt x="5290" y="2356"/>
                    <a:pt x="5482" y="2356"/>
                  </a:cubicBezTo>
                  <a:cubicBezTo>
                    <a:pt x="5517" y="2356"/>
                    <a:pt x="5555" y="2346"/>
                    <a:pt x="5594" y="2324"/>
                  </a:cubicBezTo>
                  <a:lnTo>
                    <a:pt x="6872" y="1568"/>
                  </a:lnTo>
                  <a:lnTo>
                    <a:pt x="6872" y="3922"/>
                  </a:lnTo>
                  <a:lnTo>
                    <a:pt x="4063" y="3922"/>
                  </a:lnTo>
                  <a:cubicBezTo>
                    <a:pt x="3780" y="3922"/>
                    <a:pt x="3780" y="4352"/>
                    <a:pt x="4063" y="4352"/>
                  </a:cubicBezTo>
                  <a:lnTo>
                    <a:pt x="6872" y="4352"/>
                  </a:lnTo>
                  <a:lnTo>
                    <a:pt x="6872" y="5391"/>
                  </a:lnTo>
                  <a:lnTo>
                    <a:pt x="4063" y="5391"/>
                  </a:lnTo>
                  <a:cubicBezTo>
                    <a:pt x="3780" y="5391"/>
                    <a:pt x="3780" y="5815"/>
                    <a:pt x="4063" y="5815"/>
                  </a:cubicBezTo>
                  <a:lnTo>
                    <a:pt x="6872" y="5815"/>
                  </a:lnTo>
                  <a:lnTo>
                    <a:pt x="6872" y="6854"/>
                  </a:lnTo>
                  <a:lnTo>
                    <a:pt x="4063" y="6854"/>
                  </a:lnTo>
                  <a:cubicBezTo>
                    <a:pt x="3782" y="6854"/>
                    <a:pt x="3780" y="7278"/>
                    <a:pt x="4057" y="7278"/>
                  </a:cubicBezTo>
                  <a:cubicBezTo>
                    <a:pt x="4059" y="7278"/>
                    <a:pt x="4061" y="7278"/>
                    <a:pt x="4063" y="7278"/>
                  </a:cubicBezTo>
                  <a:lnTo>
                    <a:pt x="6872" y="7278"/>
                  </a:lnTo>
                  <a:lnTo>
                    <a:pt x="6872" y="7844"/>
                  </a:lnTo>
                  <a:lnTo>
                    <a:pt x="1469" y="7844"/>
                  </a:lnTo>
                  <a:lnTo>
                    <a:pt x="1469" y="4752"/>
                  </a:lnTo>
                  <a:lnTo>
                    <a:pt x="4782" y="2803"/>
                  </a:lnTo>
                  <a:cubicBezTo>
                    <a:pt x="4990" y="2679"/>
                    <a:pt x="4864" y="2397"/>
                    <a:pt x="4673" y="2397"/>
                  </a:cubicBezTo>
                  <a:cubicBezTo>
                    <a:pt x="4637" y="2397"/>
                    <a:pt x="4599" y="2406"/>
                    <a:pt x="4561" y="2429"/>
                  </a:cubicBezTo>
                  <a:lnTo>
                    <a:pt x="1149" y="4445"/>
                  </a:lnTo>
                  <a:cubicBezTo>
                    <a:pt x="1082" y="4482"/>
                    <a:pt x="1045" y="4549"/>
                    <a:pt x="1045" y="4629"/>
                  </a:cubicBezTo>
                  <a:lnTo>
                    <a:pt x="1045" y="7844"/>
                  </a:lnTo>
                  <a:lnTo>
                    <a:pt x="221" y="7844"/>
                  </a:lnTo>
                  <a:cubicBezTo>
                    <a:pt x="98" y="7844"/>
                    <a:pt x="6" y="7942"/>
                    <a:pt x="6" y="8059"/>
                  </a:cubicBezTo>
                  <a:lnTo>
                    <a:pt x="6" y="8969"/>
                  </a:lnTo>
                  <a:cubicBezTo>
                    <a:pt x="6" y="9113"/>
                    <a:pt x="114" y="9185"/>
                    <a:pt x="221" y="9185"/>
                  </a:cubicBezTo>
                  <a:cubicBezTo>
                    <a:pt x="329" y="9185"/>
                    <a:pt x="436" y="9113"/>
                    <a:pt x="436" y="8969"/>
                  </a:cubicBezTo>
                  <a:lnTo>
                    <a:pt x="436" y="8280"/>
                  </a:lnTo>
                  <a:lnTo>
                    <a:pt x="5907" y="8280"/>
                  </a:lnTo>
                  <a:lnTo>
                    <a:pt x="5907" y="9565"/>
                  </a:lnTo>
                  <a:cubicBezTo>
                    <a:pt x="5907" y="9682"/>
                    <a:pt x="6005" y="9780"/>
                    <a:pt x="6122" y="9780"/>
                  </a:cubicBezTo>
                  <a:lnTo>
                    <a:pt x="6768" y="9780"/>
                  </a:lnTo>
                  <a:lnTo>
                    <a:pt x="6768" y="14206"/>
                  </a:lnTo>
                  <a:lnTo>
                    <a:pt x="6055" y="14206"/>
                  </a:lnTo>
                  <a:lnTo>
                    <a:pt x="6055" y="10807"/>
                  </a:lnTo>
                  <a:cubicBezTo>
                    <a:pt x="6055" y="10653"/>
                    <a:pt x="5932" y="10530"/>
                    <a:pt x="5778" y="10530"/>
                  </a:cubicBezTo>
                  <a:lnTo>
                    <a:pt x="3707" y="10530"/>
                  </a:lnTo>
                  <a:cubicBezTo>
                    <a:pt x="3553" y="10530"/>
                    <a:pt x="3424" y="10653"/>
                    <a:pt x="3424" y="10807"/>
                  </a:cubicBezTo>
                  <a:lnTo>
                    <a:pt x="3424" y="14206"/>
                  </a:lnTo>
                  <a:lnTo>
                    <a:pt x="430" y="14206"/>
                  </a:lnTo>
                  <a:lnTo>
                    <a:pt x="430" y="12909"/>
                  </a:lnTo>
                  <a:lnTo>
                    <a:pt x="2729" y="12909"/>
                  </a:lnTo>
                  <a:cubicBezTo>
                    <a:pt x="2846" y="12909"/>
                    <a:pt x="2944" y="12810"/>
                    <a:pt x="2944" y="12694"/>
                  </a:cubicBezTo>
                  <a:lnTo>
                    <a:pt x="2944" y="10745"/>
                  </a:lnTo>
                  <a:cubicBezTo>
                    <a:pt x="2944" y="10622"/>
                    <a:pt x="2846" y="10530"/>
                    <a:pt x="2729" y="10530"/>
                  </a:cubicBezTo>
                  <a:lnTo>
                    <a:pt x="430" y="10530"/>
                  </a:lnTo>
                  <a:lnTo>
                    <a:pt x="430" y="9921"/>
                  </a:lnTo>
                  <a:cubicBezTo>
                    <a:pt x="430" y="9777"/>
                    <a:pt x="323" y="9705"/>
                    <a:pt x="215" y="9705"/>
                  </a:cubicBezTo>
                  <a:cubicBezTo>
                    <a:pt x="108" y="9705"/>
                    <a:pt x="0" y="9777"/>
                    <a:pt x="0" y="9921"/>
                  </a:cubicBezTo>
                  <a:lnTo>
                    <a:pt x="0" y="10739"/>
                  </a:lnTo>
                  <a:lnTo>
                    <a:pt x="0" y="10745"/>
                  </a:lnTo>
                  <a:lnTo>
                    <a:pt x="0" y="12694"/>
                  </a:lnTo>
                  <a:lnTo>
                    <a:pt x="0" y="12700"/>
                  </a:lnTo>
                  <a:lnTo>
                    <a:pt x="0" y="14421"/>
                  </a:lnTo>
                  <a:cubicBezTo>
                    <a:pt x="0" y="14538"/>
                    <a:pt x="98" y="14636"/>
                    <a:pt x="215" y="14636"/>
                  </a:cubicBezTo>
                  <a:lnTo>
                    <a:pt x="14174" y="14636"/>
                  </a:lnTo>
                  <a:cubicBezTo>
                    <a:pt x="14291" y="14636"/>
                    <a:pt x="14390" y="14538"/>
                    <a:pt x="14390" y="14421"/>
                  </a:cubicBezTo>
                  <a:lnTo>
                    <a:pt x="14390" y="6332"/>
                  </a:lnTo>
                  <a:cubicBezTo>
                    <a:pt x="14390" y="6215"/>
                    <a:pt x="14291" y="6117"/>
                    <a:pt x="14174" y="6117"/>
                  </a:cubicBezTo>
                  <a:lnTo>
                    <a:pt x="8378" y="6117"/>
                  </a:lnTo>
                  <a:lnTo>
                    <a:pt x="8378" y="3430"/>
                  </a:lnTo>
                  <a:lnTo>
                    <a:pt x="13179" y="3430"/>
                  </a:lnTo>
                  <a:lnTo>
                    <a:pt x="13179" y="5410"/>
                  </a:lnTo>
                  <a:cubicBezTo>
                    <a:pt x="13176" y="5554"/>
                    <a:pt x="13282" y="5626"/>
                    <a:pt x="13388" y="5626"/>
                  </a:cubicBezTo>
                  <a:cubicBezTo>
                    <a:pt x="13495" y="5626"/>
                    <a:pt x="13603" y="5554"/>
                    <a:pt x="13603" y="5410"/>
                  </a:cubicBezTo>
                  <a:lnTo>
                    <a:pt x="13603" y="3424"/>
                  </a:lnTo>
                  <a:lnTo>
                    <a:pt x="14107" y="3424"/>
                  </a:lnTo>
                  <a:cubicBezTo>
                    <a:pt x="14224" y="3424"/>
                    <a:pt x="14322" y="3332"/>
                    <a:pt x="14322" y="3209"/>
                  </a:cubicBezTo>
                  <a:lnTo>
                    <a:pt x="14322" y="2041"/>
                  </a:lnTo>
                  <a:cubicBezTo>
                    <a:pt x="14322" y="1918"/>
                    <a:pt x="14224" y="1826"/>
                    <a:pt x="14107" y="1826"/>
                  </a:cubicBezTo>
                  <a:lnTo>
                    <a:pt x="8384" y="1826"/>
                  </a:lnTo>
                  <a:lnTo>
                    <a:pt x="8384" y="437"/>
                  </a:lnTo>
                  <a:cubicBezTo>
                    <a:pt x="8384" y="197"/>
                    <a:pt x="8187" y="1"/>
                    <a:pt x="79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481" name="Google Shape;1481;p81"/>
          <p:cNvGrpSpPr/>
          <p:nvPr/>
        </p:nvGrpSpPr>
        <p:grpSpPr>
          <a:xfrm>
            <a:off x="4084393" y="1881591"/>
            <a:ext cx="368790" cy="303008"/>
            <a:chOff x="4059138" y="1563607"/>
            <a:chExt cx="398563" cy="327470"/>
          </a:xfrm>
        </p:grpSpPr>
        <p:sp>
          <p:nvSpPr>
            <p:cNvPr id="1482" name="Google Shape;1482;p81"/>
            <p:cNvSpPr/>
            <p:nvPr/>
          </p:nvSpPr>
          <p:spPr>
            <a:xfrm>
              <a:off x="4059138" y="1683300"/>
              <a:ext cx="398563" cy="79103"/>
            </a:xfrm>
            <a:custGeom>
              <a:avLst/>
              <a:gdLst/>
              <a:ahLst/>
              <a:cxnLst/>
              <a:rect l="l" t="t" r="r" b="b"/>
              <a:pathLst>
                <a:path w="14778" h="2933" extrusionOk="0">
                  <a:moveTo>
                    <a:pt x="1427" y="425"/>
                  </a:moveTo>
                  <a:lnTo>
                    <a:pt x="1427" y="966"/>
                  </a:lnTo>
                  <a:cubicBezTo>
                    <a:pt x="1298" y="707"/>
                    <a:pt x="1064" y="511"/>
                    <a:pt x="787" y="425"/>
                  </a:cubicBezTo>
                  <a:close/>
                  <a:moveTo>
                    <a:pt x="4881" y="425"/>
                  </a:moveTo>
                  <a:lnTo>
                    <a:pt x="4881" y="966"/>
                  </a:lnTo>
                  <a:cubicBezTo>
                    <a:pt x="4752" y="707"/>
                    <a:pt x="4518" y="511"/>
                    <a:pt x="4242" y="425"/>
                  </a:cubicBezTo>
                  <a:close/>
                  <a:moveTo>
                    <a:pt x="8348" y="425"/>
                  </a:moveTo>
                  <a:lnTo>
                    <a:pt x="8348" y="966"/>
                  </a:lnTo>
                  <a:cubicBezTo>
                    <a:pt x="8213" y="707"/>
                    <a:pt x="7979" y="511"/>
                    <a:pt x="7702" y="425"/>
                  </a:cubicBezTo>
                  <a:close/>
                  <a:moveTo>
                    <a:pt x="11802" y="425"/>
                  </a:moveTo>
                  <a:lnTo>
                    <a:pt x="11802" y="966"/>
                  </a:lnTo>
                  <a:cubicBezTo>
                    <a:pt x="11673" y="707"/>
                    <a:pt x="11440" y="511"/>
                    <a:pt x="11163" y="425"/>
                  </a:cubicBezTo>
                  <a:close/>
                  <a:moveTo>
                    <a:pt x="3621" y="425"/>
                  </a:moveTo>
                  <a:cubicBezTo>
                    <a:pt x="3338" y="511"/>
                    <a:pt x="3105" y="707"/>
                    <a:pt x="2976" y="972"/>
                  </a:cubicBezTo>
                  <a:lnTo>
                    <a:pt x="2969" y="966"/>
                  </a:lnTo>
                  <a:lnTo>
                    <a:pt x="2969" y="425"/>
                  </a:lnTo>
                  <a:close/>
                  <a:moveTo>
                    <a:pt x="7082" y="425"/>
                  </a:moveTo>
                  <a:cubicBezTo>
                    <a:pt x="6799" y="511"/>
                    <a:pt x="6565" y="707"/>
                    <a:pt x="6430" y="972"/>
                  </a:cubicBezTo>
                  <a:lnTo>
                    <a:pt x="6430" y="966"/>
                  </a:lnTo>
                  <a:lnTo>
                    <a:pt x="6430" y="425"/>
                  </a:lnTo>
                  <a:close/>
                  <a:moveTo>
                    <a:pt x="10536" y="425"/>
                  </a:moveTo>
                  <a:cubicBezTo>
                    <a:pt x="10253" y="511"/>
                    <a:pt x="10020" y="707"/>
                    <a:pt x="9891" y="972"/>
                  </a:cubicBezTo>
                  <a:lnTo>
                    <a:pt x="9891" y="966"/>
                  </a:lnTo>
                  <a:lnTo>
                    <a:pt x="9891" y="425"/>
                  </a:lnTo>
                  <a:close/>
                  <a:moveTo>
                    <a:pt x="13997" y="425"/>
                  </a:moveTo>
                  <a:cubicBezTo>
                    <a:pt x="13714" y="511"/>
                    <a:pt x="13480" y="707"/>
                    <a:pt x="13351" y="972"/>
                  </a:cubicBezTo>
                  <a:lnTo>
                    <a:pt x="13351" y="966"/>
                  </a:lnTo>
                  <a:lnTo>
                    <a:pt x="13351" y="425"/>
                  </a:lnTo>
                  <a:close/>
                  <a:moveTo>
                    <a:pt x="3940" y="812"/>
                  </a:moveTo>
                  <a:cubicBezTo>
                    <a:pt x="4291" y="812"/>
                    <a:pt x="4574" y="1098"/>
                    <a:pt x="4574" y="1451"/>
                  </a:cubicBezTo>
                  <a:lnTo>
                    <a:pt x="4568" y="1451"/>
                  </a:lnTo>
                  <a:cubicBezTo>
                    <a:pt x="4572" y="1838"/>
                    <a:pt x="4255" y="2096"/>
                    <a:pt x="3924" y="2096"/>
                  </a:cubicBezTo>
                  <a:cubicBezTo>
                    <a:pt x="3766" y="2096"/>
                    <a:pt x="3605" y="2037"/>
                    <a:pt x="3473" y="1906"/>
                  </a:cubicBezTo>
                  <a:cubicBezTo>
                    <a:pt x="3070" y="1502"/>
                    <a:pt x="3354" y="812"/>
                    <a:pt x="3921" y="812"/>
                  </a:cubicBezTo>
                  <a:cubicBezTo>
                    <a:pt x="3923" y="812"/>
                    <a:pt x="3926" y="812"/>
                    <a:pt x="3928" y="812"/>
                  </a:cubicBezTo>
                  <a:cubicBezTo>
                    <a:pt x="3932" y="812"/>
                    <a:pt x="3936" y="812"/>
                    <a:pt x="3940" y="812"/>
                  </a:cubicBezTo>
                  <a:close/>
                  <a:moveTo>
                    <a:pt x="7400" y="812"/>
                  </a:moveTo>
                  <a:cubicBezTo>
                    <a:pt x="7745" y="812"/>
                    <a:pt x="8028" y="1098"/>
                    <a:pt x="8034" y="1451"/>
                  </a:cubicBezTo>
                  <a:cubicBezTo>
                    <a:pt x="8034" y="1838"/>
                    <a:pt x="7716" y="2096"/>
                    <a:pt x="7384" y="2096"/>
                  </a:cubicBezTo>
                  <a:cubicBezTo>
                    <a:pt x="7226" y="2096"/>
                    <a:pt x="7065" y="2037"/>
                    <a:pt x="6934" y="1906"/>
                  </a:cubicBezTo>
                  <a:cubicBezTo>
                    <a:pt x="6528" y="1507"/>
                    <a:pt x="6811" y="812"/>
                    <a:pt x="7389" y="812"/>
                  </a:cubicBezTo>
                  <a:cubicBezTo>
                    <a:pt x="7393" y="812"/>
                    <a:pt x="7396" y="812"/>
                    <a:pt x="7400" y="812"/>
                  </a:cubicBezTo>
                  <a:close/>
                  <a:moveTo>
                    <a:pt x="10855" y="812"/>
                  </a:moveTo>
                  <a:cubicBezTo>
                    <a:pt x="11206" y="812"/>
                    <a:pt x="11489" y="1098"/>
                    <a:pt x="11489" y="1451"/>
                  </a:cubicBezTo>
                  <a:cubicBezTo>
                    <a:pt x="11493" y="1838"/>
                    <a:pt x="11176" y="2096"/>
                    <a:pt x="10845" y="2096"/>
                  </a:cubicBezTo>
                  <a:cubicBezTo>
                    <a:pt x="10687" y="2096"/>
                    <a:pt x="10526" y="2037"/>
                    <a:pt x="10395" y="1906"/>
                  </a:cubicBezTo>
                  <a:cubicBezTo>
                    <a:pt x="9989" y="1507"/>
                    <a:pt x="10272" y="812"/>
                    <a:pt x="10843" y="812"/>
                  </a:cubicBezTo>
                  <a:cubicBezTo>
                    <a:pt x="10847" y="812"/>
                    <a:pt x="10851" y="812"/>
                    <a:pt x="10855" y="812"/>
                  </a:cubicBezTo>
                  <a:close/>
                  <a:moveTo>
                    <a:pt x="1427" y="1937"/>
                  </a:moveTo>
                  <a:lnTo>
                    <a:pt x="1427" y="2502"/>
                  </a:lnTo>
                  <a:lnTo>
                    <a:pt x="677" y="2502"/>
                  </a:lnTo>
                  <a:cubicBezTo>
                    <a:pt x="1003" y="2441"/>
                    <a:pt x="1279" y="2232"/>
                    <a:pt x="1427" y="1937"/>
                  </a:cubicBezTo>
                  <a:close/>
                  <a:moveTo>
                    <a:pt x="2545" y="425"/>
                  </a:moveTo>
                  <a:lnTo>
                    <a:pt x="2545" y="2502"/>
                  </a:lnTo>
                  <a:lnTo>
                    <a:pt x="1857" y="2502"/>
                  </a:lnTo>
                  <a:lnTo>
                    <a:pt x="1857" y="425"/>
                  </a:lnTo>
                  <a:close/>
                  <a:moveTo>
                    <a:pt x="2969" y="1931"/>
                  </a:moveTo>
                  <a:cubicBezTo>
                    <a:pt x="3123" y="2226"/>
                    <a:pt x="3400" y="2441"/>
                    <a:pt x="3726" y="2502"/>
                  </a:cubicBezTo>
                  <a:lnTo>
                    <a:pt x="2969" y="2502"/>
                  </a:lnTo>
                  <a:lnTo>
                    <a:pt x="2969" y="1931"/>
                  </a:lnTo>
                  <a:close/>
                  <a:moveTo>
                    <a:pt x="4881" y="1948"/>
                  </a:moveTo>
                  <a:lnTo>
                    <a:pt x="4881" y="2502"/>
                  </a:lnTo>
                  <a:lnTo>
                    <a:pt x="4131" y="2502"/>
                  </a:lnTo>
                  <a:cubicBezTo>
                    <a:pt x="4453" y="2442"/>
                    <a:pt x="4726" y="2237"/>
                    <a:pt x="4881" y="1948"/>
                  </a:cubicBezTo>
                  <a:close/>
                  <a:moveTo>
                    <a:pt x="6006" y="425"/>
                  </a:moveTo>
                  <a:lnTo>
                    <a:pt x="6006" y="2502"/>
                  </a:lnTo>
                  <a:lnTo>
                    <a:pt x="5318" y="2502"/>
                  </a:lnTo>
                  <a:lnTo>
                    <a:pt x="5318" y="425"/>
                  </a:lnTo>
                  <a:close/>
                  <a:moveTo>
                    <a:pt x="6430" y="1931"/>
                  </a:moveTo>
                  <a:cubicBezTo>
                    <a:pt x="6584" y="2226"/>
                    <a:pt x="6860" y="2441"/>
                    <a:pt x="7186" y="2502"/>
                  </a:cubicBezTo>
                  <a:lnTo>
                    <a:pt x="6430" y="2502"/>
                  </a:lnTo>
                  <a:lnTo>
                    <a:pt x="6430" y="1931"/>
                  </a:lnTo>
                  <a:close/>
                  <a:moveTo>
                    <a:pt x="8348" y="1937"/>
                  </a:moveTo>
                  <a:lnTo>
                    <a:pt x="8348" y="2502"/>
                  </a:lnTo>
                  <a:lnTo>
                    <a:pt x="7592" y="2502"/>
                  </a:lnTo>
                  <a:cubicBezTo>
                    <a:pt x="7918" y="2441"/>
                    <a:pt x="8194" y="2232"/>
                    <a:pt x="8348" y="1937"/>
                  </a:cubicBezTo>
                  <a:close/>
                  <a:moveTo>
                    <a:pt x="9467" y="425"/>
                  </a:moveTo>
                  <a:lnTo>
                    <a:pt x="9467" y="2502"/>
                  </a:lnTo>
                  <a:lnTo>
                    <a:pt x="8772" y="2502"/>
                  </a:lnTo>
                  <a:lnTo>
                    <a:pt x="8772" y="425"/>
                  </a:lnTo>
                  <a:close/>
                  <a:moveTo>
                    <a:pt x="9891" y="1931"/>
                  </a:moveTo>
                  <a:cubicBezTo>
                    <a:pt x="10044" y="2226"/>
                    <a:pt x="10321" y="2441"/>
                    <a:pt x="10647" y="2502"/>
                  </a:cubicBezTo>
                  <a:lnTo>
                    <a:pt x="9891" y="2502"/>
                  </a:lnTo>
                  <a:lnTo>
                    <a:pt x="9891" y="1931"/>
                  </a:lnTo>
                  <a:close/>
                  <a:moveTo>
                    <a:pt x="11802" y="1937"/>
                  </a:moveTo>
                  <a:lnTo>
                    <a:pt x="11802" y="2502"/>
                  </a:lnTo>
                  <a:lnTo>
                    <a:pt x="11052" y="2502"/>
                  </a:lnTo>
                  <a:cubicBezTo>
                    <a:pt x="11372" y="2441"/>
                    <a:pt x="11655" y="2232"/>
                    <a:pt x="11802" y="1937"/>
                  </a:cubicBezTo>
                  <a:close/>
                  <a:moveTo>
                    <a:pt x="12921" y="425"/>
                  </a:moveTo>
                  <a:lnTo>
                    <a:pt x="12921" y="2502"/>
                  </a:lnTo>
                  <a:lnTo>
                    <a:pt x="12233" y="2502"/>
                  </a:lnTo>
                  <a:lnTo>
                    <a:pt x="12233" y="425"/>
                  </a:lnTo>
                  <a:close/>
                  <a:moveTo>
                    <a:pt x="13351" y="1937"/>
                  </a:moveTo>
                  <a:cubicBezTo>
                    <a:pt x="13499" y="2232"/>
                    <a:pt x="13782" y="2441"/>
                    <a:pt x="14107" y="2502"/>
                  </a:cubicBezTo>
                  <a:lnTo>
                    <a:pt x="13351" y="2502"/>
                  </a:lnTo>
                  <a:lnTo>
                    <a:pt x="13351" y="1937"/>
                  </a:lnTo>
                  <a:close/>
                  <a:moveTo>
                    <a:pt x="283" y="1"/>
                  </a:moveTo>
                  <a:cubicBezTo>
                    <a:pt x="1" y="1"/>
                    <a:pt x="3" y="425"/>
                    <a:pt x="289" y="425"/>
                  </a:cubicBezTo>
                  <a:lnTo>
                    <a:pt x="339" y="425"/>
                  </a:lnTo>
                  <a:cubicBezTo>
                    <a:pt x="179" y="554"/>
                    <a:pt x="265" y="812"/>
                    <a:pt x="474" y="812"/>
                  </a:cubicBezTo>
                  <a:cubicBezTo>
                    <a:pt x="818" y="824"/>
                    <a:pt x="1095" y="1107"/>
                    <a:pt x="1095" y="1451"/>
                  </a:cubicBezTo>
                  <a:cubicBezTo>
                    <a:pt x="1095" y="1802"/>
                    <a:pt x="818" y="2084"/>
                    <a:pt x="474" y="2097"/>
                  </a:cubicBezTo>
                  <a:cubicBezTo>
                    <a:pt x="240" y="2097"/>
                    <a:pt x="173" y="2410"/>
                    <a:pt x="388" y="2508"/>
                  </a:cubicBezTo>
                  <a:lnTo>
                    <a:pt x="289" y="2508"/>
                  </a:lnTo>
                  <a:cubicBezTo>
                    <a:pt x="1" y="2508"/>
                    <a:pt x="1" y="2933"/>
                    <a:pt x="289" y="2933"/>
                  </a:cubicBezTo>
                  <a:lnTo>
                    <a:pt x="14495" y="2933"/>
                  </a:lnTo>
                  <a:cubicBezTo>
                    <a:pt x="14775" y="2933"/>
                    <a:pt x="14777" y="2508"/>
                    <a:pt x="14501" y="2508"/>
                  </a:cubicBezTo>
                  <a:cubicBezTo>
                    <a:pt x="14499" y="2508"/>
                    <a:pt x="14497" y="2508"/>
                    <a:pt x="14495" y="2508"/>
                  </a:cubicBezTo>
                  <a:lnTo>
                    <a:pt x="14396" y="2508"/>
                  </a:lnTo>
                  <a:cubicBezTo>
                    <a:pt x="14605" y="2410"/>
                    <a:pt x="14538" y="2097"/>
                    <a:pt x="14304" y="2097"/>
                  </a:cubicBezTo>
                  <a:cubicBezTo>
                    <a:pt x="13960" y="2084"/>
                    <a:pt x="13683" y="1802"/>
                    <a:pt x="13683" y="1451"/>
                  </a:cubicBezTo>
                  <a:cubicBezTo>
                    <a:pt x="13683" y="1107"/>
                    <a:pt x="13960" y="824"/>
                    <a:pt x="14304" y="812"/>
                  </a:cubicBezTo>
                  <a:cubicBezTo>
                    <a:pt x="14513" y="812"/>
                    <a:pt x="14605" y="554"/>
                    <a:pt x="14439" y="425"/>
                  </a:cubicBezTo>
                  <a:lnTo>
                    <a:pt x="14495" y="425"/>
                  </a:lnTo>
                  <a:cubicBezTo>
                    <a:pt x="14611" y="425"/>
                    <a:pt x="14704" y="333"/>
                    <a:pt x="14704" y="210"/>
                  </a:cubicBezTo>
                  <a:cubicBezTo>
                    <a:pt x="14704" y="93"/>
                    <a:pt x="14611" y="1"/>
                    <a:pt x="14495" y="1"/>
                  </a:cubicBezTo>
                  <a:lnTo>
                    <a:pt x="289" y="1"/>
                  </a:lnTo>
                  <a:cubicBezTo>
                    <a:pt x="287" y="1"/>
                    <a:pt x="285" y="1"/>
                    <a:pt x="2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83" name="Google Shape;1483;p81"/>
            <p:cNvSpPr/>
            <p:nvPr/>
          </p:nvSpPr>
          <p:spPr>
            <a:xfrm>
              <a:off x="4059138" y="1563607"/>
              <a:ext cx="288660" cy="107799"/>
            </a:xfrm>
            <a:custGeom>
              <a:avLst/>
              <a:gdLst/>
              <a:ahLst/>
              <a:cxnLst/>
              <a:rect l="l" t="t" r="r" b="b"/>
              <a:pathLst>
                <a:path w="10703" h="3997" extrusionOk="0">
                  <a:moveTo>
                    <a:pt x="2202" y="429"/>
                  </a:moveTo>
                  <a:cubicBezTo>
                    <a:pt x="2298" y="429"/>
                    <a:pt x="2395" y="483"/>
                    <a:pt x="2441" y="591"/>
                  </a:cubicBezTo>
                  <a:cubicBezTo>
                    <a:pt x="2558" y="843"/>
                    <a:pt x="2804" y="1279"/>
                    <a:pt x="3074" y="1347"/>
                  </a:cubicBezTo>
                  <a:cubicBezTo>
                    <a:pt x="3169" y="1359"/>
                    <a:pt x="3161" y="1501"/>
                    <a:pt x="3067" y="1501"/>
                  </a:cubicBezTo>
                  <a:cubicBezTo>
                    <a:pt x="3063" y="1501"/>
                    <a:pt x="3060" y="1501"/>
                    <a:pt x="3056" y="1500"/>
                  </a:cubicBezTo>
                  <a:lnTo>
                    <a:pt x="3037" y="1500"/>
                  </a:lnTo>
                  <a:cubicBezTo>
                    <a:pt x="2828" y="1451"/>
                    <a:pt x="2613" y="1236"/>
                    <a:pt x="2416" y="886"/>
                  </a:cubicBezTo>
                  <a:cubicBezTo>
                    <a:pt x="2398" y="763"/>
                    <a:pt x="2299" y="701"/>
                    <a:pt x="2202" y="701"/>
                  </a:cubicBezTo>
                  <a:cubicBezTo>
                    <a:pt x="2104" y="701"/>
                    <a:pt x="2007" y="763"/>
                    <a:pt x="1992" y="886"/>
                  </a:cubicBezTo>
                  <a:cubicBezTo>
                    <a:pt x="1789" y="1230"/>
                    <a:pt x="1574" y="1445"/>
                    <a:pt x="1365" y="1494"/>
                  </a:cubicBezTo>
                  <a:cubicBezTo>
                    <a:pt x="1355" y="1498"/>
                    <a:pt x="1345" y="1500"/>
                    <a:pt x="1336" y="1500"/>
                  </a:cubicBezTo>
                  <a:cubicBezTo>
                    <a:pt x="1255" y="1500"/>
                    <a:pt x="1234" y="1363"/>
                    <a:pt x="1328" y="1347"/>
                  </a:cubicBezTo>
                  <a:cubicBezTo>
                    <a:pt x="1599" y="1285"/>
                    <a:pt x="1845" y="843"/>
                    <a:pt x="1968" y="591"/>
                  </a:cubicBezTo>
                  <a:cubicBezTo>
                    <a:pt x="2011" y="483"/>
                    <a:pt x="2106" y="429"/>
                    <a:pt x="2202" y="429"/>
                  </a:cubicBezTo>
                  <a:close/>
                  <a:moveTo>
                    <a:pt x="5659" y="429"/>
                  </a:moveTo>
                  <a:cubicBezTo>
                    <a:pt x="5755" y="429"/>
                    <a:pt x="5852" y="483"/>
                    <a:pt x="5895" y="591"/>
                  </a:cubicBezTo>
                  <a:cubicBezTo>
                    <a:pt x="6018" y="843"/>
                    <a:pt x="6258" y="1279"/>
                    <a:pt x="6528" y="1347"/>
                  </a:cubicBezTo>
                  <a:cubicBezTo>
                    <a:pt x="6629" y="1359"/>
                    <a:pt x="6616" y="1501"/>
                    <a:pt x="6527" y="1501"/>
                  </a:cubicBezTo>
                  <a:cubicBezTo>
                    <a:pt x="6524" y="1501"/>
                    <a:pt x="6520" y="1501"/>
                    <a:pt x="6516" y="1500"/>
                  </a:cubicBezTo>
                  <a:lnTo>
                    <a:pt x="6498" y="1500"/>
                  </a:lnTo>
                  <a:cubicBezTo>
                    <a:pt x="6289" y="1451"/>
                    <a:pt x="6074" y="1236"/>
                    <a:pt x="5871" y="886"/>
                  </a:cubicBezTo>
                  <a:cubicBezTo>
                    <a:pt x="5855" y="763"/>
                    <a:pt x="5759" y="701"/>
                    <a:pt x="5661" y="701"/>
                  </a:cubicBezTo>
                  <a:cubicBezTo>
                    <a:pt x="5563" y="701"/>
                    <a:pt x="5465" y="763"/>
                    <a:pt x="5447" y="886"/>
                  </a:cubicBezTo>
                  <a:cubicBezTo>
                    <a:pt x="5250" y="1230"/>
                    <a:pt x="5035" y="1445"/>
                    <a:pt x="4826" y="1494"/>
                  </a:cubicBezTo>
                  <a:cubicBezTo>
                    <a:pt x="4815" y="1498"/>
                    <a:pt x="4806" y="1500"/>
                    <a:pt x="4797" y="1500"/>
                  </a:cubicBezTo>
                  <a:cubicBezTo>
                    <a:pt x="4714" y="1500"/>
                    <a:pt x="4689" y="1363"/>
                    <a:pt x="4789" y="1347"/>
                  </a:cubicBezTo>
                  <a:cubicBezTo>
                    <a:pt x="5059" y="1285"/>
                    <a:pt x="5305" y="843"/>
                    <a:pt x="5422" y="591"/>
                  </a:cubicBezTo>
                  <a:cubicBezTo>
                    <a:pt x="5465" y="483"/>
                    <a:pt x="5562" y="429"/>
                    <a:pt x="5659" y="429"/>
                  </a:cubicBezTo>
                  <a:close/>
                  <a:moveTo>
                    <a:pt x="9119" y="429"/>
                  </a:moveTo>
                  <a:cubicBezTo>
                    <a:pt x="9216" y="429"/>
                    <a:pt x="9313" y="483"/>
                    <a:pt x="9356" y="591"/>
                  </a:cubicBezTo>
                  <a:cubicBezTo>
                    <a:pt x="9473" y="843"/>
                    <a:pt x="9719" y="1279"/>
                    <a:pt x="9989" y="1347"/>
                  </a:cubicBezTo>
                  <a:cubicBezTo>
                    <a:pt x="10090" y="1359"/>
                    <a:pt x="10076" y="1501"/>
                    <a:pt x="9982" y="1501"/>
                  </a:cubicBezTo>
                  <a:cubicBezTo>
                    <a:pt x="9979" y="1501"/>
                    <a:pt x="9975" y="1501"/>
                    <a:pt x="9971" y="1500"/>
                  </a:cubicBezTo>
                  <a:lnTo>
                    <a:pt x="9952" y="1500"/>
                  </a:lnTo>
                  <a:cubicBezTo>
                    <a:pt x="9743" y="1451"/>
                    <a:pt x="9528" y="1236"/>
                    <a:pt x="9331" y="886"/>
                  </a:cubicBezTo>
                  <a:cubicBezTo>
                    <a:pt x="9316" y="763"/>
                    <a:pt x="9218" y="701"/>
                    <a:pt x="9119" y="701"/>
                  </a:cubicBezTo>
                  <a:cubicBezTo>
                    <a:pt x="9021" y="701"/>
                    <a:pt x="8923" y="763"/>
                    <a:pt x="8907" y="886"/>
                  </a:cubicBezTo>
                  <a:cubicBezTo>
                    <a:pt x="8704" y="1230"/>
                    <a:pt x="8489" y="1445"/>
                    <a:pt x="8280" y="1494"/>
                  </a:cubicBezTo>
                  <a:cubicBezTo>
                    <a:pt x="8276" y="1495"/>
                    <a:pt x="8272" y="1495"/>
                    <a:pt x="8268" y="1495"/>
                  </a:cubicBezTo>
                  <a:cubicBezTo>
                    <a:pt x="8186" y="1495"/>
                    <a:pt x="8161" y="1376"/>
                    <a:pt x="8250" y="1347"/>
                  </a:cubicBezTo>
                  <a:cubicBezTo>
                    <a:pt x="8520" y="1285"/>
                    <a:pt x="8760" y="843"/>
                    <a:pt x="8883" y="591"/>
                  </a:cubicBezTo>
                  <a:cubicBezTo>
                    <a:pt x="8926" y="483"/>
                    <a:pt x="9022" y="429"/>
                    <a:pt x="9119" y="429"/>
                  </a:cubicBezTo>
                  <a:close/>
                  <a:moveTo>
                    <a:pt x="2201" y="2730"/>
                  </a:moveTo>
                  <a:cubicBezTo>
                    <a:pt x="2392" y="2736"/>
                    <a:pt x="2539" y="2883"/>
                    <a:pt x="2539" y="3074"/>
                  </a:cubicBezTo>
                  <a:lnTo>
                    <a:pt x="2539" y="3566"/>
                  </a:lnTo>
                  <a:lnTo>
                    <a:pt x="1857" y="3566"/>
                  </a:lnTo>
                  <a:lnTo>
                    <a:pt x="1857" y="3074"/>
                  </a:lnTo>
                  <a:cubicBezTo>
                    <a:pt x="1857" y="2883"/>
                    <a:pt x="2004" y="2736"/>
                    <a:pt x="2195" y="2730"/>
                  </a:cubicBezTo>
                  <a:close/>
                  <a:moveTo>
                    <a:pt x="5662" y="2730"/>
                  </a:moveTo>
                  <a:cubicBezTo>
                    <a:pt x="5852" y="2736"/>
                    <a:pt x="6006" y="2883"/>
                    <a:pt x="6006" y="3074"/>
                  </a:cubicBezTo>
                  <a:lnTo>
                    <a:pt x="6006" y="3566"/>
                  </a:lnTo>
                  <a:lnTo>
                    <a:pt x="5318" y="3566"/>
                  </a:lnTo>
                  <a:lnTo>
                    <a:pt x="5318" y="3074"/>
                  </a:lnTo>
                  <a:cubicBezTo>
                    <a:pt x="5318" y="2883"/>
                    <a:pt x="5471" y="2736"/>
                    <a:pt x="5656" y="2730"/>
                  </a:cubicBezTo>
                  <a:close/>
                  <a:moveTo>
                    <a:pt x="9122" y="2730"/>
                  </a:moveTo>
                  <a:cubicBezTo>
                    <a:pt x="9307" y="2736"/>
                    <a:pt x="9460" y="2883"/>
                    <a:pt x="9460" y="3074"/>
                  </a:cubicBezTo>
                  <a:lnTo>
                    <a:pt x="9460" y="3566"/>
                  </a:lnTo>
                  <a:lnTo>
                    <a:pt x="8772" y="3566"/>
                  </a:lnTo>
                  <a:lnTo>
                    <a:pt x="8772" y="3074"/>
                  </a:lnTo>
                  <a:cubicBezTo>
                    <a:pt x="8772" y="2883"/>
                    <a:pt x="8926" y="2736"/>
                    <a:pt x="9116" y="2730"/>
                  </a:cubicBezTo>
                  <a:close/>
                  <a:moveTo>
                    <a:pt x="2204" y="1"/>
                  </a:moveTo>
                  <a:cubicBezTo>
                    <a:pt x="1952" y="1"/>
                    <a:pt x="1700" y="136"/>
                    <a:pt x="1580" y="406"/>
                  </a:cubicBezTo>
                  <a:cubicBezTo>
                    <a:pt x="1390" y="818"/>
                    <a:pt x="1248" y="917"/>
                    <a:pt x="1224" y="929"/>
                  </a:cubicBezTo>
                  <a:cubicBezTo>
                    <a:pt x="953" y="996"/>
                    <a:pt x="787" y="1273"/>
                    <a:pt x="855" y="1543"/>
                  </a:cubicBezTo>
                  <a:cubicBezTo>
                    <a:pt x="912" y="1773"/>
                    <a:pt x="1120" y="1927"/>
                    <a:pt x="1347" y="1927"/>
                  </a:cubicBezTo>
                  <a:cubicBezTo>
                    <a:pt x="1388" y="1927"/>
                    <a:pt x="1429" y="1923"/>
                    <a:pt x="1470" y="1912"/>
                  </a:cubicBezTo>
                  <a:cubicBezTo>
                    <a:pt x="1666" y="1857"/>
                    <a:pt x="1851" y="1752"/>
                    <a:pt x="1992" y="1599"/>
                  </a:cubicBezTo>
                  <a:lnTo>
                    <a:pt x="1992" y="2330"/>
                  </a:lnTo>
                  <a:cubicBezTo>
                    <a:pt x="1660" y="2429"/>
                    <a:pt x="1433" y="2730"/>
                    <a:pt x="1433" y="3074"/>
                  </a:cubicBezTo>
                  <a:lnTo>
                    <a:pt x="1433" y="3566"/>
                  </a:lnTo>
                  <a:lnTo>
                    <a:pt x="289" y="3566"/>
                  </a:lnTo>
                  <a:cubicBezTo>
                    <a:pt x="1" y="3566"/>
                    <a:pt x="1" y="3990"/>
                    <a:pt x="289" y="3996"/>
                  </a:cubicBezTo>
                  <a:lnTo>
                    <a:pt x="10419" y="3996"/>
                  </a:lnTo>
                  <a:cubicBezTo>
                    <a:pt x="10702" y="3996"/>
                    <a:pt x="10702" y="3566"/>
                    <a:pt x="10419" y="3566"/>
                  </a:cubicBezTo>
                  <a:lnTo>
                    <a:pt x="9891" y="3566"/>
                  </a:lnTo>
                  <a:lnTo>
                    <a:pt x="9891" y="3074"/>
                  </a:lnTo>
                  <a:cubicBezTo>
                    <a:pt x="9891" y="2730"/>
                    <a:pt x="9663" y="2429"/>
                    <a:pt x="9331" y="2330"/>
                  </a:cubicBezTo>
                  <a:lnTo>
                    <a:pt x="9331" y="1599"/>
                  </a:lnTo>
                  <a:cubicBezTo>
                    <a:pt x="9473" y="1752"/>
                    <a:pt x="9657" y="1857"/>
                    <a:pt x="9854" y="1912"/>
                  </a:cubicBezTo>
                  <a:cubicBezTo>
                    <a:pt x="9895" y="1923"/>
                    <a:pt x="9936" y="1927"/>
                    <a:pt x="9976" y="1927"/>
                  </a:cubicBezTo>
                  <a:cubicBezTo>
                    <a:pt x="10203" y="1927"/>
                    <a:pt x="10410" y="1773"/>
                    <a:pt x="10462" y="1543"/>
                  </a:cubicBezTo>
                  <a:cubicBezTo>
                    <a:pt x="10530" y="1273"/>
                    <a:pt x="10364" y="996"/>
                    <a:pt x="10094" y="929"/>
                  </a:cubicBezTo>
                  <a:cubicBezTo>
                    <a:pt x="10075" y="917"/>
                    <a:pt x="9934" y="818"/>
                    <a:pt x="9743" y="406"/>
                  </a:cubicBezTo>
                  <a:cubicBezTo>
                    <a:pt x="9620" y="136"/>
                    <a:pt x="9368" y="1"/>
                    <a:pt x="9117" y="1"/>
                  </a:cubicBezTo>
                  <a:cubicBezTo>
                    <a:pt x="8866" y="1"/>
                    <a:pt x="8615" y="136"/>
                    <a:pt x="8495" y="406"/>
                  </a:cubicBezTo>
                  <a:cubicBezTo>
                    <a:pt x="8299" y="818"/>
                    <a:pt x="8157" y="917"/>
                    <a:pt x="8139" y="929"/>
                  </a:cubicBezTo>
                  <a:cubicBezTo>
                    <a:pt x="7868" y="996"/>
                    <a:pt x="7702" y="1273"/>
                    <a:pt x="7770" y="1543"/>
                  </a:cubicBezTo>
                  <a:cubicBezTo>
                    <a:pt x="7827" y="1773"/>
                    <a:pt x="8036" y="1927"/>
                    <a:pt x="8263" y="1927"/>
                  </a:cubicBezTo>
                  <a:cubicBezTo>
                    <a:pt x="8303" y="1927"/>
                    <a:pt x="8344" y="1923"/>
                    <a:pt x="8385" y="1912"/>
                  </a:cubicBezTo>
                  <a:cubicBezTo>
                    <a:pt x="8581" y="1857"/>
                    <a:pt x="8766" y="1752"/>
                    <a:pt x="8907" y="1599"/>
                  </a:cubicBezTo>
                  <a:lnTo>
                    <a:pt x="8907" y="2330"/>
                  </a:lnTo>
                  <a:cubicBezTo>
                    <a:pt x="8575" y="2429"/>
                    <a:pt x="8348" y="2730"/>
                    <a:pt x="8348" y="3074"/>
                  </a:cubicBezTo>
                  <a:lnTo>
                    <a:pt x="8348" y="3566"/>
                  </a:lnTo>
                  <a:lnTo>
                    <a:pt x="6436" y="3566"/>
                  </a:lnTo>
                  <a:lnTo>
                    <a:pt x="6436" y="3074"/>
                  </a:lnTo>
                  <a:cubicBezTo>
                    <a:pt x="6436" y="2730"/>
                    <a:pt x="6209" y="2429"/>
                    <a:pt x="5877" y="2330"/>
                  </a:cubicBezTo>
                  <a:lnTo>
                    <a:pt x="5877" y="1599"/>
                  </a:lnTo>
                  <a:cubicBezTo>
                    <a:pt x="6018" y="1752"/>
                    <a:pt x="6203" y="1857"/>
                    <a:pt x="6399" y="1912"/>
                  </a:cubicBezTo>
                  <a:cubicBezTo>
                    <a:pt x="6440" y="1923"/>
                    <a:pt x="6481" y="1927"/>
                    <a:pt x="6522" y="1927"/>
                  </a:cubicBezTo>
                  <a:cubicBezTo>
                    <a:pt x="6749" y="1927"/>
                    <a:pt x="6957" y="1773"/>
                    <a:pt x="7014" y="1543"/>
                  </a:cubicBezTo>
                  <a:cubicBezTo>
                    <a:pt x="7075" y="1273"/>
                    <a:pt x="6916" y="996"/>
                    <a:pt x="6645" y="929"/>
                  </a:cubicBezTo>
                  <a:cubicBezTo>
                    <a:pt x="6621" y="917"/>
                    <a:pt x="6479" y="818"/>
                    <a:pt x="6289" y="406"/>
                  </a:cubicBezTo>
                  <a:cubicBezTo>
                    <a:pt x="6169" y="136"/>
                    <a:pt x="5917" y="1"/>
                    <a:pt x="5665" y="1"/>
                  </a:cubicBezTo>
                  <a:cubicBezTo>
                    <a:pt x="5413" y="1"/>
                    <a:pt x="5161" y="136"/>
                    <a:pt x="5041" y="406"/>
                  </a:cubicBezTo>
                  <a:cubicBezTo>
                    <a:pt x="4844" y="818"/>
                    <a:pt x="4709" y="917"/>
                    <a:pt x="4684" y="929"/>
                  </a:cubicBezTo>
                  <a:cubicBezTo>
                    <a:pt x="4414" y="996"/>
                    <a:pt x="4248" y="1273"/>
                    <a:pt x="4316" y="1543"/>
                  </a:cubicBezTo>
                  <a:cubicBezTo>
                    <a:pt x="4373" y="1773"/>
                    <a:pt x="4577" y="1927"/>
                    <a:pt x="4806" y="1927"/>
                  </a:cubicBezTo>
                  <a:cubicBezTo>
                    <a:pt x="4847" y="1927"/>
                    <a:pt x="4888" y="1923"/>
                    <a:pt x="4930" y="1912"/>
                  </a:cubicBezTo>
                  <a:cubicBezTo>
                    <a:pt x="5127" y="1857"/>
                    <a:pt x="5305" y="1752"/>
                    <a:pt x="5447" y="1599"/>
                  </a:cubicBezTo>
                  <a:lnTo>
                    <a:pt x="5447" y="2330"/>
                  </a:lnTo>
                  <a:cubicBezTo>
                    <a:pt x="5121" y="2429"/>
                    <a:pt x="4893" y="2730"/>
                    <a:pt x="4893" y="3074"/>
                  </a:cubicBezTo>
                  <a:lnTo>
                    <a:pt x="4893" y="3566"/>
                  </a:lnTo>
                  <a:lnTo>
                    <a:pt x="2976" y="3566"/>
                  </a:lnTo>
                  <a:lnTo>
                    <a:pt x="2976" y="3074"/>
                  </a:lnTo>
                  <a:cubicBezTo>
                    <a:pt x="2976" y="2730"/>
                    <a:pt x="2748" y="2429"/>
                    <a:pt x="2422" y="2330"/>
                  </a:cubicBezTo>
                  <a:lnTo>
                    <a:pt x="2422" y="1599"/>
                  </a:lnTo>
                  <a:cubicBezTo>
                    <a:pt x="2558" y="1752"/>
                    <a:pt x="2742" y="1857"/>
                    <a:pt x="2939" y="1912"/>
                  </a:cubicBezTo>
                  <a:cubicBezTo>
                    <a:pt x="2980" y="1923"/>
                    <a:pt x="3021" y="1927"/>
                    <a:pt x="3061" y="1927"/>
                  </a:cubicBezTo>
                  <a:cubicBezTo>
                    <a:pt x="3288" y="1927"/>
                    <a:pt x="3496" y="1773"/>
                    <a:pt x="3553" y="1543"/>
                  </a:cubicBezTo>
                  <a:cubicBezTo>
                    <a:pt x="3621" y="1273"/>
                    <a:pt x="3455" y="996"/>
                    <a:pt x="3185" y="929"/>
                  </a:cubicBezTo>
                  <a:cubicBezTo>
                    <a:pt x="3160" y="917"/>
                    <a:pt x="3025" y="818"/>
                    <a:pt x="2828" y="406"/>
                  </a:cubicBezTo>
                  <a:cubicBezTo>
                    <a:pt x="2708" y="136"/>
                    <a:pt x="2456" y="1"/>
                    <a:pt x="2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84" name="Google Shape;1484;p81"/>
            <p:cNvSpPr/>
            <p:nvPr/>
          </p:nvSpPr>
          <p:spPr>
            <a:xfrm>
              <a:off x="4355539" y="1563607"/>
              <a:ext cx="102162" cy="107799"/>
            </a:xfrm>
            <a:custGeom>
              <a:avLst/>
              <a:gdLst/>
              <a:ahLst/>
              <a:cxnLst/>
              <a:rect l="l" t="t" r="r" b="b"/>
              <a:pathLst>
                <a:path w="3788" h="3997" extrusionOk="0">
                  <a:moveTo>
                    <a:pt x="1588" y="429"/>
                  </a:moveTo>
                  <a:cubicBezTo>
                    <a:pt x="1684" y="429"/>
                    <a:pt x="1780" y="483"/>
                    <a:pt x="1827" y="591"/>
                  </a:cubicBezTo>
                  <a:cubicBezTo>
                    <a:pt x="1943" y="843"/>
                    <a:pt x="2189" y="1279"/>
                    <a:pt x="2460" y="1347"/>
                  </a:cubicBezTo>
                  <a:cubicBezTo>
                    <a:pt x="2554" y="1359"/>
                    <a:pt x="2541" y="1501"/>
                    <a:pt x="2452" y="1501"/>
                  </a:cubicBezTo>
                  <a:cubicBezTo>
                    <a:pt x="2449" y="1501"/>
                    <a:pt x="2445" y="1501"/>
                    <a:pt x="2441" y="1500"/>
                  </a:cubicBezTo>
                  <a:lnTo>
                    <a:pt x="2423" y="1500"/>
                  </a:lnTo>
                  <a:cubicBezTo>
                    <a:pt x="2214" y="1451"/>
                    <a:pt x="1999" y="1236"/>
                    <a:pt x="1802" y="886"/>
                  </a:cubicBezTo>
                  <a:cubicBezTo>
                    <a:pt x="1784" y="763"/>
                    <a:pt x="1685" y="701"/>
                    <a:pt x="1588" y="701"/>
                  </a:cubicBezTo>
                  <a:cubicBezTo>
                    <a:pt x="1490" y="701"/>
                    <a:pt x="1393" y="763"/>
                    <a:pt x="1378" y="886"/>
                  </a:cubicBezTo>
                  <a:cubicBezTo>
                    <a:pt x="1175" y="1230"/>
                    <a:pt x="960" y="1445"/>
                    <a:pt x="751" y="1494"/>
                  </a:cubicBezTo>
                  <a:cubicBezTo>
                    <a:pt x="747" y="1495"/>
                    <a:pt x="743" y="1495"/>
                    <a:pt x="739" y="1495"/>
                  </a:cubicBezTo>
                  <a:cubicBezTo>
                    <a:pt x="656" y="1495"/>
                    <a:pt x="632" y="1376"/>
                    <a:pt x="714" y="1347"/>
                  </a:cubicBezTo>
                  <a:cubicBezTo>
                    <a:pt x="984" y="1285"/>
                    <a:pt x="1230" y="843"/>
                    <a:pt x="1353" y="591"/>
                  </a:cubicBezTo>
                  <a:cubicBezTo>
                    <a:pt x="1396" y="483"/>
                    <a:pt x="1492" y="429"/>
                    <a:pt x="1588" y="429"/>
                  </a:cubicBezTo>
                  <a:close/>
                  <a:moveTo>
                    <a:pt x="1587" y="2730"/>
                  </a:moveTo>
                  <a:cubicBezTo>
                    <a:pt x="1777" y="2736"/>
                    <a:pt x="1931" y="2883"/>
                    <a:pt x="1931" y="3074"/>
                  </a:cubicBezTo>
                  <a:lnTo>
                    <a:pt x="1931" y="3566"/>
                  </a:lnTo>
                  <a:lnTo>
                    <a:pt x="1243" y="3566"/>
                  </a:lnTo>
                  <a:lnTo>
                    <a:pt x="1243" y="3074"/>
                  </a:lnTo>
                  <a:cubicBezTo>
                    <a:pt x="1243" y="2883"/>
                    <a:pt x="1396" y="2736"/>
                    <a:pt x="1587" y="2730"/>
                  </a:cubicBezTo>
                  <a:close/>
                  <a:moveTo>
                    <a:pt x="1586" y="1"/>
                  </a:moveTo>
                  <a:cubicBezTo>
                    <a:pt x="1335" y="1"/>
                    <a:pt x="1083" y="136"/>
                    <a:pt x="960" y="406"/>
                  </a:cubicBezTo>
                  <a:cubicBezTo>
                    <a:pt x="769" y="818"/>
                    <a:pt x="628" y="917"/>
                    <a:pt x="609" y="929"/>
                  </a:cubicBezTo>
                  <a:cubicBezTo>
                    <a:pt x="339" y="996"/>
                    <a:pt x="173" y="1273"/>
                    <a:pt x="241" y="1543"/>
                  </a:cubicBezTo>
                  <a:cubicBezTo>
                    <a:pt x="298" y="1773"/>
                    <a:pt x="502" y="1927"/>
                    <a:pt x="731" y="1927"/>
                  </a:cubicBezTo>
                  <a:cubicBezTo>
                    <a:pt x="772" y="1927"/>
                    <a:pt x="814" y="1923"/>
                    <a:pt x="855" y="1912"/>
                  </a:cubicBezTo>
                  <a:cubicBezTo>
                    <a:pt x="1052" y="1857"/>
                    <a:pt x="1230" y="1752"/>
                    <a:pt x="1372" y="1599"/>
                  </a:cubicBezTo>
                  <a:lnTo>
                    <a:pt x="1372" y="2330"/>
                  </a:lnTo>
                  <a:cubicBezTo>
                    <a:pt x="1046" y="2429"/>
                    <a:pt x="818" y="2730"/>
                    <a:pt x="818" y="3074"/>
                  </a:cubicBezTo>
                  <a:lnTo>
                    <a:pt x="818" y="3566"/>
                  </a:lnTo>
                  <a:lnTo>
                    <a:pt x="290" y="3566"/>
                  </a:lnTo>
                  <a:cubicBezTo>
                    <a:pt x="1" y="3566"/>
                    <a:pt x="1" y="3996"/>
                    <a:pt x="290" y="3996"/>
                  </a:cubicBezTo>
                  <a:lnTo>
                    <a:pt x="3505" y="3996"/>
                  </a:lnTo>
                  <a:cubicBezTo>
                    <a:pt x="3787" y="3990"/>
                    <a:pt x="3787" y="3566"/>
                    <a:pt x="3505" y="3566"/>
                  </a:cubicBezTo>
                  <a:lnTo>
                    <a:pt x="2361" y="3566"/>
                  </a:lnTo>
                  <a:lnTo>
                    <a:pt x="2361" y="3074"/>
                  </a:lnTo>
                  <a:cubicBezTo>
                    <a:pt x="2361" y="2730"/>
                    <a:pt x="2134" y="2429"/>
                    <a:pt x="1802" y="2330"/>
                  </a:cubicBezTo>
                  <a:lnTo>
                    <a:pt x="1802" y="1599"/>
                  </a:lnTo>
                  <a:cubicBezTo>
                    <a:pt x="1943" y="1752"/>
                    <a:pt x="2122" y="1857"/>
                    <a:pt x="2324" y="1912"/>
                  </a:cubicBezTo>
                  <a:cubicBezTo>
                    <a:pt x="2365" y="1923"/>
                    <a:pt x="2406" y="1927"/>
                    <a:pt x="2446" y="1927"/>
                  </a:cubicBezTo>
                  <a:cubicBezTo>
                    <a:pt x="2672" y="1927"/>
                    <a:pt x="2876" y="1773"/>
                    <a:pt x="2933" y="1543"/>
                  </a:cubicBezTo>
                  <a:cubicBezTo>
                    <a:pt x="3001" y="1273"/>
                    <a:pt x="2835" y="996"/>
                    <a:pt x="2564" y="929"/>
                  </a:cubicBezTo>
                  <a:cubicBezTo>
                    <a:pt x="2546" y="917"/>
                    <a:pt x="2404" y="818"/>
                    <a:pt x="2208" y="406"/>
                  </a:cubicBezTo>
                  <a:cubicBezTo>
                    <a:pt x="2088" y="136"/>
                    <a:pt x="1837" y="1"/>
                    <a:pt x="15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85" name="Google Shape;1485;p81"/>
            <p:cNvSpPr/>
            <p:nvPr/>
          </p:nvSpPr>
          <p:spPr>
            <a:xfrm>
              <a:off x="4169041" y="1774323"/>
              <a:ext cx="288660" cy="116753"/>
            </a:xfrm>
            <a:custGeom>
              <a:avLst/>
              <a:gdLst/>
              <a:ahLst/>
              <a:cxnLst/>
              <a:rect l="l" t="t" r="r" b="b"/>
              <a:pathLst>
                <a:path w="10703" h="4329" extrusionOk="0">
                  <a:moveTo>
                    <a:pt x="284" y="0"/>
                  </a:moveTo>
                  <a:cubicBezTo>
                    <a:pt x="1" y="0"/>
                    <a:pt x="1" y="430"/>
                    <a:pt x="284" y="430"/>
                  </a:cubicBezTo>
                  <a:lnTo>
                    <a:pt x="812" y="430"/>
                  </a:lnTo>
                  <a:lnTo>
                    <a:pt x="812" y="4112"/>
                  </a:lnTo>
                  <a:cubicBezTo>
                    <a:pt x="812" y="4254"/>
                    <a:pt x="920" y="4324"/>
                    <a:pt x="1027" y="4324"/>
                  </a:cubicBezTo>
                  <a:cubicBezTo>
                    <a:pt x="1135" y="4324"/>
                    <a:pt x="1243" y="4254"/>
                    <a:pt x="1243" y="4112"/>
                  </a:cubicBezTo>
                  <a:lnTo>
                    <a:pt x="1243" y="430"/>
                  </a:lnTo>
                  <a:lnTo>
                    <a:pt x="1931" y="430"/>
                  </a:lnTo>
                  <a:lnTo>
                    <a:pt x="1931" y="4112"/>
                  </a:lnTo>
                  <a:cubicBezTo>
                    <a:pt x="1931" y="4257"/>
                    <a:pt x="2037" y="4329"/>
                    <a:pt x="2143" y="4329"/>
                  </a:cubicBezTo>
                  <a:cubicBezTo>
                    <a:pt x="2249" y="4329"/>
                    <a:pt x="2355" y="4257"/>
                    <a:pt x="2355" y="4112"/>
                  </a:cubicBezTo>
                  <a:lnTo>
                    <a:pt x="2355" y="430"/>
                  </a:lnTo>
                  <a:lnTo>
                    <a:pt x="4273" y="430"/>
                  </a:lnTo>
                  <a:lnTo>
                    <a:pt x="4273" y="4112"/>
                  </a:lnTo>
                  <a:cubicBezTo>
                    <a:pt x="4273" y="4257"/>
                    <a:pt x="4379" y="4329"/>
                    <a:pt x="4485" y="4329"/>
                  </a:cubicBezTo>
                  <a:cubicBezTo>
                    <a:pt x="4591" y="4329"/>
                    <a:pt x="4697" y="4257"/>
                    <a:pt x="4697" y="4112"/>
                  </a:cubicBezTo>
                  <a:lnTo>
                    <a:pt x="4697" y="430"/>
                  </a:lnTo>
                  <a:lnTo>
                    <a:pt x="5385" y="430"/>
                  </a:lnTo>
                  <a:lnTo>
                    <a:pt x="5385" y="4112"/>
                  </a:lnTo>
                  <a:cubicBezTo>
                    <a:pt x="5385" y="4257"/>
                    <a:pt x="5493" y="4329"/>
                    <a:pt x="5601" y="4329"/>
                  </a:cubicBezTo>
                  <a:cubicBezTo>
                    <a:pt x="5708" y="4329"/>
                    <a:pt x="5816" y="4257"/>
                    <a:pt x="5816" y="4112"/>
                  </a:cubicBezTo>
                  <a:lnTo>
                    <a:pt x="5816" y="430"/>
                  </a:lnTo>
                  <a:lnTo>
                    <a:pt x="7727" y="430"/>
                  </a:lnTo>
                  <a:lnTo>
                    <a:pt x="7727" y="4112"/>
                  </a:lnTo>
                  <a:cubicBezTo>
                    <a:pt x="7727" y="4257"/>
                    <a:pt x="7835" y="4329"/>
                    <a:pt x="7942" y="4329"/>
                  </a:cubicBezTo>
                  <a:cubicBezTo>
                    <a:pt x="8050" y="4329"/>
                    <a:pt x="8158" y="4257"/>
                    <a:pt x="8158" y="4112"/>
                  </a:cubicBezTo>
                  <a:lnTo>
                    <a:pt x="8158" y="430"/>
                  </a:lnTo>
                  <a:lnTo>
                    <a:pt x="8846" y="430"/>
                  </a:lnTo>
                  <a:lnTo>
                    <a:pt x="8846" y="4112"/>
                  </a:lnTo>
                  <a:cubicBezTo>
                    <a:pt x="8846" y="4257"/>
                    <a:pt x="8954" y="4329"/>
                    <a:pt x="9061" y="4329"/>
                  </a:cubicBezTo>
                  <a:cubicBezTo>
                    <a:pt x="9169" y="4329"/>
                    <a:pt x="9276" y="4257"/>
                    <a:pt x="9276" y="4112"/>
                  </a:cubicBezTo>
                  <a:lnTo>
                    <a:pt x="9276" y="430"/>
                  </a:lnTo>
                  <a:lnTo>
                    <a:pt x="10420" y="430"/>
                  </a:lnTo>
                  <a:cubicBezTo>
                    <a:pt x="10702" y="430"/>
                    <a:pt x="10702" y="0"/>
                    <a:pt x="104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86" name="Google Shape;1486;p81"/>
            <p:cNvSpPr/>
            <p:nvPr/>
          </p:nvSpPr>
          <p:spPr>
            <a:xfrm>
              <a:off x="4059138" y="1774323"/>
              <a:ext cx="102135" cy="116753"/>
            </a:xfrm>
            <a:custGeom>
              <a:avLst/>
              <a:gdLst/>
              <a:ahLst/>
              <a:cxnLst/>
              <a:rect l="l" t="t" r="r" b="b"/>
              <a:pathLst>
                <a:path w="3787" h="4329" extrusionOk="0">
                  <a:moveTo>
                    <a:pt x="289" y="0"/>
                  </a:moveTo>
                  <a:cubicBezTo>
                    <a:pt x="1" y="0"/>
                    <a:pt x="1" y="430"/>
                    <a:pt x="289" y="430"/>
                  </a:cubicBezTo>
                  <a:lnTo>
                    <a:pt x="1427" y="430"/>
                  </a:lnTo>
                  <a:lnTo>
                    <a:pt x="1427" y="4112"/>
                  </a:lnTo>
                  <a:cubicBezTo>
                    <a:pt x="1427" y="4254"/>
                    <a:pt x="1534" y="4324"/>
                    <a:pt x="1642" y="4324"/>
                  </a:cubicBezTo>
                  <a:cubicBezTo>
                    <a:pt x="1749" y="4324"/>
                    <a:pt x="1857" y="4254"/>
                    <a:pt x="1857" y="4112"/>
                  </a:cubicBezTo>
                  <a:lnTo>
                    <a:pt x="1857" y="430"/>
                  </a:lnTo>
                  <a:lnTo>
                    <a:pt x="2545" y="430"/>
                  </a:lnTo>
                  <a:lnTo>
                    <a:pt x="2545" y="4112"/>
                  </a:lnTo>
                  <a:cubicBezTo>
                    <a:pt x="2545" y="4257"/>
                    <a:pt x="2653" y="4329"/>
                    <a:pt x="2760" y="4329"/>
                  </a:cubicBezTo>
                  <a:cubicBezTo>
                    <a:pt x="2868" y="4329"/>
                    <a:pt x="2976" y="4257"/>
                    <a:pt x="2976" y="4112"/>
                  </a:cubicBezTo>
                  <a:lnTo>
                    <a:pt x="2976" y="430"/>
                  </a:lnTo>
                  <a:lnTo>
                    <a:pt x="3504" y="430"/>
                  </a:lnTo>
                  <a:cubicBezTo>
                    <a:pt x="3787" y="430"/>
                    <a:pt x="3787" y="0"/>
                    <a:pt x="35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487" name="Google Shape;1487;p81"/>
          <p:cNvGrpSpPr/>
          <p:nvPr/>
        </p:nvGrpSpPr>
        <p:grpSpPr>
          <a:xfrm>
            <a:off x="4111233" y="2965627"/>
            <a:ext cx="315111" cy="365246"/>
            <a:chOff x="4091125" y="2735157"/>
            <a:chExt cx="340550" cy="394733"/>
          </a:xfrm>
        </p:grpSpPr>
        <p:sp>
          <p:nvSpPr>
            <p:cNvPr id="1488" name="Google Shape;1488;p81"/>
            <p:cNvSpPr/>
            <p:nvPr/>
          </p:nvSpPr>
          <p:spPr>
            <a:xfrm>
              <a:off x="4091125" y="2782732"/>
              <a:ext cx="269107" cy="347158"/>
            </a:xfrm>
            <a:custGeom>
              <a:avLst/>
              <a:gdLst/>
              <a:ahLst/>
              <a:cxnLst/>
              <a:rect l="l" t="t" r="r" b="b"/>
              <a:pathLst>
                <a:path w="9978" h="12872" extrusionOk="0">
                  <a:moveTo>
                    <a:pt x="4771" y="425"/>
                  </a:moveTo>
                  <a:lnTo>
                    <a:pt x="4771" y="12442"/>
                  </a:lnTo>
                  <a:lnTo>
                    <a:pt x="431" y="12442"/>
                  </a:lnTo>
                  <a:lnTo>
                    <a:pt x="431" y="425"/>
                  </a:lnTo>
                  <a:close/>
                  <a:moveTo>
                    <a:pt x="9547" y="425"/>
                  </a:moveTo>
                  <a:lnTo>
                    <a:pt x="9547" y="12442"/>
                  </a:lnTo>
                  <a:lnTo>
                    <a:pt x="5201" y="12442"/>
                  </a:lnTo>
                  <a:lnTo>
                    <a:pt x="5201" y="425"/>
                  </a:lnTo>
                  <a:close/>
                  <a:moveTo>
                    <a:pt x="394" y="1"/>
                  </a:moveTo>
                  <a:cubicBezTo>
                    <a:pt x="179" y="1"/>
                    <a:pt x="1" y="173"/>
                    <a:pt x="1" y="394"/>
                  </a:cubicBezTo>
                  <a:lnTo>
                    <a:pt x="1" y="12472"/>
                  </a:lnTo>
                  <a:cubicBezTo>
                    <a:pt x="1" y="12694"/>
                    <a:pt x="179" y="12866"/>
                    <a:pt x="394" y="12872"/>
                  </a:cubicBezTo>
                  <a:lnTo>
                    <a:pt x="9584" y="12872"/>
                  </a:lnTo>
                  <a:cubicBezTo>
                    <a:pt x="9799" y="12866"/>
                    <a:pt x="9977" y="12694"/>
                    <a:pt x="9977" y="12472"/>
                  </a:cubicBezTo>
                  <a:lnTo>
                    <a:pt x="9977" y="394"/>
                  </a:lnTo>
                  <a:cubicBezTo>
                    <a:pt x="9977" y="173"/>
                    <a:pt x="9799" y="1"/>
                    <a:pt x="95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89" name="Google Shape;1489;p81"/>
            <p:cNvSpPr/>
            <p:nvPr/>
          </p:nvSpPr>
          <p:spPr>
            <a:xfrm>
              <a:off x="4183983" y="2735157"/>
              <a:ext cx="83391" cy="40482"/>
            </a:xfrm>
            <a:custGeom>
              <a:avLst/>
              <a:gdLst/>
              <a:ahLst/>
              <a:cxnLst/>
              <a:rect l="l" t="t" r="r" b="b"/>
              <a:pathLst>
                <a:path w="3092" h="1501" extrusionOk="0">
                  <a:moveTo>
                    <a:pt x="412" y="1"/>
                  </a:moveTo>
                  <a:cubicBezTo>
                    <a:pt x="184" y="1"/>
                    <a:pt x="0" y="185"/>
                    <a:pt x="0" y="412"/>
                  </a:cubicBezTo>
                  <a:lnTo>
                    <a:pt x="0" y="1082"/>
                  </a:lnTo>
                  <a:cubicBezTo>
                    <a:pt x="0" y="1316"/>
                    <a:pt x="184" y="1500"/>
                    <a:pt x="412" y="1500"/>
                  </a:cubicBezTo>
                  <a:lnTo>
                    <a:pt x="1119" y="1500"/>
                  </a:lnTo>
                  <a:cubicBezTo>
                    <a:pt x="1402" y="1500"/>
                    <a:pt x="1402" y="1070"/>
                    <a:pt x="1119" y="1070"/>
                  </a:cubicBezTo>
                  <a:lnTo>
                    <a:pt x="424" y="1070"/>
                  </a:lnTo>
                  <a:lnTo>
                    <a:pt x="424" y="425"/>
                  </a:lnTo>
                  <a:lnTo>
                    <a:pt x="2668" y="425"/>
                  </a:lnTo>
                  <a:lnTo>
                    <a:pt x="2668" y="1070"/>
                  </a:lnTo>
                  <a:lnTo>
                    <a:pt x="1973" y="1070"/>
                  </a:lnTo>
                  <a:cubicBezTo>
                    <a:pt x="1690" y="1070"/>
                    <a:pt x="1690" y="1500"/>
                    <a:pt x="1973" y="1500"/>
                  </a:cubicBezTo>
                  <a:lnTo>
                    <a:pt x="2680" y="1500"/>
                  </a:lnTo>
                  <a:cubicBezTo>
                    <a:pt x="2907" y="1500"/>
                    <a:pt x="3092" y="1316"/>
                    <a:pt x="3092" y="1082"/>
                  </a:cubicBezTo>
                  <a:lnTo>
                    <a:pt x="3092" y="412"/>
                  </a:lnTo>
                  <a:cubicBezTo>
                    <a:pt x="3092" y="185"/>
                    <a:pt x="2907" y="1"/>
                    <a:pt x="26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90" name="Google Shape;1490;p81"/>
            <p:cNvSpPr/>
            <p:nvPr/>
          </p:nvSpPr>
          <p:spPr>
            <a:xfrm>
              <a:off x="4388712" y="2934060"/>
              <a:ext cx="29451" cy="21387"/>
            </a:xfrm>
            <a:custGeom>
              <a:avLst/>
              <a:gdLst/>
              <a:ahLst/>
              <a:cxnLst/>
              <a:rect l="l" t="t" r="r" b="b"/>
              <a:pathLst>
                <a:path w="1092" h="793" extrusionOk="0">
                  <a:moveTo>
                    <a:pt x="517" y="0"/>
                  </a:moveTo>
                  <a:cubicBezTo>
                    <a:pt x="454" y="0"/>
                    <a:pt x="391" y="29"/>
                    <a:pt x="351" y="88"/>
                  </a:cubicBezTo>
                  <a:lnTo>
                    <a:pt x="74" y="444"/>
                  </a:lnTo>
                  <a:cubicBezTo>
                    <a:pt x="0" y="543"/>
                    <a:pt x="19" y="672"/>
                    <a:pt x="117" y="745"/>
                  </a:cubicBezTo>
                  <a:cubicBezTo>
                    <a:pt x="156" y="776"/>
                    <a:pt x="202" y="791"/>
                    <a:pt x="247" y="791"/>
                  </a:cubicBezTo>
                  <a:cubicBezTo>
                    <a:pt x="311" y="791"/>
                    <a:pt x="375" y="762"/>
                    <a:pt x="418" y="709"/>
                  </a:cubicBezTo>
                  <a:lnTo>
                    <a:pt x="517" y="573"/>
                  </a:lnTo>
                  <a:lnTo>
                    <a:pt x="621" y="709"/>
                  </a:lnTo>
                  <a:cubicBezTo>
                    <a:pt x="668" y="768"/>
                    <a:pt x="726" y="793"/>
                    <a:pt x="784" y="793"/>
                  </a:cubicBezTo>
                  <a:cubicBezTo>
                    <a:pt x="941" y="793"/>
                    <a:pt x="1091" y="610"/>
                    <a:pt x="965" y="444"/>
                  </a:cubicBezTo>
                  <a:lnTo>
                    <a:pt x="689" y="88"/>
                  </a:lnTo>
                  <a:cubicBezTo>
                    <a:pt x="646" y="29"/>
                    <a:pt x="581" y="0"/>
                    <a:pt x="5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91" name="Google Shape;1491;p81"/>
            <p:cNvSpPr/>
            <p:nvPr/>
          </p:nvSpPr>
          <p:spPr>
            <a:xfrm>
              <a:off x="4387309" y="2967045"/>
              <a:ext cx="30827" cy="21360"/>
            </a:xfrm>
            <a:custGeom>
              <a:avLst/>
              <a:gdLst/>
              <a:ahLst/>
              <a:cxnLst/>
              <a:rect l="l" t="t" r="r" b="b"/>
              <a:pathLst>
                <a:path w="1143" h="792" extrusionOk="0">
                  <a:moveTo>
                    <a:pt x="304" y="1"/>
                  </a:moveTo>
                  <a:cubicBezTo>
                    <a:pt x="146" y="1"/>
                    <a:pt x="1" y="186"/>
                    <a:pt x="126" y="352"/>
                  </a:cubicBezTo>
                  <a:lnTo>
                    <a:pt x="403" y="709"/>
                  </a:lnTo>
                  <a:cubicBezTo>
                    <a:pt x="443" y="764"/>
                    <a:pt x="506" y="792"/>
                    <a:pt x="569" y="792"/>
                  </a:cubicBezTo>
                  <a:cubicBezTo>
                    <a:pt x="633" y="792"/>
                    <a:pt x="698" y="764"/>
                    <a:pt x="741" y="709"/>
                  </a:cubicBezTo>
                  <a:lnTo>
                    <a:pt x="1017" y="352"/>
                  </a:lnTo>
                  <a:cubicBezTo>
                    <a:pt x="1143" y="186"/>
                    <a:pt x="994" y="1"/>
                    <a:pt x="837" y="1"/>
                  </a:cubicBezTo>
                  <a:cubicBezTo>
                    <a:pt x="779" y="1"/>
                    <a:pt x="720" y="26"/>
                    <a:pt x="673" y="88"/>
                  </a:cubicBezTo>
                  <a:lnTo>
                    <a:pt x="569" y="223"/>
                  </a:lnTo>
                  <a:lnTo>
                    <a:pt x="470" y="88"/>
                  </a:lnTo>
                  <a:cubicBezTo>
                    <a:pt x="422" y="26"/>
                    <a:pt x="362" y="1"/>
                    <a:pt x="3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92" name="Google Shape;1492;p81"/>
            <p:cNvSpPr/>
            <p:nvPr/>
          </p:nvSpPr>
          <p:spPr>
            <a:xfrm>
              <a:off x="4373797" y="2913213"/>
              <a:ext cx="57878" cy="96337"/>
            </a:xfrm>
            <a:custGeom>
              <a:avLst/>
              <a:gdLst/>
              <a:ahLst/>
              <a:cxnLst/>
              <a:rect l="l" t="t" r="r" b="b"/>
              <a:pathLst>
                <a:path w="2146" h="3572" extrusionOk="0">
                  <a:moveTo>
                    <a:pt x="473" y="0"/>
                  </a:moveTo>
                  <a:cubicBezTo>
                    <a:pt x="215" y="0"/>
                    <a:pt x="0" y="215"/>
                    <a:pt x="0" y="474"/>
                  </a:cubicBezTo>
                  <a:lnTo>
                    <a:pt x="0" y="1359"/>
                  </a:lnTo>
                  <a:cubicBezTo>
                    <a:pt x="0" y="1500"/>
                    <a:pt x="108" y="1571"/>
                    <a:pt x="215" y="1571"/>
                  </a:cubicBezTo>
                  <a:cubicBezTo>
                    <a:pt x="323" y="1571"/>
                    <a:pt x="430" y="1500"/>
                    <a:pt x="430" y="1359"/>
                  </a:cubicBezTo>
                  <a:lnTo>
                    <a:pt x="430" y="474"/>
                  </a:lnTo>
                  <a:cubicBezTo>
                    <a:pt x="430" y="449"/>
                    <a:pt x="449" y="424"/>
                    <a:pt x="473" y="424"/>
                  </a:cubicBezTo>
                  <a:lnTo>
                    <a:pt x="1666" y="424"/>
                  </a:lnTo>
                  <a:cubicBezTo>
                    <a:pt x="1697" y="424"/>
                    <a:pt x="1715" y="449"/>
                    <a:pt x="1715" y="474"/>
                  </a:cubicBezTo>
                  <a:lnTo>
                    <a:pt x="1715" y="3092"/>
                  </a:lnTo>
                  <a:cubicBezTo>
                    <a:pt x="1715" y="3117"/>
                    <a:pt x="1697" y="3141"/>
                    <a:pt x="1666" y="3141"/>
                  </a:cubicBezTo>
                  <a:lnTo>
                    <a:pt x="473" y="3141"/>
                  </a:lnTo>
                  <a:cubicBezTo>
                    <a:pt x="449" y="3141"/>
                    <a:pt x="430" y="3117"/>
                    <a:pt x="430" y="3092"/>
                  </a:cubicBezTo>
                  <a:lnTo>
                    <a:pt x="430" y="2213"/>
                  </a:lnTo>
                  <a:cubicBezTo>
                    <a:pt x="430" y="2069"/>
                    <a:pt x="323" y="1996"/>
                    <a:pt x="215" y="1996"/>
                  </a:cubicBezTo>
                  <a:cubicBezTo>
                    <a:pt x="108" y="1996"/>
                    <a:pt x="0" y="2069"/>
                    <a:pt x="0" y="2213"/>
                  </a:cubicBezTo>
                  <a:lnTo>
                    <a:pt x="0" y="3092"/>
                  </a:lnTo>
                  <a:cubicBezTo>
                    <a:pt x="0" y="3356"/>
                    <a:pt x="215" y="3565"/>
                    <a:pt x="473" y="3571"/>
                  </a:cubicBezTo>
                  <a:lnTo>
                    <a:pt x="1672" y="3571"/>
                  </a:lnTo>
                  <a:cubicBezTo>
                    <a:pt x="1930" y="3565"/>
                    <a:pt x="2145" y="3356"/>
                    <a:pt x="2145" y="3092"/>
                  </a:cubicBezTo>
                  <a:lnTo>
                    <a:pt x="2145" y="474"/>
                  </a:lnTo>
                  <a:cubicBezTo>
                    <a:pt x="2139" y="209"/>
                    <a:pt x="1930" y="0"/>
                    <a:pt x="16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493" name="Google Shape;1493;p81"/>
          <p:cNvGrpSpPr/>
          <p:nvPr/>
        </p:nvGrpSpPr>
        <p:grpSpPr>
          <a:xfrm>
            <a:off x="1628826" y="1852294"/>
            <a:ext cx="368466" cy="359382"/>
            <a:chOff x="1416645" y="1531944"/>
            <a:chExt cx="398212" cy="388395"/>
          </a:xfrm>
        </p:grpSpPr>
        <p:sp>
          <p:nvSpPr>
            <p:cNvPr id="1494" name="Google Shape;1494;p81"/>
            <p:cNvSpPr/>
            <p:nvPr/>
          </p:nvSpPr>
          <p:spPr>
            <a:xfrm>
              <a:off x="1557725" y="1794362"/>
              <a:ext cx="19418" cy="11651"/>
            </a:xfrm>
            <a:custGeom>
              <a:avLst/>
              <a:gdLst/>
              <a:ahLst/>
              <a:cxnLst/>
              <a:rect l="l" t="t" r="r" b="b"/>
              <a:pathLst>
                <a:path w="720" h="432" extrusionOk="0">
                  <a:moveTo>
                    <a:pt x="289" y="1"/>
                  </a:moveTo>
                  <a:cubicBezTo>
                    <a:pt x="0" y="1"/>
                    <a:pt x="0" y="431"/>
                    <a:pt x="289" y="431"/>
                  </a:cubicBezTo>
                  <a:lnTo>
                    <a:pt x="437" y="431"/>
                  </a:lnTo>
                  <a:cubicBezTo>
                    <a:pt x="719" y="431"/>
                    <a:pt x="719" y="1"/>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95" name="Google Shape;1495;p81"/>
            <p:cNvSpPr/>
            <p:nvPr/>
          </p:nvSpPr>
          <p:spPr>
            <a:xfrm>
              <a:off x="1416645" y="1531944"/>
              <a:ext cx="398212" cy="388395"/>
            </a:xfrm>
            <a:custGeom>
              <a:avLst/>
              <a:gdLst/>
              <a:ahLst/>
              <a:cxnLst/>
              <a:rect l="l" t="t" r="r" b="b"/>
              <a:pathLst>
                <a:path w="14765" h="14401" extrusionOk="0">
                  <a:moveTo>
                    <a:pt x="3873" y="431"/>
                  </a:moveTo>
                  <a:cubicBezTo>
                    <a:pt x="4051" y="431"/>
                    <a:pt x="4199" y="578"/>
                    <a:pt x="4199" y="763"/>
                  </a:cubicBezTo>
                  <a:lnTo>
                    <a:pt x="4199" y="910"/>
                  </a:lnTo>
                  <a:cubicBezTo>
                    <a:pt x="4199" y="1095"/>
                    <a:pt x="4051" y="1242"/>
                    <a:pt x="3873" y="1242"/>
                  </a:cubicBezTo>
                  <a:lnTo>
                    <a:pt x="2010" y="1242"/>
                  </a:lnTo>
                  <a:cubicBezTo>
                    <a:pt x="1826" y="1242"/>
                    <a:pt x="1678" y="1095"/>
                    <a:pt x="1678" y="910"/>
                  </a:cubicBezTo>
                  <a:lnTo>
                    <a:pt x="1678" y="763"/>
                  </a:lnTo>
                  <a:cubicBezTo>
                    <a:pt x="1678" y="578"/>
                    <a:pt x="1826" y="431"/>
                    <a:pt x="2010" y="431"/>
                  </a:cubicBezTo>
                  <a:close/>
                  <a:moveTo>
                    <a:pt x="3621" y="1666"/>
                  </a:moveTo>
                  <a:lnTo>
                    <a:pt x="3621" y="2115"/>
                  </a:lnTo>
                  <a:lnTo>
                    <a:pt x="2262" y="2656"/>
                  </a:lnTo>
                  <a:lnTo>
                    <a:pt x="2262" y="1666"/>
                  </a:lnTo>
                  <a:close/>
                  <a:moveTo>
                    <a:pt x="11747" y="3566"/>
                  </a:moveTo>
                  <a:lnTo>
                    <a:pt x="12122" y="3713"/>
                  </a:lnTo>
                  <a:cubicBezTo>
                    <a:pt x="12319" y="3793"/>
                    <a:pt x="12417" y="4027"/>
                    <a:pt x="12337" y="4230"/>
                  </a:cubicBezTo>
                  <a:cubicBezTo>
                    <a:pt x="12282" y="4377"/>
                    <a:pt x="12134" y="4475"/>
                    <a:pt x="11974" y="4475"/>
                  </a:cubicBezTo>
                  <a:cubicBezTo>
                    <a:pt x="11919" y="4475"/>
                    <a:pt x="11870" y="4469"/>
                    <a:pt x="11827" y="4451"/>
                  </a:cubicBezTo>
                  <a:lnTo>
                    <a:pt x="11747" y="4420"/>
                  </a:lnTo>
                  <a:lnTo>
                    <a:pt x="11747" y="3566"/>
                  </a:lnTo>
                  <a:close/>
                  <a:moveTo>
                    <a:pt x="5305" y="1900"/>
                  </a:moveTo>
                  <a:lnTo>
                    <a:pt x="5305" y="2748"/>
                  </a:lnTo>
                  <a:lnTo>
                    <a:pt x="4389" y="3117"/>
                  </a:lnTo>
                  <a:lnTo>
                    <a:pt x="1746" y="4174"/>
                  </a:lnTo>
                  <a:lnTo>
                    <a:pt x="1740" y="4180"/>
                  </a:lnTo>
                  <a:lnTo>
                    <a:pt x="1070" y="4451"/>
                  </a:lnTo>
                  <a:cubicBezTo>
                    <a:pt x="1022" y="4470"/>
                    <a:pt x="973" y="4479"/>
                    <a:pt x="924" y="4479"/>
                  </a:cubicBezTo>
                  <a:cubicBezTo>
                    <a:pt x="766" y="4479"/>
                    <a:pt x="615" y="4385"/>
                    <a:pt x="554" y="4230"/>
                  </a:cubicBezTo>
                  <a:cubicBezTo>
                    <a:pt x="474" y="4027"/>
                    <a:pt x="572" y="3793"/>
                    <a:pt x="775" y="3713"/>
                  </a:cubicBezTo>
                  <a:lnTo>
                    <a:pt x="2127" y="3172"/>
                  </a:lnTo>
                  <a:lnTo>
                    <a:pt x="2133" y="3172"/>
                  </a:lnTo>
                  <a:lnTo>
                    <a:pt x="5305" y="1900"/>
                  </a:lnTo>
                  <a:close/>
                  <a:moveTo>
                    <a:pt x="12196" y="7444"/>
                  </a:moveTo>
                  <a:cubicBezTo>
                    <a:pt x="12214" y="7444"/>
                    <a:pt x="12232" y="7450"/>
                    <a:pt x="12245" y="7450"/>
                  </a:cubicBezTo>
                  <a:cubicBezTo>
                    <a:pt x="12300" y="7463"/>
                    <a:pt x="12343" y="7500"/>
                    <a:pt x="12368" y="7549"/>
                  </a:cubicBezTo>
                  <a:lnTo>
                    <a:pt x="12859" y="8391"/>
                  </a:lnTo>
                  <a:cubicBezTo>
                    <a:pt x="12884" y="8440"/>
                    <a:pt x="12890" y="8495"/>
                    <a:pt x="12878" y="8551"/>
                  </a:cubicBezTo>
                  <a:cubicBezTo>
                    <a:pt x="12859" y="8600"/>
                    <a:pt x="12829" y="8649"/>
                    <a:pt x="12780" y="8674"/>
                  </a:cubicBezTo>
                  <a:lnTo>
                    <a:pt x="9583" y="10518"/>
                  </a:lnTo>
                  <a:cubicBezTo>
                    <a:pt x="9552" y="10535"/>
                    <a:pt x="9518" y="10543"/>
                    <a:pt x="9485" y="10543"/>
                  </a:cubicBezTo>
                  <a:cubicBezTo>
                    <a:pt x="9414" y="10543"/>
                    <a:pt x="9344" y="10505"/>
                    <a:pt x="9307" y="10438"/>
                  </a:cubicBezTo>
                  <a:lnTo>
                    <a:pt x="8821" y="9596"/>
                  </a:lnTo>
                  <a:cubicBezTo>
                    <a:pt x="8766" y="9497"/>
                    <a:pt x="8796" y="9374"/>
                    <a:pt x="8895" y="9319"/>
                  </a:cubicBezTo>
                  <a:lnTo>
                    <a:pt x="11169" y="8004"/>
                  </a:lnTo>
                  <a:lnTo>
                    <a:pt x="11181" y="7998"/>
                  </a:lnTo>
                  <a:lnTo>
                    <a:pt x="12097" y="7475"/>
                  </a:lnTo>
                  <a:cubicBezTo>
                    <a:pt x="12128" y="7457"/>
                    <a:pt x="12159" y="7444"/>
                    <a:pt x="12196" y="7444"/>
                  </a:cubicBezTo>
                  <a:close/>
                  <a:moveTo>
                    <a:pt x="7665" y="7616"/>
                  </a:moveTo>
                  <a:cubicBezTo>
                    <a:pt x="7727" y="7616"/>
                    <a:pt x="7782" y="7666"/>
                    <a:pt x="7782" y="7733"/>
                  </a:cubicBezTo>
                  <a:lnTo>
                    <a:pt x="7782" y="12073"/>
                  </a:lnTo>
                  <a:lnTo>
                    <a:pt x="5115" y="12073"/>
                  </a:lnTo>
                  <a:lnTo>
                    <a:pt x="5115" y="7733"/>
                  </a:lnTo>
                  <a:cubicBezTo>
                    <a:pt x="5115" y="7666"/>
                    <a:pt x="5164" y="7616"/>
                    <a:pt x="5225" y="7616"/>
                  </a:cubicBezTo>
                  <a:close/>
                  <a:moveTo>
                    <a:pt x="2010" y="1"/>
                  </a:moveTo>
                  <a:cubicBezTo>
                    <a:pt x="1592" y="7"/>
                    <a:pt x="1254" y="345"/>
                    <a:pt x="1254" y="763"/>
                  </a:cubicBezTo>
                  <a:lnTo>
                    <a:pt x="1254" y="910"/>
                  </a:lnTo>
                  <a:cubicBezTo>
                    <a:pt x="1254" y="1261"/>
                    <a:pt x="1494" y="1568"/>
                    <a:pt x="1838" y="1648"/>
                  </a:cubicBezTo>
                  <a:lnTo>
                    <a:pt x="1838" y="2828"/>
                  </a:lnTo>
                  <a:lnTo>
                    <a:pt x="615" y="3314"/>
                  </a:lnTo>
                  <a:cubicBezTo>
                    <a:pt x="197" y="3492"/>
                    <a:pt x="0" y="3965"/>
                    <a:pt x="166" y="4383"/>
                  </a:cubicBezTo>
                  <a:cubicBezTo>
                    <a:pt x="298" y="4704"/>
                    <a:pt x="607" y="4901"/>
                    <a:pt x="933" y="4901"/>
                  </a:cubicBezTo>
                  <a:cubicBezTo>
                    <a:pt x="1032" y="4901"/>
                    <a:pt x="1132" y="4883"/>
                    <a:pt x="1230" y="4844"/>
                  </a:cubicBezTo>
                  <a:lnTo>
                    <a:pt x="1617" y="4691"/>
                  </a:lnTo>
                  <a:lnTo>
                    <a:pt x="1617" y="11931"/>
                  </a:lnTo>
                  <a:cubicBezTo>
                    <a:pt x="1617" y="12245"/>
                    <a:pt x="1869" y="12497"/>
                    <a:pt x="2183" y="12497"/>
                  </a:cubicBezTo>
                  <a:lnTo>
                    <a:pt x="10714" y="12497"/>
                  </a:lnTo>
                  <a:cubicBezTo>
                    <a:pt x="11028" y="12497"/>
                    <a:pt x="11280" y="12245"/>
                    <a:pt x="11286" y="11931"/>
                  </a:cubicBezTo>
                  <a:lnTo>
                    <a:pt x="11286" y="10973"/>
                  </a:lnTo>
                  <a:cubicBezTo>
                    <a:pt x="11286" y="10828"/>
                    <a:pt x="11178" y="10756"/>
                    <a:pt x="11071" y="10756"/>
                  </a:cubicBezTo>
                  <a:cubicBezTo>
                    <a:pt x="10963" y="10756"/>
                    <a:pt x="10856" y="10828"/>
                    <a:pt x="10856" y="10973"/>
                  </a:cubicBezTo>
                  <a:lnTo>
                    <a:pt x="10856" y="11931"/>
                  </a:lnTo>
                  <a:cubicBezTo>
                    <a:pt x="10856" y="12011"/>
                    <a:pt x="10794" y="12073"/>
                    <a:pt x="10714" y="12073"/>
                  </a:cubicBezTo>
                  <a:lnTo>
                    <a:pt x="8206" y="12073"/>
                  </a:lnTo>
                  <a:lnTo>
                    <a:pt x="8206" y="7733"/>
                  </a:lnTo>
                  <a:cubicBezTo>
                    <a:pt x="8206" y="7432"/>
                    <a:pt x="7967" y="7192"/>
                    <a:pt x="7665" y="7192"/>
                  </a:cubicBezTo>
                  <a:lnTo>
                    <a:pt x="5225" y="7192"/>
                  </a:lnTo>
                  <a:cubicBezTo>
                    <a:pt x="4924" y="7192"/>
                    <a:pt x="4684" y="7432"/>
                    <a:pt x="4684" y="7733"/>
                  </a:cubicBezTo>
                  <a:lnTo>
                    <a:pt x="4684" y="12073"/>
                  </a:lnTo>
                  <a:lnTo>
                    <a:pt x="2176" y="12073"/>
                  </a:lnTo>
                  <a:cubicBezTo>
                    <a:pt x="2103" y="12073"/>
                    <a:pt x="2041" y="12011"/>
                    <a:pt x="2041" y="11931"/>
                  </a:cubicBezTo>
                  <a:lnTo>
                    <a:pt x="2041" y="4518"/>
                  </a:lnTo>
                  <a:lnTo>
                    <a:pt x="4549" y="3517"/>
                  </a:lnTo>
                  <a:lnTo>
                    <a:pt x="5305" y="3209"/>
                  </a:lnTo>
                  <a:lnTo>
                    <a:pt x="5305" y="5441"/>
                  </a:lnTo>
                  <a:cubicBezTo>
                    <a:pt x="5305" y="6246"/>
                    <a:pt x="5963" y="6903"/>
                    <a:pt x="6768" y="6903"/>
                  </a:cubicBezTo>
                  <a:cubicBezTo>
                    <a:pt x="7579" y="6903"/>
                    <a:pt x="8237" y="6246"/>
                    <a:pt x="8237" y="5441"/>
                  </a:cubicBezTo>
                  <a:lnTo>
                    <a:pt x="8237" y="4795"/>
                  </a:lnTo>
                  <a:cubicBezTo>
                    <a:pt x="8243" y="4439"/>
                    <a:pt x="8538" y="4156"/>
                    <a:pt x="8901" y="4156"/>
                  </a:cubicBezTo>
                  <a:cubicBezTo>
                    <a:pt x="9257" y="4156"/>
                    <a:pt x="9552" y="4439"/>
                    <a:pt x="9565" y="4795"/>
                  </a:cubicBezTo>
                  <a:lnTo>
                    <a:pt x="9565" y="5932"/>
                  </a:lnTo>
                  <a:cubicBezTo>
                    <a:pt x="9565" y="6549"/>
                    <a:pt x="10063" y="7028"/>
                    <a:pt x="10649" y="7028"/>
                  </a:cubicBezTo>
                  <a:cubicBezTo>
                    <a:pt x="10717" y="7028"/>
                    <a:pt x="10786" y="7021"/>
                    <a:pt x="10856" y="7008"/>
                  </a:cubicBezTo>
                  <a:lnTo>
                    <a:pt x="10856" y="7703"/>
                  </a:lnTo>
                  <a:lnTo>
                    <a:pt x="8680" y="8956"/>
                  </a:lnTo>
                  <a:cubicBezTo>
                    <a:pt x="8378" y="9129"/>
                    <a:pt x="8274" y="9516"/>
                    <a:pt x="8452" y="9817"/>
                  </a:cubicBezTo>
                  <a:lnTo>
                    <a:pt x="8938" y="10659"/>
                  </a:lnTo>
                  <a:cubicBezTo>
                    <a:pt x="9054" y="10862"/>
                    <a:pt x="9267" y="10976"/>
                    <a:pt x="9486" y="10976"/>
                  </a:cubicBezTo>
                  <a:cubicBezTo>
                    <a:pt x="9592" y="10976"/>
                    <a:pt x="9700" y="10949"/>
                    <a:pt x="9798" y="10893"/>
                  </a:cubicBezTo>
                  <a:lnTo>
                    <a:pt x="12995" y="9049"/>
                  </a:lnTo>
                  <a:cubicBezTo>
                    <a:pt x="13296" y="8870"/>
                    <a:pt x="13400" y="8489"/>
                    <a:pt x="13228" y="8188"/>
                  </a:cubicBezTo>
                  <a:lnTo>
                    <a:pt x="13087" y="7948"/>
                  </a:lnTo>
                  <a:lnTo>
                    <a:pt x="13523" y="7696"/>
                  </a:lnTo>
                  <a:cubicBezTo>
                    <a:pt x="13556" y="7678"/>
                    <a:pt x="13591" y="7669"/>
                    <a:pt x="13627" y="7669"/>
                  </a:cubicBezTo>
                  <a:cubicBezTo>
                    <a:pt x="13699" y="7669"/>
                    <a:pt x="13769" y="7706"/>
                    <a:pt x="13806" y="7776"/>
                  </a:cubicBezTo>
                  <a:lnTo>
                    <a:pt x="14242" y="8526"/>
                  </a:lnTo>
                  <a:cubicBezTo>
                    <a:pt x="14292" y="8612"/>
                    <a:pt x="14273" y="8717"/>
                    <a:pt x="14199" y="8784"/>
                  </a:cubicBezTo>
                  <a:lnTo>
                    <a:pt x="12165" y="10653"/>
                  </a:lnTo>
                  <a:cubicBezTo>
                    <a:pt x="11925" y="10868"/>
                    <a:pt x="11870" y="11225"/>
                    <a:pt x="12036" y="11507"/>
                  </a:cubicBezTo>
                  <a:lnTo>
                    <a:pt x="12189" y="11765"/>
                  </a:lnTo>
                  <a:lnTo>
                    <a:pt x="12073" y="11833"/>
                  </a:lnTo>
                  <a:cubicBezTo>
                    <a:pt x="11864" y="11956"/>
                    <a:pt x="11790" y="12226"/>
                    <a:pt x="11913" y="12435"/>
                  </a:cubicBezTo>
                  <a:lnTo>
                    <a:pt x="12982" y="14292"/>
                  </a:lnTo>
                  <a:cubicBezTo>
                    <a:pt x="13026" y="14369"/>
                    <a:pt x="13093" y="14400"/>
                    <a:pt x="13159" y="14400"/>
                  </a:cubicBezTo>
                  <a:cubicBezTo>
                    <a:pt x="13304" y="14400"/>
                    <a:pt x="13448" y="14246"/>
                    <a:pt x="13351" y="14077"/>
                  </a:cubicBezTo>
                  <a:lnTo>
                    <a:pt x="12282" y="12220"/>
                  </a:lnTo>
                  <a:cubicBezTo>
                    <a:pt x="12275" y="12214"/>
                    <a:pt x="12282" y="12208"/>
                    <a:pt x="12288" y="12208"/>
                  </a:cubicBezTo>
                  <a:lnTo>
                    <a:pt x="12890" y="11858"/>
                  </a:lnTo>
                  <a:cubicBezTo>
                    <a:pt x="12892" y="11856"/>
                    <a:pt x="12894" y="11855"/>
                    <a:pt x="12896" y="11855"/>
                  </a:cubicBezTo>
                  <a:cubicBezTo>
                    <a:pt x="12900" y="11855"/>
                    <a:pt x="12904" y="11859"/>
                    <a:pt x="12909" y="11864"/>
                  </a:cubicBezTo>
                  <a:lnTo>
                    <a:pt x="13978" y="13714"/>
                  </a:lnTo>
                  <a:cubicBezTo>
                    <a:pt x="14023" y="13792"/>
                    <a:pt x="14091" y="13824"/>
                    <a:pt x="14158" y="13824"/>
                  </a:cubicBezTo>
                  <a:cubicBezTo>
                    <a:pt x="14304" y="13824"/>
                    <a:pt x="14448" y="13673"/>
                    <a:pt x="14347" y="13505"/>
                  </a:cubicBezTo>
                  <a:lnTo>
                    <a:pt x="13277" y="11649"/>
                  </a:lnTo>
                  <a:cubicBezTo>
                    <a:pt x="13195" y="11504"/>
                    <a:pt x="13048" y="11426"/>
                    <a:pt x="12897" y="11426"/>
                  </a:cubicBezTo>
                  <a:cubicBezTo>
                    <a:pt x="12824" y="11426"/>
                    <a:pt x="12750" y="11445"/>
                    <a:pt x="12681" y="11483"/>
                  </a:cubicBezTo>
                  <a:lnTo>
                    <a:pt x="12558" y="11550"/>
                  </a:lnTo>
                  <a:lnTo>
                    <a:pt x="12405" y="11292"/>
                  </a:lnTo>
                  <a:cubicBezTo>
                    <a:pt x="12343" y="11188"/>
                    <a:pt x="12368" y="11052"/>
                    <a:pt x="12454" y="10966"/>
                  </a:cubicBezTo>
                  <a:lnTo>
                    <a:pt x="14494" y="9104"/>
                  </a:lnTo>
                  <a:cubicBezTo>
                    <a:pt x="14716" y="8901"/>
                    <a:pt x="14765" y="8569"/>
                    <a:pt x="14617" y="8311"/>
                  </a:cubicBezTo>
                  <a:lnTo>
                    <a:pt x="14181" y="7561"/>
                  </a:lnTo>
                  <a:cubicBezTo>
                    <a:pt x="14062" y="7355"/>
                    <a:pt x="13849" y="7243"/>
                    <a:pt x="13629" y="7243"/>
                  </a:cubicBezTo>
                  <a:cubicBezTo>
                    <a:pt x="13520" y="7243"/>
                    <a:pt x="13410" y="7271"/>
                    <a:pt x="13308" y="7328"/>
                  </a:cubicBezTo>
                  <a:lnTo>
                    <a:pt x="12878" y="7573"/>
                  </a:lnTo>
                  <a:lnTo>
                    <a:pt x="12743" y="7346"/>
                  </a:lnTo>
                  <a:cubicBezTo>
                    <a:pt x="12623" y="7143"/>
                    <a:pt x="12411" y="7030"/>
                    <a:pt x="12193" y="7030"/>
                  </a:cubicBezTo>
                  <a:cubicBezTo>
                    <a:pt x="12087" y="7030"/>
                    <a:pt x="11980" y="7056"/>
                    <a:pt x="11882" y="7112"/>
                  </a:cubicBezTo>
                  <a:lnTo>
                    <a:pt x="11286" y="7457"/>
                  </a:lnTo>
                  <a:lnTo>
                    <a:pt x="11286" y="6830"/>
                  </a:lnTo>
                  <a:cubicBezTo>
                    <a:pt x="11575" y="6621"/>
                    <a:pt x="11747" y="6289"/>
                    <a:pt x="11747" y="5932"/>
                  </a:cubicBezTo>
                  <a:lnTo>
                    <a:pt x="11747" y="4875"/>
                  </a:lnTo>
                  <a:cubicBezTo>
                    <a:pt x="11821" y="4896"/>
                    <a:pt x="11895" y="4906"/>
                    <a:pt x="11969" y="4906"/>
                  </a:cubicBezTo>
                  <a:cubicBezTo>
                    <a:pt x="12312" y="4906"/>
                    <a:pt x="12632" y="4691"/>
                    <a:pt x="12749" y="4346"/>
                  </a:cubicBezTo>
                  <a:cubicBezTo>
                    <a:pt x="12890" y="3935"/>
                    <a:pt x="12681" y="3480"/>
                    <a:pt x="12275" y="3320"/>
                  </a:cubicBezTo>
                  <a:lnTo>
                    <a:pt x="10966" y="2791"/>
                  </a:lnTo>
                  <a:lnTo>
                    <a:pt x="9964" y="2392"/>
                  </a:lnTo>
                  <a:cubicBezTo>
                    <a:pt x="9932" y="2378"/>
                    <a:pt x="9901" y="2373"/>
                    <a:pt x="9873" y="2373"/>
                  </a:cubicBezTo>
                  <a:cubicBezTo>
                    <a:pt x="9663" y="2373"/>
                    <a:pt x="9572" y="2693"/>
                    <a:pt x="9804" y="2785"/>
                  </a:cubicBezTo>
                  <a:lnTo>
                    <a:pt x="11323" y="3394"/>
                  </a:lnTo>
                  <a:lnTo>
                    <a:pt x="11323" y="5932"/>
                  </a:lnTo>
                  <a:cubicBezTo>
                    <a:pt x="11310" y="6289"/>
                    <a:pt x="11015" y="6572"/>
                    <a:pt x="10653" y="6572"/>
                  </a:cubicBezTo>
                  <a:cubicBezTo>
                    <a:pt x="10296" y="6572"/>
                    <a:pt x="10001" y="6289"/>
                    <a:pt x="9989" y="5932"/>
                  </a:cubicBezTo>
                  <a:lnTo>
                    <a:pt x="9989" y="4795"/>
                  </a:lnTo>
                  <a:cubicBezTo>
                    <a:pt x="9970" y="4205"/>
                    <a:pt x="9491" y="3732"/>
                    <a:pt x="8895" y="3732"/>
                  </a:cubicBezTo>
                  <a:cubicBezTo>
                    <a:pt x="8305" y="3732"/>
                    <a:pt x="7819" y="4205"/>
                    <a:pt x="7807" y="4795"/>
                  </a:cubicBezTo>
                  <a:lnTo>
                    <a:pt x="7807" y="5434"/>
                  </a:lnTo>
                  <a:cubicBezTo>
                    <a:pt x="7807" y="6006"/>
                    <a:pt x="7340" y="6473"/>
                    <a:pt x="6768" y="6473"/>
                  </a:cubicBezTo>
                  <a:cubicBezTo>
                    <a:pt x="6196" y="6473"/>
                    <a:pt x="5729" y="6006"/>
                    <a:pt x="5729" y="5434"/>
                  </a:cubicBezTo>
                  <a:lnTo>
                    <a:pt x="5729" y="1728"/>
                  </a:lnTo>
                  <a:lnTo>
                    <a:pt x="5772" y="1709"/>
                  </a:lnTo>
                  <a:lnTo>
                    <a:pt x="6295" y="1500"/>
                  </a:lnTo>
                  <a:cubicBezTo>
                    <a:pt x="6344" y="1482"/>
                    <a:pt x="6395" y="1473"/>
                    <a:pt x="6445" y="1473"/>
                  </a:cubicBezTo>
                  <a:cubicBezTo>
                    <a:pt x="6494" y="1473"/>
                    <a:pt x="6544" y="1482"/>
                    <a:pt x="6590" y="1500"/>
                  </a:cubicBezTo>
                  <a:lnTo>
                    <a:pt x="7247" y="1765"/>
                  </a:lnTo>
                  <a:lnTo>
                    <a:pt x="7254" y="1765"/>
                  </a:lnTo>
                  <a:lnTo>
                    <a:pt x="8913" y="2429"/>
                  </a:lnTo>
                  <a:cubicBezTo>
                    <a:pt x="8943" y="2441"/>
                    <a:pt x="8972" y="2446"/>
                    <a:pt x="8999" y="2446"/>
                  </a:cubicBezTo>
                  <a:cubicBezTo>
                    <a:pt x="9208" y="2446"/>
                    <a:pt x="9307" y="2122"/>
                    <a:pt x="9073" y="2029"/>
                  </a:cubicBezTo>
                  <a:lnTo>
                    <a:pt x="6750" y="1101"/>
                  </a:lnTo>
                  <a:cubicBezTo>
                    <a:pt x="6651" y="1061"/>
                    <a:pt x="6547" y="1041"/>
                    <a:pt x="6442" y="1041"/>
                  </a:cubicBezTo>
                  <a:cubicBezTo>
                    <a:pt x="6338" y="1041"/>
                    <a:pt x="6233" y="1061"/>
                    <a:pt x="6135" y="1101"/>
                  </a:cubicBezTo>
                  <a:lnTo>
                    <a:pt x="5588" y="1322"/>
                  </a:lnTo>
                  <a:lnTo>
                    <a:pt x="4045" y="1943"/>
                  </a:lnTo>
                  <a:lnTo>
                    <a:pt x="4045" y="1648"/>
                  </a:lnTo>
                  <a:cubicBezTo>
                    <a:pt x="4389" y="1568"/>
                    <a:pt x="4629" y="1261"/>
                    <a:pt x="4629" y="910"/>
                  </a:cubicBezTo>
                  <a:lnTo>
                    <a:pt x="4629" y="763"/>
                  </a:lnTo>
                  <a:cubicBezTo>
                    <a:pt x="4629" y="345"/>
                    <a:pt x="4291" y="7"/>
                    <a:pt x="38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496" name="Google Shape;1496;p81"/>
          <p:cNvGrpSpPr/>
          <p:nvPr/>
        </p:nvGrpSpPr>
        <p:grpSpPr>
          <a:xfrm>
            <a:off x="1628677" y="2431383"/>
            <a:ext cx="368765" cy="263578"/>
            <a:chOff x="1379022" y="2157783"/>
            <a:chExt cx="398536" cy="284857"/>
          </a:xfrm>
        </p:grpSpPr>
        <p:sp>
          <p:nvSpPr>
            <p:cNvPr id="1497" name="Google Shape;1497;p81"/>
            <p:cNvSpPr/>
            <p:nvPr/>
          </p:nvSpPr>
          <p:spPr>
            <a:xfrm>
              <a:off x="1379022" y="2157783"/>
              <a:ext cx="398536" cy="284857"/>
            </a:xfrm>
            <a:custGeom>
              <a:avLst/>
              <a:gdLst/>
              <a:ahLst/>
              <a:cxnLst/>
              <a:rect l="l" t="t" r="r" b="b"/>
              <a:pathLst>
                <a:path w="14777" h="10562" extrusionOk="0">
                  <a:moveTo>
                    <a:pt x="3842" y="608"/>
                  </a:moveTo>
                  <a:cubicBezTo>
                    <a:pt x="3989" y="608"/>
                    <a:pt x="4112" y="731"/>
                    <a:pt x="4112" y="879"/>
                  </a:cubicBezTo>
                  <a:lnTo>
                    <a:pt x="4112" y="4075"/>
                  </a:lnTo>
                  <a:cubicBezTo>
                    <a:pt x="4112" y="4222"/>
                    <a:pt x="3989" y="4345"/>
                    <a:pt x="3842" y="4345"/>
                  </a:cubicBezTo>
                  <a:lnTo>
                    <a:pt x="3350" y="4345"/>
                  </a:lnTo>
                  <a:cubicBezTo>
                    <a:pt x="3203" y="4345"/>
                    <a:pt x="3080" y="4222"/>
                    <a:pt x="3080" y="4075"/>
                  </a:cubicBezTo>
                  <a:lnTo>
                    <a:pt x="3080" y="879"/>
                  </a:lnTo>
                  <a:cubicBezTo>
                    <a:pt x="3080" y="731"/>
                    <a:pt x="3203" y="608"/>
                    <a:pt x="3350" y="608"/>
                  </a:cubicBezTo>
                  <a:close/>
                  <a:moveTo>
                    <a:pt x="11421" y="608"/>
                  </a:moveTo>
                  <a:cubicBezTo>
                    <a:pt x="11568" y="608"/>
                    <a:pt x="11691" y="731"/>
                    <a:pt x="11691" y="879"/>
                  </a:cubicBezTo>
                  <a:lnTo>
                    <a:pt x="11691" y="4075"/>
                  </a:lnTo>
                  <a:cubicBezTo>
                    <a:pt x="11691" y="4222"/>
                    <a:pt x="11574" y="4345"/>
                    <a:pt x="11421" y="4345"/>
                  </a:cubicBezTo>
                  <a:lnTo>
                    <a:pt x="10935" y="4345"/>
                  </a:lnTo>
                  <a:cubicBezTo>
                    <a:pt x="10782" y="4345"/>
                    <a:pt x="10659" y="4222"/>
                    <a:pt x="10659" y="4075"/>
                  </a:cubicBezTo>
                  <a:lnTo>
                    <a:pt x="10659" y="879"/>
                  </a:lnTo>
                  <a:cubicBezTo>
                    <a:pt x="10659" y="731"/>
                    <a:pt x="10782" y="608"/>
                    <a:pt x="10935" y="608"/>
                  </a:cubicBezTo>
                  <a:close/>
                  <a:moveTo>
                    <a:pt x="8981" y="6521"/>
                  </a:moveTo>
                  <a:cubicBezTo>
                    <a:pt x="9128" y="6521"/>
                    <a:pt x="9251" y="6638"/>
                    <a:pt x="9251" y="6786"/>
                  </a:cubicBezTo>
                  <a:lnTo>
                    <a:pt x="9251" y="6792"/>
                  </a:lnTo>
                  <a:lnTo>
                    <a:pt x="9251" y="7277"/>
                  </a:lnTo>
                  <a:cubicBezTo>
                    <a:pt x="9251" y="7431"/>
                    <a:pt x="9134" y="7548"/>
                    <a:pt x="8981" y="7554"/>
                  </a:cubicBezTo>
                  <a:lnTo>
                    <a:pt x="5790" y="7554"/>
                  </a:lnTo>
                  <a:cubicBezTo>
                    <a:pt x="5643" y="7548"/>
                    <a:pt x="5520" y="7431"/>
                    <a:pt x="5520" y="7277"/>
                  </a:cubicBezTo>
                  <a:lnTo>
                    <a:pt x="5520" y="6792"/>
                  </a:lnTo>
                  <a:cubicBezTo>
                    <a:pt x="5520" y="6638"/>
                    <a:pt x="5643" y="6521"/>
                    <a:pt x="5790" y="6521"/>
                  </a:cubicBezTo>
                  <a:close/>
                  <a:moveTo>
                    <a:pt x="7843" y="1"/>
                  </a:moveTo>
                  <a:cubicBezTo>
                    <a:pt x="7607" y="1"/>
                    <a:pt x="7547" y="372"/>
                    <a:pt x="7806" y="430"/>
                  </a:cubicBezTo>
                  <a:cubicBezTo>
                    <a:pt x="8317" y="534"/>
                    <a:pt x="8772" y="829"/>
                    <a:pt x="9079" y="1253"/>
                  </a:cubicBezTo>
                  <a:cubicBezTo>
                    <a:pt x="9116" y="1309"/>
                    <a:pt x="9183" y="1340"/>
                    <a:pt x="9251" y="1340"/>
                  </a:cubicBezTo>
                  <a:lnTo>
                    <a:pt x="10228" y="1340"/>
                  </a:lnTo>
                  <a:lnTo>
                    <a:pt x="10228" y="3608"/>
                  </a:lnTo>
                  <a:lnTo>
                    <a:pt x="9251" y="3608"/>
                  </a:lnTo>
                  <a:cubicBezTo>
                    <a:pt x="9183" y="3608"/>
                    <a:pt x="9116" y="3638"/>
                    <a:pt x="9079" y="3694"/>
                  </a:cubicBezTo>
                  <a:cubicBezTo>
                    <a:pt x="8950" y="3872"/>
                    <a:pt x="8790" y="4032"/>
                    <a:pt x="8606" y="4167"/>
                  </a:cubicBezTo>
                  <a:cubicBezTo>
                    <a:pt x="8550" y="4204"/>
                    <a:pt x="8520" y="4272"/>
                    <a:pt x="8520" y="4339"/>
                  </a:cubicBezTo>
                  <a:lnTo>
                    <a:pt x="8520" y="6085"/>
                  </a:lnTo>
                  <a:lnTo>
                    <a:pt x="6251" y="6085"/>
                  </a:lnTo>
                  <a:lnTo>
                    <a:pt x="6251" y="4339"/>
                  </a:lnTo>
                  <a:cubicBezTo>
                    <a:pt x="6251" y="4272"/>
                    <a:pt x="6221" y="4204"/>
                    <a:pt x="6165" y="4167"/>
                  </a:cubicBezTo>
                  <a:cubicBezTo>
                    <a:pt x="5981" y="4032"/>
                    <a:pt x="5821" y="3878"/>
                    <a:pt x="5692" y="3694"/>
                  </a:cubicBezTo>
                  <a:cubicBezTo>
                    <a:pt x="5655" y="3638"/>
                    <a:pt x="5588" y="3608"/>
                    <a:pt x="5520" y="3608"/>
                  </a:cubicBezTo>
                  <a:lnTo>
                    <a:pt x="4543" y="3608"/>
                  </a:lnTo>
                  <a:lnTo>
                    <a:pt x="4543" y="1340"/>
                  </a:lnTo>
                  <a:lnTo>
                    <a:pt x="5520" y="1340"/>
                  </a:lnTo>
                  <a:cubicBezTo>
                    <a:pt x="5588" y="1340"/>
                    <a:pt x="5655" y="1309"/>
                    <a:pt x="5692" y="1253"/>
                  </a:cubicBezTo>
                  <a:cubicBezTo>
                    <a:pt x="5993" y="836"/>
                    <a:pt x="6436" y="547"/>
                    <a:pt x="6940" y="436"/>
                  </a:cubicBezTo>
                  <a:cubicBezTo>
                    <a:pt x="7206" y="385"/>
                    <a:pt x="7143" y="10"/>
                    <a:pt x="6910" y="10"/>
                  </a:cubicBezTo>
                  <a:cubicBezTo>
                    <a:pt x="6890" y="10"/>
                    <a:pt x="6870" y="12"/>
                    <a:pt x="6848" y="18"/>
                  </a:cubicBezTo>
                  <a:cubicBezTo>
                    <a:pt x="6282" y="141"/>
                    <a:pt x="5772" y="454"/>
                    <a:pt x="5415" y="909"/>
                  </a:cubicBezTo>
                  <a:lnTo>
                    <a:pt x="4543" y="909"/>
                  </a:lnTo>
                  <a:lnTo>
                    <a:pt x="4543" y="879"/>
                  </a:lnTo>
                  <a:cubicBezTo>
                    <a:pt x="4543" y="491"/>
                    <a:pt x="4229" y="178"/>
                    <a:pt x="3842" y="178"/>
                  </a:cubicBezTo>
                  <a:lnTo>
                    <a:pt x="3350" y="178"/>
                  </a:lnTo>
                  <a:cubicBezTo>
                    <a:pt x="2963" y="178"/>
                    <a:pt x="2649" y="491"/>
                    <a:pt x="2649" y="879"/>
                  </a:cubicBezTo>
                  <a:lnTo>
                    <a:pt x="2649" y="983"/>
                  </a:lnTo>
                  <a:lnTo>
                    <a:pt x="283" y="983"/>
                  </a:lnTo>
                  <a:cubicBezTo>
                    <a:pt x="0" y="983"/>
                    <a:pt x="0" y="1413"/>
                    <a:pt x="283" y="1413"/>
                  </a:cubicBezTo>
                  <a:lnTo>
                    <a:pt x="2649" y="1413"/>
                  </a:lnTo>
                  <a:lnTo>
                    <a:pt x="2649" y="3534"/>
                  </a:lnTo>
                  <a:lnTo>
                    <a:pt x="283" y="3534"/>
                  </a:lnTo>
                  <a:cubicBezTo>
                    <a:pt x="0" y="3534"/>
                    <a:pt x="0" y="3964"/>
                    <a:pt x="283" y="3964"/>
                  </a:cubicBezTo>
                  <a:lnTo>
                    <a:pt x="2649" y="3964"/>
                  </a:lnTo>
                  <a:lnTo>
                    <a:pt x="2649" y="4069"/>
                  </a:lnTo>
                  <a:cubicBezTo>
                    <a:pt x="2649" y="4456"/>
                    <a:pt x="2963" y="4769"/>
                    <a:pt x="3350" y="4769"/>
                  </a:cubicBezTo>
                  <a:lnTo>
                    <a:pt x="3842" y="4769"/>
                  </a:lnTo>
                  <a:cubicBezTo>
                    <a:pt x="4223" y="4769"/>
                    <a:pt x="4536" y="4456"/>
                    <a:pt x="4536" y="4069"/>
                  </a:cubicBezTo>
                  <a:lnTo>
                    <a:pt x="4536" y="4038"/>
                  </a:lnTo>
                  <a:lnTo>
                    <a:pt x="5415" y="4038"/>
                  </a:lnTo>
                  <a:cubicBezTo>
                    <a:pt x="5538" y="4192"/>
                    <a:pt x="5674" y="4327"/>
                    <a:pt x="5827" y="4450"/>
                  </a:cubicBezTo>
                  <a:lnTo>
                    <a:pt x="5827" y="6091"/>
                  </a:lnTo>
                  <a:lnTo>
                    <a:pt x="5790" y="6091"/>
                  </a:lnTo>
                  <a:cubicBezTo>
                    <a:pt x="5409" y="6091"/>
                    <a:pt x="5096" y="6404"/>
                    <a:pt x="5096" y="6792"/>
                  </a:cubicBezTo>
                  <a:lnTo>
                    <a:pt x="5096" y="7277"/>
                  </a:lnTo>
                  <a:cubicBezTo>
                    <a:pt x="5096" y="7665"/>
                    <a:pt x="5409" y="7978"/>
                    <a:pt x="5790" y="7978"/>
                  </a:cubicBezTo>
                  <a:lnTo>
                    <a:pt x="5901" y="7978"/>
                  </a:lnTo>
                  <a:lnTo>
                    <a:pt x="5901" y="10345"/>
                  </a:lnTo>
                  <a:cubicBezTo>
                    <a:pt x="5901" y="10489"/>
                    <a:pt x="6007" y="10561"/>
                    <a:pt x="6113" y="10561"/>
                  </a:cubicBezTo>
                  <a:cubicBezTo>
                    <a:pt x="6219" y="10561"/>
                    <a:pt x="6325" y="10489"/>
                    <a:pt x="6325" y="10345"/>
                  </a:cubicBezTo>
                  <a:lnTo>
                    <a:pt x="6325" y="7978"/>
                  </a:lnTo>
                  <a:lnTo>
                    <a:pt x="8452" y="7978"/>
                  </a:lnTo>
                  <a:lnTo>
                    <a:pt x="8452" y="10345"/>
                  </a:lnTo>
                  <a:cubicBezTo>
                    <a:pt x="8452" y="10486"/>
                    <a:pt x="8558" y="10557"/>
                    <a:pt x="8664" y="10557"/>
                  </a:cubicBezTo>
                  <a:cubicBezTo>
                    <a:pt x="8770" y="10557"/>
                    <a:pt x="8876" y="10486"/>
                    <a:pt x="8876" y="10345"/>
                  </a:cubicBezTo>
                  <a:lnTo>
                    <a:pt x="8876" y="7978"/>
                  </a:lnTo>
                  <a:lnTo>
                    <a:pt x="8987" y="7978"/>
                  </a:lnTo>
                  <a:cubicBezTo>
                    <a:pt x="9368" y="7978"/>
                    <a:pt x="9681" y="7665"/>
                    <a:pt x="9681" y="7277"/>
                  </a:cubicBezTo>
                  <a:lnTo>
                    <a:pt x="9681" y="6786"/>
                  </a:lnTo>
                  <a:cubicBezTo>
                    <a:pt x="9681" y="6404"/>
                    <a:pt x="9368" y="6091"/>
                    <a:pt x="8987" y="6085"/>
                  </a:cubicBezTo>
                  <a:lnTo>
                    <a:pt x="8950" y="6085"/>
                  </a:lnTo>
                  <a:lnTo>
                    <a:pt x="8950" y="4444"/>
                  </a:lnTo>
                  <a:cubicBezTo>
                    <a:pt x="9103" y="4327"/>
                    <a:pt x="9239" y="4185"/>
                    <a:pt x="9362" y="4038"/>
                  </a:cubicBezTo>
                  <a:lnTo>
                    <a:pt x="10234" y="4038"/>
                  </a:lnTo>
                  <a:lnTo>
                    <a:pt x="10234" y="4069"/>
                  </a:lnTo>
                  <a:cubicBezTo>
                    <a:pt x="10234" y="4456"/>
                    <a:pt x="10548" y="4769"/>
                    <a:pt x="10935" y="4769"/>
                  </a:cubicBezTo>
                  <a:lnTo>
                    <a:pt x="11427" y="4769"/>
                  </a:lnTo>
                  <a:cubicBezTo>
                    <a:pt x="11808" y="4769"/>
                    <a:pt x="12121" y="4456"/>
                    <a:pt x="12121" y="4069"/>
                  </a:cubicBezTo>
                  <a:lnTo>
                    <a:pt x="12121" y="3964"/>
                  </a:lnTo>
                  <a:lnTo>
                    <a:pt x="14494" y="3964"/>
                  </a:lnTo>
                  <a:cubicBezTo>
                    <a:pt x="14777" y="3964"/>
                    <a:pt x="14777" y="3534"/>
                    <a:pt x="14494" y="3534"/>
                  </a:cubicBezTo>
                  <a:lnTo>
                    <a:pt x="12121" y="3534"/>
                  </a:lnTo>
                  <a:lnTo>
                    <a:pt x="12121" y="1413"/>
                  </a:lnTo>
                  <a:lnTo>
                    <a:pt x="14488" y="1413"/>
                  </a:lnTo>
                  <a:cubicBezTo>
                    <a:pt x="14777" y="1413"/>
                    <a:pt x="14777" y="983"/>
                    <a:pt x="14488" y="983"/>
                  </a:cubicBezTo>
                  <a:lnTo>
                    <a:pt x="12121" y="983"/>
                  </a:lnTo>
                  <a:lnTo>
                    <a:pt x="12121" y="879"/>
                  </a:lnTo>
                  <a:cubicBezTo>
                    <a:pt x="12121" y="491"/>
                    <a:pt x="11808" y="178"/>
                    <a:pt x="11421" y="178"/>
                  </a:cubicBezTo>
                  <a:lnTo>
                    <a:pt x="10935" y="178"/>
                  </a:lnTo>
                  <a:cubicBezTo>
                    <a:pt x="10548" y="178"/>
                    <a:pt x="10234" y="491"/>
                    <a:pt x="10234" y="879"/>
                  </a:cubicBezTo>
                  <a:lnTo>
                    <a:pt x="10234" y="909"/>
                  </a:lnTo>
                  <a:lnTo>
                    <a:pt x="9362" y="909"/>
                  </a:lnTo>
                  <a:cubicBezTo>
                    <a:pt x="8993" y="448"/>
                    <a:pt x="8476" y="129"/>
                    <a:pt x="7893" y="6"/>
                  </a:cubicBezTo>
                  <a:cubicBezTo>
                    <a:pt x="7875" y="2"/>
                    <a:pt x="7859" y="1"/>
                    <a:pt x="78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98" name="Google Shape;1498;p81"/>
            <p:cNvSpPr/>
            <p:nvPr/>
          </p:nvSpPr>
          <p:spPr>
            <a:xfrm>
              <a:off x="1547827" y="2194219"/>
              <a:ext cx="70931" cy="60709"/>
            </a:xfrm>
            <a:custGeom>
              <a:avLst/>
              <a:gdLst/>
              <a:ahLst/>
              <a:cxnLst/>
              <a:rect l="l" t="t" r="r" b="b"/>
              <a:pathLst>
                <a:path w="2630" h="2251" extrusionOk="0">
                  <a:moveTo>
                    <a:pt x="1130" y="425"/>
                  </a:moveTo>
                  <a:cubicBezTo>
                    <a:pt x="1750" y="425"/>
                    <a:pt x="2058" y="1175"/>
                    <a:pt x="1621" y="1617"/>
                  </a:cubicBezTo>
                  <a:cubicBezTo>
                    <a:pt x="1478" y="1759"/>
                    <a:pt x="1303" y="1822"/>
                    <a:pt x="1131" y="1822"/>
                  </a:cubicBezTo>
                  <a:cubicBezTo>
                    <a:pt x="772" y="1822"/>
                    <a:pt x="429" y="1546"/>
                    <a:pt x="429" y="1126"/>
                  </a:cubicBezTo>
                  <a:cubicBezTo>
                    <a:pt x="429" y="738"/>
                    <a:pt x="742" y="425"/>
                    <a:pt x="1130" y="425"/>
                  </a:cubicBezTo>
                  <a:close/>
                  <a:moveTo>
                    <a:pt x="1130" y="1"/>
                  </a:moveTo>
                  <a:cubicBezTo>
                    <a:pt x="509" y="1"/>
                    <a:pt x="5" y="499"/>
                    <a:pt x="5" y="1126"/>
                  </a:cubicBezTo>
                  <a:cubicBezTo>
                    <a:pt x="0" y="1803"/>
                    <a:pt x="556" y="2250"/>
                    <a:pt x="1134" y="2250"/>
                  </a:cubicBezTo>
                  <a:cubicBezTo>
                    <a:pt x="1411" y="2250"/>
                    <a:pt x="1693" y="2148"/>
                    <a:pt x="1922" y="1919"/>
                  </a:cubicBezTo>
                  <a:cubicBezTo>
                    <a:pt x="2629" y="1212"/>
                    <a:pt x="2131" y="1"/>
                    <a:pt x="1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499" name="Google Shape;1499;p81"/>
          <p:cNvGrpSpPr/>
          <p:nvPr/>
        </p:nvGrpSpPr>
        <p:grpSpPr>
          <a:xfrm>
            <a:off x="1649702" y="2966500"/>
            <a:ext cx="326715" cy="364373"/>
            <a:chOff x="1443534" y="2736101"/>
            <a:chExt cx="353091" cy="393789"/>
          </a:xfrm>
        </p:grpSpPr>
        <p:sp>
          <p:nvSpPr>
            <p:cNvPr id="1500" name="Google Shape;1500;p81"/>
            <p:cNvSpPr/>
            <p:nvPr/>
          </p:nvSpPr>
          <p:spPr>
            <a:xfrm>
              <a:off x="1443534" y="2736101"/>
              <a:ext cx="353091" cy="393789"/>
            </a:xfrm>
            <a:custGeom>
              <a:avLst/>
              <a:gdLst/>
              <a:ahLst/>
              <a:cxnLst/>
              <a:rect l="l" t="t" r="r" b="b"/>
              <a:pathLst>
                <a:path w="13092" h="14601" extrusionOk="0">
                  <a:moveTo>
                    <a:pt x="7183" y="421"/>
                  </a:moveTo>
                  <a:cubicBezTo>
                    <a:pt x="7231" y="421"/>
                    <a:pt x="7280" y="456"/>
                    <a:pt x="7277" y="519"/>
                  </a:cubicBezTo>
                  <a:lnTo>
                    <a:pt x="7056" y="2609"/>
                  </a:lnTo>
                  <a:lnTo>
                    <a:pt x="7056" y="2615"/>
                  </a:lnTo>
                  <a:lnTo>
                    <a:pt x="6951" y="3617"/>
                  </a:lnTo>
                  <a:cubicBezTo>
                    <a:pt x="6841" y="3586"/>
                    <a:pt x="6730" y="3568"/>
                    <a:pt x="6613" y="3555"/>
                  </a:cubicBezTo>
                  <a:cubicBezTo>
                    <a:pt x="6545" y="3549"/>
                    <a:pt x="6478" y="3543"/>
                    <a:pt x="6410" y="3543"/>
                  </a:cubicBezTo>
                  <a:lnTo>
                    <a:pt x="7099" y="488"/>
                  </a:lnTo>
                  <a:cubicBezTo>
                    <a:pt x="7109" y="442"/>
                    <a:pt x="7146" y="421"/>
                    <a:pt x="7183" y="421"/>
                  </a:cubicBezTo>
                  <a:close/>
                  <a:moveTo>
                    <a:pt x="6358" y="3973"/>
                  </a:moveTo>
                  <a:cubicBezTo>
                    <a:pt x="6543" y="3973"/>
                    <a:pt x="6728" y="4002"/>
                    <a:pt x="6902" y="4047"/>
                  </a:cubicBezTo>
                  <a:lnTo>
                    <a:pt x="6791" y="5184"/>
                  </a:lnTo>
                  <a:lnTo>
                    <a:pt x="6257" y="4889"/>
                  </a:lnTo>
                  <a:cubicBezTo>
                    <a:pt x="6177" y="4840"/>
                    <a:pt x="6134" y="4748"/>
                    <a:pt x="6152" y="4656"/>
                  </a:cubicBezTo>
                  <a:lnTo>
                    <a:pt x="6306" y="3973"/>
                  </a:lnTo>
                  <a:cubicBezTo>
                    <a:pt x="6323" y="3973"/>
                    <a:pt x="6340" y="3973"/>
                    <a:pt x="6358" y="3973"/>
                  </a:cubicBezTo>
                  <a:close/>
                  <a:moveTo>
                    <a:pt x="6791" y="6481"/>
                  </a:moveTo>
                  <a:cubicBezTo>
                    <a:pt x="7480" y="6481"/>
                    <a:pt x="7824" y="7311"/>
                    <a:pt x="7338" y="7803"/>
                  </a:cubicBezTo>
                  <a:cubicBezTo>
                    <a:pt x="7180" y="7960"/>
                    <a:pt x="6985" y="8030"/>
                    <a:pt x="6794" y="8030"/>
                  </a:cubicBezTo>
                  <a:cubicBezTo>
                    <a:pt x="6394" y="8030"/>
                    <a:pt x="6011" y="7722"/>
                    <a:pt x="6011" y="7256"/>
                  </a:cubicBezTo>
                  <a:cubicBezTo>
                    <a:pt x="6011" y="6825"/>
                    <a:pt x="6361" y="6481"/>
                    <a:pt x="6791" y="6481"/>
                  </a:cubicBezTo>
                  <a:close/>
                  <a:moveTo>
                    <a:pt x="9205" y="7951"/>
                  </a:moveTo>
                  <a:cubicBezTo>
                    <a:pt x="9257" y="7951"/>
                    <a:pt x="9309" y="7970"/>
                    <a:pt x="9348" y="8006"/>
                  </a:cubicBezTo>
                  <a:lnTo>
                    <a:pt x="9865" y="8485"/>
                  </a:lnTo>
                  <a:cubicBezTo>
                    <a:pt x="9766" y="8663"/>
                    <a:pt x="9643" y="8823"/>
                    <a:pt x="9502" y="8964"/>
                  </a:cubicBezTo>
                  <a:lnTo>
                    <a:pt x="8574" y="8288"/>
                  </a:lnTo>
                  <a:lnTo>
                    <a:pt x="9096" y="7981"/>
                  </a:lnTo>
                  <a:cubicBezTo>
                    <a:pt x="9130" y="7960"/>
                    <a:pt x="9167" y="7951"/>
                    <a:pt x="9205" y="7951"/>
                  </a:cubicBezTo>
                  <a:close/>
                  <a:moveTo>
                    <a:pt x="4990" y="8288"/>
                  </a:moveTo>
                  <a:cubicBezTo>
                    <a:pt x="5003" y="8934"/>
                    <a:pt x="5003" y="8903"/>
                    <a:pt x="4997" y="8928"/>
                  </a:cubicBezTo>
                  <a:cubicBezTo>
                    <a:pt x="4984" y="9007"/>
                    <a:pt x="4929" y="9075"/>
                    <a:pt x="4849" y="9100"/>
                  </a:cubicBezTo>
                  <a:lnTo>
                    <a:pt x="4609" y="9173"/>
                  </a:lnTo>
                  <a:lnTo>
                    <a:pt x="4179" y="9303"/>
                  </a:lnTo>
                  <a:cubicBezTo>
                    <a:pt x="4074" y="9130"/>
                    <a:pt x="3995" y="8946"/>
                    <a:pt x="3945" y="8749"/>
                  </a:cubicBezTo>
                  <a:lnTo>
                    <a:pt x="4898" y="8331"/>
                  </a:lnTo>
                  <a:lnTo>
                    <a:pt x="4990" y="8288"/>
                  </a:lnTo>
                  <a:close/>
                  <a:moveTo>
                    <a:pt x="6951" y="8442"/>
                  </a:moveTo>
                  <a:lnTo>
                    <a:pt x="6951" y="10489"/>
                  </a:lnTo>
                  <a:cubicBezTo>
                    <a:pt x="6896" y="10480"/>
                    <a:pt x="6841" y="10475"/>
                    <a:pt x="6786" y="10475"/>
                  </a:cubicBezTo>
                  <a:cubicBezTo>
                    <a:pt x="6731" y="10475"/>
                    <a:pt x="6678" y="10480"/>
                    <a:pt x="6625" y="10489"/>
                  </a:cubicBezTo>
                  <a:lnTo>
                    <a:pt x="6625" y="8442"/>
                  </a:lnTo>
                  <a:cubicBezTo>
                    <a:pt x="6678" y="8451"/>
                    <a:pt x="6731" y="8456"/>
                    <a:pt x="6786" y="8456"/>
                  </a:cubicBezTo>
                  <a:cubicBezTo>
                    <a:pt x="6841" y="8456"/>
                    <a:pt x="6896" y="8451"/>
                    <a:pt x="6951" y="8442"/>
                  </a:cubicBezTo>
                  <a:close/>
                  <a:moveTo>
                    <a:pt x="10191" y="8786"/>
                  </a:moveTo>
                  <a:lnTo>
                    <a:pt x="12483" y="10913"/>
                  </a:lnTo>
                  <a:cubicBezTo>
                    <a:pt x="12514" y="10938"/>
                    <a:pt x="12520" y="10987"/>
                    <a:pt x="12496" y="11024"/>
                  </a:cubicBezTo>
                  <a:cubicBezTo>
                    <a:pt x="12481" y="11049"/>
                    <a:pt x="12454" y="11061"/>
                    <a:pt x="12427" y="11061"/>
                  </a:cubicBezTo>
                  <a:cubicBezTo>
                    <a:pt x="12408" y="11061"/>
                    <a:pt x="12388" y="11055"/>
                    <a:pt x="12373" y="11042"/>
                  </a:cubicBezTo>
                  <a:lnTo>
                    <a:pt x="10670" y="9813"/>
                  </a:lnTo>
                  <a:lnTo>
                    <a:pt x="10664" y="9813"/>
                  </a:lnTo>
                  <a:lnTo>
                    <a:pt x="9852" y="9223"/>
                  </a:lnTo>
                  <a:cubicBezTo>
                    <a:pt x="9982" y="9087"/>
                    <a:pt x="10092" y="8940"/>
                    <a:pt x="10191" y="8786"/>
                  </a:cubicBezTo>
                  <a:close/>
                  <a:moveTo>
                    <a:pt x="7178" y="0"/>
                  </a:moveTo>
                  <a:cubicBezTo>
                    <a:pt x="6961" y="0"/>
                    <a:pt x="6745" y="125"/>
                    <a:pt x="6681" y="402"/>
                  </a:cubicBezTo>
                  <a:lnTo>
                    <a:pt x="5931" y="3721"/>
                  </a:lnTo>
                  <a:lnTo>
                    <a:pt x="5740" y="4563"/>
                  </a:lnTo>
                  <a:cubicBezTo>
                    <a:pt x="5679" y="4840"/>
                    <a:pt x="5802" y="5129"/>
                    <a:pt x="6054" y="5264"/>
                  </a:cubicBezTo>
                  <a:lnTo>
                    <a:pt x="6742" y="5651"/>
                  </a:lnTo>
                  <a:lnTo>
                    <a:pt x="6699" y="6057"/>
                  </a:lnTo>
                  <a:cubicBezTo>
                    <a:pt x="5955" y="6119"/>
                    <a:pt x="5445" y="6825"/>
                    <a:pt x="5623" y="7545"/>
                  </a:cubicBezTo>
                  <a:lnTo>
                    <a:pt x="5119" y="7772"/>
                  </a:lnTo>
                  <a:lnTo>
                    <a:pt x="4677" y="7963"/>
                  </a:lnTo>
                  <a:lnTo>
                    <a:pt x="2464" y="8946"/>
                  </a:lnTo>
                  <a:lnTo>
                    <a:pt x="2458" y="8946"/>
                  </a:lnTo>
                  <a:lnTo>
                    <a:pt x="534" y="9800"/>
                  </a:lnTo>
                  <a:cubicBezTo>
                    <a:pt x="0" y="10040"/>
                    <a:pt x="226" y="10792"/>
                    <a:pt x="734" y="10792"/>
                  </a:cubicBezTo>
                  <a:cubicBezTo>
                    <a:pt x="787" y="10792"/>
                    <a:pt x="844" y="10784"/>
                    <a:pt x="903" y="10765"/>
                  </a:cubicBezTo>
                  <a:lnTo>
                    <a:pt x="2507" y="10268"/>
                  </a:lnTo>
                  <a:cubicBezTo>
                    <a:pt x="2752" y="10195"/>
                    <a:pt x="2669" y="9850"/>
                    <a:pt x="2450" y="9850"/>
                  </a:cubicBezTo>
                  <a:cubicBezTo>
                    <a:pt x="2427" y="9850"/>
                    <a:pt x="2403" y="9854"/>
                    <a:pt x="2378" y="9862"/>
                  </a:cubicBezTo>
                  <a:lnTo>
                    <a:pt x="774" y="10360"/>
                  </a:lnTo>
                  <a:cubicBezTo>
                    <a:pt x="763" y="10363"/>
                    <a:pt x="752" y="10365"/>
                    <a:pt x="742" y="10365"/>
                  </a:cubicBezTo>
                  <a:cubicBezTo>
                    <a:pt x="653" y="10365"/>
                    <a:pt x="613" y="10226"/>
                    <a:pt x="712" y="10188"/>
                  </a:cubicBezTo>
                  <a:lnTo>
                    <a:pt x="3552" y="8921"/>
                  </a:lnTo>
                  <a:cubicBezTo>
                    <a:pt x="3589" y="9032"/>
                    <a:pt x="3626" y="9143"/>
                    <a:pt x="3675" y="9247"/>
                  </a:cubicBezTo>
                  <a:cubicBezTo>
                    <a:pt x="3700" y="9309"/>
                    <a:pt x="3730" y="9370"/>
                    <a:pt x="3761" y="9432"/>
                  </a:cubicBezTo>
                  <a:lnTo>
                    <a:pt x="3220" y="9598"/>
                  </a:lnTo>
                  <a:cubicBezTo>
                    <a:pt x="2974" y="9676"/>
                    <a:pt x="3059" y="10020"/>
                    <a:pt x="3281" y="10020"/>
                  </a:cubicBezTo>
                  <a:cubicBezTo>
                    <a:pt x="3302" y="10020"/>
                    <a:pt x="3325" y="10016"/>
                    <a:pt x="3349" y="10009"/>
                  </a:cubicBezTo>
                  <a:lnTo>
                    <a:pt x="4154" y="9757"/>
                  </a:lnTo>
                  <a:lnTo>
                    <a:pt x="4738" y="9579"/>
                  </a:lnTo>
                  <a:lnTo>
                    <a:pt x="4978" y="9499"/>
                  </a:lnTo>
                  <a:cubicBezTo>
                    <a:pt x="5126" y="9456"/>
                    <a:pt x="5249" y="9358"/>
                    <a:pt x="5328" y="9235"/>
                  </a:cubicBezTo>
                  <a:cubicBezTo>
                    <a:pt x="5470" y="9014"/>
                    <a:pt x="5427" y="8903"/>
                    <a:pt x="5421" y="8092"/>
                  </a:cubicBezTo>
                  <a:lnTo>
                    <a:pt x="5796" y="7926"/>
                  </a:lnTo>
                  <a:cubicBezTo>
                    <a:pt x="5900" y="8073"/>
                    <a:pt x="6035" y="8202"/>
                    <a:pt x="6195" y="8294"/>
                  </a:cubicBezTo>
                  <a:lnTo>
                    <a:pt x="6195" y="10630"/>
                  </a:lnTo>
                  <a:cubicBezTo>
                    <a:pt x="5839" y="10839"/>
                    <a:pt x="5623" y="11220"/>
                    <a:pt x="5623" y="11632"/>
                  </a:cubicBezTo>
                  <a:lnTo>
                    <a:pt x="5623" y="14380"/>
                  </a:lnTo>
                  <a:cubicBezTo>
                    <a:pt x="5623" y="14497"/>
                    <a:pt x="5716" y="14595"/>
                    <a:pt x="5832" y="14595"/>
                  </a:cubicBezTo>
                  <a:lnTo>
                    <a:pt x="6404" y="14595"/>
                  </a:lnTo>
                  <a:cubicBezTo>
                    <a:pt x="6687" y="14595"/>
                    <a:pt x="6687" y="14165"/>
                    <a:pt x="6404" y="14165"/>
                  </a:cubicBezTo>
                  <a:lnTo>
                    <a:pt x="6041" y="14165"/>
                  </a:lnTo>
                  <a:lnTo>
                    <a:pt x="6041" y="11638"/>
                  </a:lnTo>
                  <a:cubicBezTo>
                    <a:pt x="6054" y="11239"/>
                    <a:pt x="6386" y="10919"/>
                    <a:pt x="6785" y="10919"/>
                  </a:cubicBezTo>
                  <a:cubicBezTo>
                    <a:pt x="7185" y="10919"/>
                    <a:pt x="7511" y="11239"/>
                    <a:pt x="7523" y="11638"/>
                  </a:cubicBezTo>
                  <a:lnTo>
                    <a:pt x="7523" y="14177"/>
                  </a:lnTo>
                  <a:lnTo>
                    <a:pt x="7271" y="14177"/>
                  </a:lnTo>
                  <a:cubicBezTo>
                    <a:pt x="6988" y="14177"/>
                    <a:pt x="6988" y="14601"/>
                    <a:pt x="7271" y="14601"/>
                  </a:cubicBezTo>
                  <a:lnTo>
                    <a:pt x="7744" y="14601"/>
                  </a:lnTo>
                  <a:cubicBezTo>
                    <a:pt x="7861" y="14601"/>
                    <a:pt x="7953" y="14509"/>
                    <a:pt x="7953" y="14386"/>
                  </a:cubicBezTo>
                  <a:lnTo>
                    <a:pt x="7953" y="11638"/>
                  </a:lnTo>
                  <a:cubicBezTo>
                    <a:pt x="7953" y="11226"/>
                    <a:pt x="7738" y="10839"/>
                    <a:pt x="7381" y="10630"/>
                  </a:cubicBezTo>
                  <a:lnTo>
                    <a:pt x="7381" y="8301"/>
                  </a:lnTo>
                  <a:cubicBezTo>
                    <a:pt x="7467" y="8251"/>
                    <a:pt x="7547" y="8190"/>
                    <a:pt x="7621" y="8122"/>
                  </a:cubicBezTo>
                  <a:lnTo>
                    <a:pt x="8064" y="8448"/>
                  </a:lnTo>
                  <a:lnTo>
                    <a:pt x="12121" y="11392"/>
                  </a:lnTo>
                  <a:cubicBezTo>
                    <a:pt x="12207" y="11454"/>
                    <a:pt x="12311" y="11491"/>
                    <a:pt x="12422" y="11491"/>
                  </a:cubicBezTo>
                  <a:cubicBezTo>
                    <a:pt x="12453" y="11491"/>
                    <a:pt x="12477" y="11491"/>
                    <a:pt x="12508" y="11485"/>
                  </a:cubicBezTo>
                  <a:cubicBezTo>
                    <a:pt x="12932" y="11417"/>
                    <a:pt x="13092" y="10888"/>
                    <a:pt x="12778" y="10593"/>
                  </a:cubicBezTo>
                  <a:lnTo>
                    <a:pt x="10277" y="8282"/>
                  </a:lnTo>
                  <a:lnTo>
                    <a:pt x="9643" y="7692"/>
                  </a:lnTo>
                  <a:cubicBezTo>
                    <a:pt x="9523" y="7582"/>
                    <a:pt x="9368" y="7525"/>
                    <a:pt x="9210" y="7525"/>
                  </a:cubicBezTo>
                  <a:cubicBezTo>
                    <a:pt x="9095" y="7525"/>
                    <a:pt x="8979" y="7556"/>
                    <a:pt x="8875" y="7618"/>
                  </a:cubicBezTo>
                  <a:lnTo>
                    <a:pt x="8199" y="8018"/>
                  </a:lnTo>
                  <a:lnTo>
                    <a:pt x="7867" y="7778"/>
                  </a:lnTo>
                  <a:cubicBezTo>
                    <a:pt x="8193" y="7108"/>
                    <a:pt x="7836" y="6309"/>
                    <a:pt x="7123" y="6100"/>
                  </a:cubicBezTo>
                  <a:lnTo>
                    <a:pt x="7179" y="5553"/>
                  </a:lnTo>
                  <a:lnTo>
                    <a:pt x="7351" y="3918"/>
                  </a:lnTo>
                  <a:lnTo>
                    <a:pt x="7701" y="568"/>
                  </a:lnTo>
                  <a:cubicBezTo>
                    <a:pt x="7739" y="208"/>
                    <a:pt x="7458" y="0"/>
                    <a:pt x="7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01" name="Google Shape;1501;p81"/>
            <p:cNvSpPr/>
            <p:nvPr/>
          </p:nvSpPr>
          <p:spPr>
            <a:xfrm>
              <a:off x="1610424" y="2915532"/>
              <a:ext cx="32364" cy="32337"/>
            </a:xfrm>
            <a:custGeom>
              <a:avLst/>
              <a:gdLst/>
              <a:ahLst/>
              <a:cxnLst/>
              <a:rect l="l" t="t" r="r" b="b"/>
              <a:pathLst>
                <a:path w="1200" h="1199" extrusionOk="0">
                  <a:moveTo>
                    <a:pt x="603" y="0"/>
                  </a:moveTo>
                  <a:cubicBezTo>
                    <a:pt x="314" y="0"/>
                    <a:pt x="314" y="431"/>
                    <a:pt x="603" y="431"/>
                  </a:cubicBezTo>
                  <a:cubicBezTo>
                    <a:pt x="757" y="431"/>
                    <a:pt x="831" y="615"/>
                    <a:pt x="720" y="719"/>
                  </a:cubicBezTo>
                  <a:cubicBezTo>
                    <a:pt x="686" y="756"/>
                    <a:pt x="642" y="772"/>
                    <a:pt x="600" y="772"/>
                  </a:cubicBezTo>
                  <a:cubicBezTo>
                    <a:pt x="514" y="772"/>
                    <a:pt x="431" y="705"/>
                    <a:pt x="431" y="603"/>
                  </a:cubicBezTo>
                  <a:cubicBezTo>
                    <a:pt x="431" y="458"/>
                    <a:pt x="324" y="386"/>
                    <a:pt x="216" y="386"/>
                  </a:cubicBezTo>
                  <a:cubicBezTo>
                    <a:pt x="109" y="386"/>
                    <a:pt x="1" y="458"/>
                    <a:pt x="1" y="603"/>
                  </a:cubicBezTo>
                  <a:cubicBezTo>
                    <a:pt x="1" y="928"/>
                    <a:pt x="271" y="1199"/>
                    <a:pt x="603" y="1199"/>
                  </a:cubicBezTo>
                  <a:cubicBezTo>
                    <a:pt x="929" y="1199"/>
                    <a:pt x="1200" y="928"/>
                    <a:pt x="1200" y="603"/>
                  </a:cubicBezTo>
                  <a:cubicBezTo>
                    <a:pt x="1200" y="271"/>
                    <a:pt x="929" y="0"/>
                    <a:pt x="6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02" name="Google Shape;1502;p81"/>
          <p:cNvGrpSpPr/>
          <p:nvPr/>
        </p:nvGrpSpPr>
        <p:grpSpPr>
          <a:xfrm>
            <a:off x="1663127" y="3551054"/>
            <a:ext cx="299863" cy="365172"/>
            <a:chOff x="1475035" y="3367846"/>
            <a:chExt cx="324072" cy="394652"/>
          </a:xfrm>
        </p:grpSpPr>
        <p:sp>
          <p:nvSpPr>
            <p:cNvPr id="1503" name="Google Shape;1503;p81"/>
            <p:cNvSpPr/>
            <p:nvPr/>
          </p:nvSpPr>
          <p:spPr>
            <a:xfrm>
              <a:off x="1475035" y="3367846"/>
              <a:ext cx="324072" cy="394652"/>
            </a:xfrm>
            <a:custGeom>
              <a:avLst/>
              <a:gdLst/>
              <a:ahLst/>
              <a:cxnLst/>
              <a:rect l="l" t="t" r="r" b="b"/>
              <a:pathLst>
                <a:path w="12016" h="14633" extrusionOk="0">
                  <a:moveTo>
                    <a:pt x="6004" y="2382"/>
                  </a:moveTo>
                  <a:lnTo>
                    <a:pt x="7049" y="3901"/>
                  </a:lnTo>
                  <a:lnTo>
                    <a:pt x="7049" y="6888"/>
                  </a:lnTo>
                  <a:lnTo>
                    <a:pt x="6687" y="6888"/>
                  </a:lnTo>
                  <a:lnTo>
                    <a:pt x="6687" y="5763"/>
                  </a:lnTo>
                  <a:cubicBezTo>
                    <a:pt x="6687" y="5407"/>
                    <a:pt x="6398" y="5118"/>
                    <a:pt x="6041" y="5118"/>
                  </a:cubicBezTo>
                  <a:cubicBezTo>
                    <a:pt x="5691" y="5118"/>
                    <a:pt x="5402" y="5407"/>
                    <a:pt x="5402" y="5763"/>
                  </a:cubicBezTo>
                  <a:lnTo>
                    <a:pt x="5402" y="5868"/>
                  </a:lnTo>
                  <a:cubicBezTo>
                    <a:pt x="5402" y="6009"/>
                    <a:pt x="5510" y="6080"/>
                    <a:pt x="5617" y="6080"/>
                  </a:cubicBezTo>
                  <a:cubicBezTo>
                    <a:pt x="5725" y="6080"/>
                    <a:pt x="5832" y="6009"/>
                    <a:pt x="5832" y="5868"/>
                  </a:cubicBezTo>
                  <a:lnTo>
                    <a:pt x="5832" y="5763"/>
                  </a:lnTo>
                  <a:cubicBezTo>
                    <a:pt x="5832" y="5619"/>
                    <a:pt x="5938" y="5547"/>
                    <a:pt x="6044" y="5547"/>
                  </a:cubicBezTo>
                  <a:cubicBezTo>
                    <a:pt x="6150" y="5547"/>
                    <a:pt x="6256" y="5619"/>
                    <a:pt x="6256" y="5763"/>
                  </a:cubicBezTo>
                  <a:lnTo>
                    <a:pt x="6256" y="6888"/>
                  </a:lnTo>
                  <a:lnTo>
                    <a:pt x="5832" y="6888"/>
                  </a:lnTo>
                  <a:lnTo>
                    <a:pt x="5832" y="6722"/>
                  </a:lnTo>
                  <a:cubicBezTo>
                    <a:pt x="5832" y="6581"/>
                    <a:pt x="5725" y="6510"/>
                    <a:pt x="5617" y="6510"/>
                  </a:cubicBezTo>
                  <a:cubicBezTo>
                    <a:pt x="5510" y="6510"/>
                    <a:pt x="5402" y="6581"/>
                    <a:pt x="5402" y="6722"/>
                  </a:cubicBezTo>
                  <a:lnTo>
                    <a:pt x="5402" y="6888"/>
                  </a:lnTo>
                  <a:lnTo>
                    <a:pt x="4960" y="6888"/>
                  </a:lnTo>
                  <a:lnTo>
                    <a:pt x="4966" y="3901"/>
                  </a:lnTo>
                  <a:lnTo>
                    <a:pt x="6004" y="2382"/>
                  </a:lnTo>
                  <a:close/>
                  <a:moveTo>
                    <a:pt x="7898" y="7318"/>
                  </a:moveTo>
                  <a:cubicBezTo>
                    <a:pt x="7984" y="7318"/>
                    <a:pt x="8057" y="7361"/>
                    <a:pt x="8100" y="7435"/>
                  </a:cubicBezTo>
                  <a:lnTo>
                    <a:pt x="8525" y="8185"/>
                  </a:lnTo>
                  <a:lnTo>
                    <a:pt x="3497" y="8185"/>
                  </a:lnTo>
                  <a:lnTo>
                    <a:pt x="3915" y="7435"/>
                  </a:lnTo>
                  <a:cubicBezTo>
                    <a:pt x="3958" y="7361"/>
                    <a:pt x="4031" y="7318"/>
                    <a:pt x="4117" y="7318"/>
                  </a:cubicBezTo>
                  <a:close/>
                  <a:moveTo>
                    <a:pt x="5795" y="11400"/>
                  </a:moveTo>
                  <a:lnTo>
                    <a:pt x="5795" y="14203"/>
                  </a:lnTo>
                  <a:lnTo>
                    <a:pt x="5298" y="14203"/>
                  </a:lnTo>
                  <a:lnTo>
                    <a:pt x="5298" y="12076"/>
                  </a:lnTo>
                  <a:cubicBezTo>
                    <a:pt x="5298" y="11762"/>
                    <a:pt x="5500" y="11492"/>
                    <a:pt x="5795" y="11400"/>
                  </a:cubicBezTo>
                  <a:close/>
                  <a:moveTo>
                    <a:pt x="6220" y="11400"/>
                  </a:moveTo>
                  <a:cubicBezTo>
                    <a:pt x="6515" y="11492"/>
                    <a:pt x="6717" y="11762"/>
                    <a:pt x="6717" y="12076"/>
                  </a:cubicBezTo>
                  <a:lnTo>
                    <a:pt x="6717" y="14203"/>
                  </a:lnTo>
                  <a:lnTo>
                    <a:pt x="6220" y="14203"/>
                  </a:lnTo>
                  <a:lnTo>
                    <a:pt x="6220" y="11400"/>
                  </a:lnTo>
                  <a:close/>
                  <a:moveTo>
                    <a:pt x="10461" y="10976"/>
                  </a:moveTo>
                  <a:lnTo>
                    <a:pt x="10461" y="14203"/>
                  </a:lnTo>
                  <a:lnTo>
                    <a:pt x="8439" y="14203"/>
                  </a:lnTo>
                  <a:lnTo>
                    <a:pt x="8439" y="10976"/>
                  </a:lnTo>
                  <a:close/>
                  <a:moveTo>
                    <a:pt x="8008" y="8615"/>
                  </a:moveTo>
                  <a:lnTo>
                    <a:pt x="8008" y="10754"/>
                  </a:lnTo>
                  <a:lnTo>
                    <a:pt x="8008" y="10760"/>
                  </a:lnTo>
                  <a:lnTo>
                    <a:pt x="8008" y="10767"/>
                  </a:lnTo>
                  <a:lnTo>
                    <a:pt x="8008" y="14209"/>
                  </a:lnTo>
                  <a:lnTo>
                    <a:pt x="7148" y="14209"/>
                  </a:lnTo>
                  <a:lnTo>
                    <a:pt x="7148" y="12076"/>
                  </a:lnTo>
                  <a:cubicBezTo>
                    <a:pt x="7148" y="11449"/>
                    <a:pt x="6638" y="10939"/>
                    <a:pt x="6011" y="10939"/>
                  </a:cubicBezTo>
                  <a:cubicBezTo>
                    <a:pt x="5377" y="10939"/>
                    <a:pt x="4867" y="11449"/>
                    <a:pt x="4867" y="12076"/>
                  </a:cubicBezTo>
                  <a:lnTo>
                    <a:pt x="4867" y="14209"/>
                  </a:lnTo>
                  <a:lnTo>
                    <a:pt x="4007" y="14209"/>
                  </a:lnTo>
                  <a:lnTo>
                    <a:pt x="4007" y="10767"/>
                  </a:lnTo>
                  <a:lnTo>
                    <a:pt x="4007" y="10760"/>
                  </a:lnTo>
                  <a:lnTo>
                    <a:pt x="4007" y="10754"/>
                  </a:lnTo>
                  <a:lnTo>
                    <a:pt x="4007" y="8615"/>
                  </a:lnTo>
                  <a:close/>
                  <a:moveTo>
                    <a:pt x="6011" y="1"/>
                  </a:moveTo>
                  <a:cubicBezTo>
                    <a:pt x="5903" y="1"/>
                    <a:pt x="5795" y="71"/>
                    <a:pt x="5795" y="213"/>
                  </a:cubicBezTo>
                  <a:lnTo>
                    <a:pt x="5795" y="606"/>
                  </a:lnTo>
                  <a:lnTo>
                    <a:pt x="5408" y="606"/>
                  </a:lnTo>
                  <a:cubicBezTo>
                    <a:pt x="5119" y="606"/>
                    <a:pt x="5119" y="1030"/>
                    <a:pt x="5408" y="1030"/>
                  </a:cubicBezTo>
                  <a:lnTo>
                    <a:pt x="5795" y="1030"/>
                  </a:lnTo>
                  <a:lnTo>
                    <a:pt x="5795" y="1946"/>
                  </a:lnTo>
                  <a:cubicBezTo>
                    <a:pt x="5783" y="1958"/>
                    <a:pt x="5771" y="1971"/>
                    <a:pt x="5759" y="1989"/>
                  </a:cubicBezTo>
                  <a:lnTo>
                    <a:pt x="3742" y="4921"/>
                  </a:lnTo>
                  <a:cubicBezTo>
                    <a:pt x="3629" y="5087"/>
                    <a:pt x="3773" y="5256"/>
                    <a:pt x="3926" y="5256"/>
                  </a:cubicBezTo>
                  <a:cubicBezTo>
                    <a:pt x="3988" y="5256"/>
                    <a:pt x="4051" y="5228"/>
                    <a:pt x="4099" y="5161"/>
                  </a:cubicBezTo>
                  <a:lnTo>
                    <a:pt x="4535" y="4522"/>
                  </a:lnTo>
                  <a:lnTo>
                    <a:pt x="4535" y="6888"/>
                  </a:lnTo>
                  <a:lnTo>
                    <a:pt x="4117" y="6888"/>
                  </a:lnTo>
                  <a:cubicBezTo>
                    <a:pt x="3878" y="6888"/>
                    <a:pt x="3656" y="7017"/>
                    <a:pt x="3540" y="7226"/>
                  </a:cubicBezTo>
                  <a:lnTo>
                    <a:pt x="3048" y="8099"/>
                  </a:lnTo>
                  <a:cubicBezTo>
                    <a:pt x="2919" y="8333"/>
                    <a:pt x="3085" y="8615"/>
                    <a:pt x="3349" y="8615"/>
                  </a:cubicBezTo>
                  <a:lnTo>
                    <a:pt x="3583" y="8615"/>
                  </a:lnTo>
                  <a:lnTo>
                    <a:pt x="3583" y="10545"/>
                  </a:lnTo>
                  <a:lnTo>
                    <a:pt x="571" y="10545"/>
                  </a:lnTo>
                  <a:lnTo>
                    <a:pt x="1351" y="9291"/>
                  </a:lnTo>
                  <a:lnTo>
                    <a:pt x="2937" y="9291"/>
                  </a:lnTo>
                  <a:cubicBezTo>
                    <a:pt x="3220" y="9291"/>
                    <a:pt x="3220" y="8861"/>
                    <a:pt x="2937" y="8861"/>
                  </a:cubicBezTo>
                  <a:lnTo>
                    <a:pt x="1327" y="8861"/>
                  </a:lnTo>
                  <a:cubicBezTo>
                    <a:pt x="1198" y="8861"/>
                    <a:pt x="1075" y="8929"/>
                    <a:pt x="1001" y="9039"/>
                  </a:cubicBezTo>
                  <a:lnTo>
                    <a:pt x="165" y="10386"/>
                  </a:lnTo>
                  <a:cubicBezTo>
                    <a:pt x="1" y="10641"/>
                    <a:pt x="186" y="10976"/>
                    <a:pt x="483" y="10976"/>
                  </a:cubicBezTo>
                  <a:cubicBezTo>
                    <a:pt x="485" y="10976"/>
                    <a:pt x="488" y="10976"/>
                    <a:pt x="491" y="10976"/>
                  </a:cubicBezTo>
                  <a:lnTo>
                    <a:pt x="1124" y="10976"/>
                  </a:lnTo>
                  <a:lnTo>
                    <a:pt x="1124" y="11541"/>
                  </a:lnTo>
                  <a:cubicBezTo>
                    <a:pt x="1124" y="11686"/>
                    <a:pt x="1232" y="11758"/>
                    <a:pt x="1339" y="11758"/>
                  </a:cubicBezTo>
                  <a:cubicBezTo>
                    <a:pt x="1447" y="11758"/>
                    <a:pt x="1554" y="11686"/>
                    <a:pt x="1554" y="11541"/>
                  </a:cubicBezTo>
                  <a:lnTo>
                    <a:pt x="1554" y="10976"/>
                  </a:lnTo>
                  <a:lnTo>
                    <a:pt x="3576" y="10976"/>
                  </a:lnTo>
                  <a:lnTo>
                    <a:pt x="3576" y="14203"/>
                  </a:lnTo>
                  <a:lnTo>
                    <a:pt x="1554" y="14203"/>
                  </a:lnTo>
                  <a:lnTo>
                    <a:pt x="1554" y="12396"/>
                  </a:lnTo>
                  <a:cubicBezTo>
                    <a:pt x="1554" y="12254"/>
                    <a:pt x="1447" y="12183"/>
                    <a:pt x="1339" y="12183"/>
                  </a:cubicBezTo>
                  <a:cubicBezTo>
                    <a:pt x="1232" y="12183"/>
                    <a:pt x="1124" y="12254"/>
                    <a:pt x="1124" y="12396"/>
                  </a:cubicBezTo>
                  <a:lnTo>
                    <a:pt x="1124" y="14418"/>
                  </a:lnTo>
                  <a:cubicBezTo>
                    <a:pt x="1124" y="14535"/>
                    <a:pt x="1216" y="14633"/>
                    <a:pt x="1339" y="14633"/>
                  </a:cubicBezTo>
                  <a:lnTo>
                    <a:pt x="10676" y="14633"/>
                  </a:lnTo>
                  <a:cubicBezTo>
                    <a:pt x="10799" y="14633"/>
                    <a:pt x="10891" y="14535"/>
                    <a:pt x="10891" y="14418"/>
                  </a:cubicBezTo>
                  <a:lnTo>
                    <a:pt x="10891" y="10976"/>
                  </a:lnTo>
                  <a:lnTo>
                    <a:pt x="11524" y="10976"/>
                  </a:lnTo>
                  <a:cubicBezTo>
                    <a:pt x="11825" y="10976"/>
                    <a:pt x="12016" y="10644"/>
                    <a:pt x="11850" y="10386"/>
                  </a:cubicBezTo>
                  <a:lnTo>
                    <a:pt x="11014" y="9046"/>
                  </a:lnTo>
                  <a:cubicBezTo>
                    <a:pt x="10946" y="8929"/>
                    <a:pt x="10817" y="8861"/>
                    <a:pt x="10688" y="8861"/>
                  </a:cubicBezTo>
                  <a:lnTo>
                    <a:pt x="9084" y="8861"/>
                  </a:lnTo>
                  <a:cubicBezTo>
                    <a:pt x="8795" y="8861"/>
                    <a:pt x="8795" y="9291"/>
                    <a:pt x="9084" y="9291"/>
                  </a:cubicBezTo>
                  <a:lnTo>
                    <a:pt x="10664" y="9291"/>
                  </a:lnTo>
                  <a:lnTo>
                    <a:pt x="11444" y="10545"/>
                  </a:lnTo>
                  <a:lnTo>
                    <a:pt x="8439" y="10545"/>
                  </a:lnTo>
                  <a:lnTo>
                    <a:pt x="8439" y="8615"/>
                  </a:lnTo>
                  <a:lnTo>
                    <a:pt x="8672" y="8615"/>
                  </a:lnTo>
                  <a:cubicBezTo>
                    <a:pt x="8930" y="8615"/>
                    <a:pt x="9096" y="8333"/>
                    <a:pt x="8973" y="8105"/>
                  </a:cubicBezTo>
                  <a:lnTo>
                    <a:pt x="8482" y="7226"/>
                  </a:lnTo>
                  <a:cubicBezTo>
                    <a:pt x="8365" y="7017"/>
                    <a:pt x="8144" y="6888"/>
                    <a:pt x="7904" y="6888"/>
                  </a:cubicBezTo>
                  <a:lnTo>
                    <a:pt x="7486" y="6888"/>
                  </a:lnTo>
                  <a:lnTo>
                    <a:pt x="7486" y="4522"/>
                  </a:lnTo>
                  <a:lnTo>
                    <a:pt x="7922" y="5161"/>
                  </a:lnTo>
                  <a:cubicBezTo>
                    <a:pt x="7970" y="5230"/>
                    <a:pt x="8034" y="5259"/>
                    <a:pt x="8096" y="5259"/>
                  </a:cubicBezTo>
                  <a:cubicBezTo>
                    <a:pt x="8248" y="5259"/>
                    <a:pt x="8392" y="5087"/>
                    <a:pt x="8279" y="4921"/>
                  </a:cubicBezTo>
                  <a:lnTo>
                    <a:pt x="6256" y="1989"/>
                  </a:lnTo>
                  <a:cubicBezTo>
                    <a:pt x="6250" y="1971"/>
                    <a:pt x="6238" y="1958"/>
                    <a:pt x="6226" y="1946"/>
                  </a:cubicBezTo>
                  <a:lnTo>
                    <a:pt x="6226" y="1030"/>
                  </a:lnTo>
                  <a:lnTo>
                    <a:pt x="6613" y="1030"/>
                  </a:lnTo>
                  <a:cubicBezTo>
                    <a:pt x="6902" y="1030"/>
                    <a:pt x="6902" y="606"/>
                    <a:pt x="6613" y="606"/>
                  </a:cubicBezTo>
                  <a:lnTo>
                    <a:pt x="6226" y="606"/>
                  </a:lnTo>
                  <a:lnTo>
                    <a:pt x="6226" y="213"/>
                  </a:lnTo>
                  <a:cubicBezTo>
                    <a:pt x="6226" y="71"/>
                    <a:pt x="6118" y="1"/>
                    <a:pt x="60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04" name="Google Shape;1504;p81"/>
            <p:cNvSpPr/>
            <p:nvPr/>
          </p:nvSpPr>
          <p:spPr>
            <a:xfrm>
              <a:off x="1714043" y="3681588"/>
              <a:ext cx="30854" cy="48924"/>
            </a:xfrm>
            <a:custGeom>
              <a:avLst/>
              <a:gdLst/>
              <a:ahLst/>
              <a:cxnLst/>
              <a:rect l="l" t="t" r="r" b="b"/>
              <a:pathLst>
                <a:path w="1144" h="1814" extrusionOk="0">
                  <a:moveTo>
                    <a:pt x="572" y="429"/>
                  </a:moveTo>
                  <a:cubicBezTo>
                    <a:pt x="643" y="429"/>
                    <a:pt x="714" y="477"/>
                    <a:pt x="714" y="572"/>
                  </a:cubicBezTo>
                  <a:lnTo>
                    <a:pt x="714" y="1383"/>
                  </a:lnTo>
                  <a:lnTo>
                    <a:pt x="431" y="1383"/>
                  </a:lnTo>
                  <a:lnTo>
                    <a:pt x="431" y="572"/>
                  </a:lnTo>
                  <a:cubicBezTo>
                    <a:pt x="431" y="477"/>
                    <a:pt x="502" y="429"/>
                    <a:pt x="572" y="429"/>
                  </a:cubicBezTo>
                  <a:close/>
                  <a:moveTo>
                    <a:pt x="572" y="0"/>
                  </a:moveTo>
                  <a:cubicBezTo>
                    <a:pt x="259" y="0"/>
                    <a:pt x="1" y="258"/>
                    <a:pt x="1" y="572"/>
                  </a:cubicBezTo>
                  <a:lnTo>
                    <a:pt x="1" y="1598"/>
                  </a:lnTo>
                  <a:cubicBezTo>
                    <a:pt x="1" y="1721"/>
                    <a:pt x="99" y="1814"/>
                    <a:pt x="216" y="1814"/>
                  </a:cubicBezTo>
                  <a:lnTo>
                    <a:pt x="929" y="1814"/>
                  </a:lnTo>
                  <a:cubicBezTo>
                    <a:pt x="1052" y="1814"/>
                    <a:pt x="1144" y="1721"/>
                    <a:pt x="1144" y="1598"/>
                  </a:cubicBezTo>
                  <a:lnTo>
                    <a:pt x="1144" y="572"/>
                  </a:lnTo>
                  <a:cubicBezTo>
                    <a:pt x="1144" y="258"/>
                    <a:pt x="886" y="0"/>
                    <a:pt x="5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05" name="Google Shape;1505;p81"/>
            <p:cNvSpPr/>
            <p:nvPr/>
          </p:nvSpPr>
          <p:spPr>
            <a:xfrm>
              <a:off x="1529218" y="3681588"/>
              <a:ext cx="30854" cy="48924"/>
            </a:xfrm>
            <a:custGeom>
              <a:avLst/>
              <a:gdLst/>
              <a:ahLst/>
              <a:cxnLst/>
              <a:rect l="l" t="t" r="r" b="b"/>
              <a:pathLst>
                <a:path w="1144" h="1814" extrusionOk="0">
                  <a:moveTo>
                    <a:pt x="569" y="429"/>
                  </a:moveTo>
                  <a:cubicBezTo>
                    <a:pt x="641" y="429"/>
                    <a:pt x="713" y="477"/>
                    <a:pt x="713" y="572"/>
                  </a:cubicBezTo>
                  <a:lnTo>
                    <a:pt x="713" y="1383"/>
                  </a:lnTo>
                  <a:lnTo>
                    <a:pt x="424" y="1383"/>
                  </a:lnTo>
                  <a:lnTo>
                    <a:pt x="424" y="572"/>
                  </a:lnTo>
                  <a:cubicBezTo>
                    <a:pt x="424" y="477"/>
                    <a:pt x="496" y="429"/>
                    <a:pt x="569" y="429"/>
                  </a:cubicBezTo>
                  <a:close/>
                  <a:moveTo>
                    <a:pt x="572" y="0"/>
                  </a:moveTo>
                  <a:cubicBezTo>
                    <a:pt x="252" y="0"/>
                    <a:pt x="0" y="258"/>
                    <a:pt x="0" y="572"/>
                  </a:cubicBezTo>
                  <a:lnTo>
                    <a:pt x="0" y="1598"/>
                  </a:lnTo>
                  <a:cubicBezTo>
                    <a:pt x="0" y="1721"/>
                    <a:pt x="92" y="1814"/>
                    <a:pt x="215" y="1814"/>
                  </a:cubicBezTo>
                  <a:lnTo>
                    <a:pt x="928" y="1814"/>
                  </a:lnTo>
                  <a:cubicBezTo>
                    <a:pt x="1045" y="1814"/>
                    <a:pt x="1143" y="1721"/>
                    <a:pt x="1143" y="1598"/>
                  </a:cubicBezTo>
                  <a:lnTo>
                    <a:pt x="1143" y="572"/>
                  </a:lnTo>
                  <a:cubicBezTo>
                    <a:pt x="1143" y="258"/>
                    <a:pt x="885" y="0"/>
                    <a:pt x="5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06" name="Google Shape;1506;p81"/>
            <p:cNvSpPr/>
            <p:nvPr/>
          </p:nvSpPr>
          <p:spPr>
            <a:xfrm>
              <a:off x="1619729" y="3618936"/>
              <a:ext cx="40455" cy="34818"/>
            </a:xfrm>
            <a:custGeom>
              <a:avLst/>
              <a:gdLst/>
              <a:ahLst/>
              <a:cxnLst/>
              <a:rect l="l" t="t" r="r" b="b"/>
              <a:pathLst>
                <a:path w="1500" h="1291" extrusionOk="0">
                  <a:moveTo>
                    <a:pt x="639" y="430"/>
                  </a:moveTo>
                  <a:cubicBezTo>
                    <a:pt x="830" y="430"/>
                    <a:pt x="922" y="664"/>
                    <a:pt x="793" y="799"/>
                  </a:cubicBezTo>
                  <a:cubicBezTo>
                    <a:pt x="750" y="840"/>
                    <a:pt x="696" y="859"/>
                    <a:pt x="644" y="859"/>
                  </a:cubicBezTo>
                  <a:cubicBezTo>
                    <a:pt x="532" y="859"/>
                    <a:pt x="424" y="775"/>
                    <a:pt x="424" y="645"/>
                  </a:cubicBezTo>
                  <a:cubicBezTo>
                    <a:pt x="424" y="528"/>
                    <a:pt x="523" y="430"/>
                    <a:pt x="639" y="430"/>
                  </a:cubicBezTo>
                  <a:close/>
                  <a:moveTo>
                    <a:pt x="645" y="1"/>
                  </a:moveTo>
                  <a:cubicBezTo>
                    <a:pt x="316" y="1"/>
                    <a:pt x="0" y="258"/>
                    <a:pt x="0" y="645"/>
                  </a:cubicBezTo>
                  <a:cubicBezTo>
                    <a:pt x="0" y="1002"/>
                    <a:pt x="283" y="1285"/>
                    <a:pt x="639" y="1291"/>
                  </a:cubicBezTo>
                  <a:cubicBezTo>
                    <a:pt x="1211" y="1291"/>
                    <a:pt x="1500" y="596"/>
                    <a:pt x="1094" y="190"/>
                  </a:cubicBezTo>
                  <a:cubicBezTo>
                    <a:pt x="963" y="59"/>
                    <a:pt x="803" y="1"/>
                    <a:pt x="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07" name="Google Shape;1507;p81"/>
          <p:cNvGrpSpPr/>
          <p:nvPr/>
        </p:nvGrpSpPr>
        <p:grpSpPr>
          <a:xfrm>
            <a:off x="3471843" y="2410794"/>
            <a:ext cx="364797" cy="303756"/>
            <a:chOff x="3374316" y="2135533"/>
            <a:chExt cx="394247" cy="328279"/>
          </a:xfrm>
        </p:grpSpPr>
        <p:sp>
          <p:nvSpPr>
            <p:cNvPr id="1508" name="Google Shape;1508;p81"/>
            <p:cNvSpPr/>
            <p:nvPr/>
          </p:nvSpPr>
          <p:spPr>
            <a:xfrm>
              <a:off x="3374316" y="2135533"/>
              <a:ext cx="394247" cy="328279"/>
            </a:xfrm>
            <a:custGeom>
              <a:avLst/>
              <a:gdLst/>
              <a:ahLst/>
              <a:cxnLst/>
              <a:rect l="l" t="t" r="r" b="b"/>
              <a:pathLst>
                <a:path w="14618" h="12172" extrusionOk="0">
                  <a:moveTo>
                    <a:pt x="13505" y="431"/>
                  </a:moveTo>
                  <a:cubicBezTo>
                    <a:pt x="13874" y="431"/>
                    <a:pt x="14175" y="726"/>
                    <a:pt x="14175" y="1101"/>
                  </a:cubicBezTo>
                  <a:lnTo>
                    <a:pt x="14175" y="4156"/>
                  </a:lnTo>
                  <a:cubicBezTo>
                    <a:pt x="14175" y="4218"/>
                    <a:pt x="14132" y="4267"/>
                    <a:pt x="14070" y="4267"/>
                  </a:cubicBezTo>
                  <a:lnTo>
                    <a:pt x="12073" y="4267"/>
                  </a:lnTo>
                  <a:lnTo>
                    <a:pt x="12073" y="2011"/>
                  </a:lnTo>
                  <a:cubicBezTo>
                    <a:pt x="12073" y="1866"/>
                    <a:pt x="11965" y="1794"/>
                    <a:pt x="11857" y="1794"/>
                  </a:cubicBezTo>
                  <a:cubicBezTo>
                    <a:pt x="11750" y="1794"/>
                    <a:pt x="11642" y="1866"/>
                    <a:pt x="11642" y="2011"/>
                  </a:cubicBezTo>
                  <a:lnTo>
                    <a:pt x="11642" y="2792"/>
                  </a:lnTo>
                  <a:lnTo>
                    <a:pt x="2957" y="2792"/>
                  </a:lnTo>
                  <a:lnTo>
                    <a:pt x="2957" y="2011"/>
                  </a:lnTo>
                  <a:cubicBezTo>
                    <a:pt x="2957" y="1866"/>
                    <a:pt x="2851" y="1794"/>
                    <a:pt x="2745" y="1794"/>
                  </a:cubicBezTo>
                  <a:cubicBezTo>
                    <a:pt x="2639" y="1794"/>
                    <a:pt x="2533" y="1866"/>
                    <a:pt x="2533" y="2011"/>
                  </a:cubicBezTo>
                  <a:lnTo>
                    <a:pt x="2533" y="4267"/>
                  </a:lnTo>
                  <a:lnTo>
                    <a:pt x="535" y="4267"/>
                  </a:lnTo>
                  <a:cubicBezTo>
                    <a:pt x="474" y="4267"/>
                    <a:pt x="424" y="4218"/>
                    <a:pt x="424" y="4156"/>
                  </a:cubicBezTo>
                  <a:lnTo>
                    <a:pt x="424" y="1101"/>
                  </a:lnTo>
                  <a:cubicBezTo>
                    <a:pt x="424" y="726"/>
                    <a:pt x="726" y="431"/>
                    <a:pt x="1094" y="431"/>
                  </a:cubicBezTo>
                  <a:lnTo>
                    <a:pt x="2527" y="431"/>
                  </a:lnTo>
                  <a:lnTo>
                    <a:pt x="2527" y="1156"/>
                  </a:lnTo>
                  <a:cubicBezTo>
                    <a:pt x="2527" y="1298"/>
                    <a:pt x="2633" y="1369"/>
                    <a:pt x="2740" y="1369"/>
                  </a:cubicBezTo>
                  <a:cubicBezTo>
                    <a:pt x="2846" y="1369"/>
                    <a:pt x="2954" y="1298"/>
                    <a:pt x="2957" y="1156"/>
                  </a:cubicBezTo>
                  <a:lnTo>
                    <a:pt x="2957" y="431"/>
                  </a:lnTo>
                  <a:lnTo>
                    <a:pt x="11648" y="431"/>
                  </a:lnTo>
                  <a:lnTo>
                    <a:pt x="11648" y="1156"/>
                  </a:lnTo>
                  <a:cubicBezTo>
                    <a:pt x="11648" y="1298"/>
                    <a:pt x="11756" y="1369"/>
                    <a:pt x="11864" y="1369"/>
                  </a:cubicBezTo>
                  <a:cubicBezTo>
                    <a:pt x="11971" y="1369"/>
                    <a:pt x="12079" y="1298"/>
                    <a:pt x="12079" y="1156"/>
                  </a:cubicBezTo>
                  <a:lnTo>
                    <a:pt x="12079" y="431"/>
                  </a:lnTo>
                  <a:close/>
                  <a:moveTo>
                    <a:pt x="11353" y="6885"/>
                  </a:moveTo>
                  <a:lnTo>
                    <a:pt x="10413" y="7826"/>
                  </a:lnTo>
                  <a:lnTo>
                    <a:pt x="10413" y="6885"/>
                  </a:lnTo>
                  <a:close/>
                  <a:moveTo>
                    <a:pt x="1654" y="4691"/>
                  </a:moveTo>
                  <a:lnTo>
                    <a:pt x="1654" y="10831"/>
                  </a:lnTo>
                  <a:lnTo>
                    <a:pt x="1310" y="10831"/>
                  </a:lnTo>
                  <a:lnTo>
                    <a:pt x="1310" y="4691"/>
                  </a:lnTo>
                  <a:close/>
                  <a:moveTo>
                    <a:pt x="13296" y="4691"/>
                  </a:moveTo>
                  <a:lnTo>
                    <a:pt x="13308" y="10831"/>
                  </a:lnTo>
                  <a:lnTo>
                    <a:pt x="12958" y="10831"/>
                  </a:lnTo>
                  <a:lnTo>
                    <a:pt x="12958" y="4691"/>
                  </a:lnTo>
                  <a:close/>
                  <a:moveTo>
                    <a:pt x="13615" y="11256"/>
                  </a:moveTo>
                  <a:cubicBezTo>
                    <a:pt x="13824" y="11262"/>
                    <a:pt x="13990" y="11428"/>
                    <a:pt x="13990" y="11643"/>
                  </a:cubicBezTo>
                  <a:lnTo>
                    <a:pt x="13997" y="11643"/>
                  </a:lnTo>
                  <a:lnTo>
                    <a:pt x="13997" y="11741"/>
                  </a:lnTo>
                  <a:lnTo>
                    <a:pt x="12263" y="11741"/>
                  </a:lnTo>
                  <a:lnTo>
                    <a:pt x="12263" y="11643"/>
                  </a:lnTo>
                  <a:cubicBezTo>
                    <a:pt x="12263" y="11428"/>
                    <a:pt x="12435" y="11256"/>
                    <a:pt x="12650" y="11256"/>
                  </a:cubicBezTo>
                  <a:close/>
                  <a:moveTo>
                    <a:pt x="1961" y="11256"/>
                  </a:moveTo>
                  <a:cubicBezTo>
                    <a:pt x="2176" y="11262"/>
                    <a:pt x="2342" y="11434"/>
                    <a:pt x="2342" y="11643"/>
                  </a:cubicBezTo>
                  <a:lnTo>
                    <a:pt x="2342" y="11747"/>
                  </a:lnTo>
                  <a:lnTo>
                    <a:pt x="615" y="11747"/>
                  </a:lnTo>
                  <a:lnTo>
                    <a:pt x="615" y="11643"/>
                  </a:lnTo>
                  <a:cubicBezTo>
                    <a:pt x="615" y="11428"/>
                    <a:pt x="787" y="11256"/>
                    <a:pt x="996" y="11256"/>
                  </a:cubicBezTo>
                  <a:close/>
                  <a:moveTo>
                    <a:pt x="1101" y="1"/>
                  </a:moveTo>
                  <a:cubicBezTo>
                    <a:pt x="492" y="1"/>
                    <a:pt x="0" y="493"/>
                    <a:pt x="0" y="1101"/>
                  </a:cubicBezTo>
                  <a:lnTo>
                    <a:pt x="0" y="4162"/>
                  </a:lnTo>
                  <a:lnTo>
                    <a:pt x="0" y="4193"/>
                  </a:lnTo>
                  <a:cubicBezTo>
                    <a:pt x="19" y="4470"/>
                    <a:pt x="252" y="4691"/>
                    <a:pt x="535" y="4691"/>
                  </a:cubicBezTo>
                  <a:lnTo>
                    <a:pt x="879" y="4691"/>
                  </a:lnTo>
                  <a:lnTo>
                    <a:pt x="879" y="10838"/>
                  </a:lnTo>
                  <a:cubicBezTo>
                    <a:pt x="480" y="10899"/>
                    <a:pt x="191" y="11237"/>
                    <a:pt x="191" y="11637"/>
                  </a:cubicBezTo>
                  <a:lnTo>
                    <a:pt x="191" y="11901"/>
                  </a:lnTo>
                  <a:cubicBezTo>
                    <a:pt x="191" y="12048"/>
                    <a:pt x="308" y="12171"/>
                    <a:pt x="461" y="12171"/>
                  </a:cubicBezTo>
                  <a:lnTo>
                    <a:pt x="2502" y="12171"/>
                  </a:lnTo>
                  <a:cubicBezTo>
                    <a:pt x="2650" y="12171"/>
                    <a:pt x="2773" y="12048"/>
                    <a:pt x="2773" y="11901"/>
                  </a:cubicBezTo>
                  <a:lnTo>
                    <a:pt x="2773" y="11637"/>
                  </a:lnTo>
                  <a:cubicBezTo>
                    <a:pt x="2773" y="11237"/>
                    <a:pt x="2478" y="10899"/>
                    <a:pt x="2084" y="10838"/>
                  </a:cubicBezTo>
                  <a:lnTo>
                    <a:pt x="2084" y="4691"/>
                  </a:lnTo>
                  <a:lnTo>
                    <a:pt x="2533" y="4691"/>
                  </a:lnTo>
                  <a:lnTo>
                    <a:pt x="2533" y="8342"/>
                  </a:lnTo>
                  <a:cubicBezTo>
                    <a:pt x="2533" y="8459"/>
                    <a:pt x="2631" y="8557"/>
                    <a:pt x="2748" y="8557"/>
                  </a:cubicBezTo>
                  <a:lnTo>
                    <a:pt x="4113" y="8557"/>
                  </a:lnTo>
                  <a:cubicBezTo>
                    <a:pt x="4395" y="8557"/>
                    <a:pt x="4395" y="8127"/>
                    <a:pt x="4113" y="8127"/>
                  </a:cubicBezTo>
                  <a:lnTo>
                    <a:pt x="2963" y="8127"/>
                  </a:lnTo>
                  <a:lnTo>
                    <a:pt x="2963" y="3216"/>
                  </a:lnTo>
                  <a:lnTo>
                    <a:pt x="11648" y="3216"/>
                  </a:lnTo>
                  <a:lnTo>
                    <a:pt x="11648" y="6455"/>
                  </a:lnTo>
                  <a:lnTo>
                    <a:pt x="10192" y="6455"/>
                  </a:lnTo>
                  <a:cubicBezTo>
                    <a:pt x="10069" y="6455"/>
                    <a:pt x="9977" y="6553"/>
                    <a:pt x="9977" y="6670"/>
                  </a:cubicBezTo>
                  <a:lnTo>
                    <a:pt x="9977" y="8133"/>
                  </a:lnTo>
                  <a:lnTo>
                    <a:pt x="4967" y="8133"/>
                  </a:lnTo>
                  <a:cubicBezTo>
                    <a:pt x="4678" y="8133"/>
                    <a:pt x="4678" y="8557"/>
                    <a:pt x="4967" y="8557"/>
                  </a:cubicBezTo>
                  <a:cubicBezTo>
                    <a:pt x="7187" y="8557"/>
                    <a:pt x="8477" y="8562"/>
                    <a:pt x="9231" y="8562"/>
                  </a:cubicBezTo>
                  <a:cubicBezTo>
                    <a:pt x="10363" y="8562"/>
                    <a:pt x="10290" y="8551"/>
                    <a:pt x="10345" y="8496"/>
                  </a:cubicBezTo>
                  <a:cubicBezTo>
                    <a:pt x="12079" y="6762"/>
                    <a:pt x="12079" y="6818"/>
                    <a:pt x="12079" y="6670"/>
                  </a:cubicBezTo>
                  <a:lnTo>
                    <a:pt x="12079" y="4691"/>
                  </a:lnTo>
                  <a:lnTo>
                    <a:pt x="12534" y="4691"/>
                  </a:lnTo>
                  <a:lnTo>
                    <a:pt x="12534" y="10838"/>
                  </a:lnTo>
                  <a:cubicBezTo>
                    <a:pt x="12134" y="10899"/>
                    <a:pt x="11839" y="11237"/>
                    <a:pt x="11839" y="11643"/>
                  </a:cubicBezTo>
                  <a:lnTo>
                    <a:pt x="11839" y="11901"/>
                  </a:lnTo>
                  <a:cubicBezTo>
                    <a:pt x="11839" y="12048"/>
                    <a:pt x="11962" y="12171"/>
                    <a:pt x="12116" y="12171"/>
                  </a:cubicBezTo>
                  <a:lnTo>
                    <a:pt x="14156" y="12171"/>
                  </a:lnTo>
                  <a:cubicBezTo>
                    <a:pt x="14304" y="12171"/>
                    <a:pt x="14427" y="12048"/>
                    <a:pt x="14427" y="11901"/>
                  </a:cubicBezTo>
                  <a:lnTo>
                    <a:pt x="14427" y="11643"/>
                  </a:lnTo>
                  <a:cubicBezTo>
                    <a:pt x="14427" y="11237"/>
                    <a:pt x="14132" y="10899"/>
                    <a:pt x="13738" y="10838"/>
                  </a:cubicBezTo>
                  <a:lnTo>
                    <a:pt x="13738" y="4691"/>
                  </a:lnTo>
                  <a:lnTo>
                    <a:pt x="14083" y="4691"/>
                  </a:lnTo>
                  <a:cubicBezTo>
                    <a:pt x="14378" y="4691"/>
                    <a:pt x="14617" y="4451"/>
                    <a:pt x="14617" y="4156"/>
                  </a:cubicBezTo>
                  <a:lnTo>
                    <a:pt x="14617" y="1101"/>
                  </a:lnTo>
                  <a:cubicBezTo>
                    <a:pt x="14617" y="892"/>
                    <a:pt x="14556" y="695"/>
                    <a:pt x="14445" y="523"/>
                  </a:cubicBezTo>
                  <a:cubicBezTo>
                    <a:pt x="14242" y="198"/>
                    <a:pt x="13892" y="1"/>
                    <a:pt x="135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09" name="Google Shape;1509;p81"/>
            <p:cNvSpPr/>
            <p:nvPr/>
          </p:nvSpPr>
          <p:spPr>
            <a:xfrm>
              <a:off x="3465987" y="2161909"/>
              <a:ext cx="38163" cy="32688"/>
            </a:xfrm>
            <a:custGeom>
              <a:avLst/>
              <a:gdLst/>
              <a:ahLst/>
              <a:cxnLst/>
              <a:rect l="l" t="t" r="r" b="b"/>
              <a:pathLst>
                <a:path w="1415" h="1212" extrusionOk="0">
                  <a:moveTo>
                    <a:pt x="810" y="428"/>
                  </a:moveTo>
                  <a:cubicBezTo>
                    <a:pt x="903" y="428"/>
                    <a:pt x="990" y="498"/>
                    <a:pt x="990" y="603"/>
                  </a:cubicBezTo>
                  <a:cubicBezTo>
                    <a:pt x="990" y="701"/>
                    <a:pt x="910" y="781"/>
                    <a:pt x="812" y="781"/>
                  </a:cubicBezTo>
                  <a:cubicBezTo>
                    <a:pt x="652" y="781"/>
                    <a:pt x="572" y="590"/>
                    <a:pt x="683" y="480"/>
                  </a:cubicBezTo>
                  <a:cubicBezTo>
                    <a:pt x="720" y="444"/>
                    <a:pt x="766" y="428"/>
                    <a:pt x="810" y="428"/>
                  </a:cubicBezTo>
                  <a:close/>
                  <a:moveTo>
                    <a:pt x="812" y="0"/>
                  </a:moveTo>
                  <a:cubicBezTo>
                    <a:pt x="271" y="0"/>
                    <a:pt x="1" y="652"/>
                    <a:pt x="382" y="1033"/>
                  </a:cubicBezTo>
                  <a:cubicBezTo>
                    <a:pt x="505" y="1156"/>
                    <a:pt x="656" y="1211"/>
                    <a:pt x="804" y="1211"/>
                  </a:cubicBezTo>
                  <a:cubicBezTo>
                    <a:pt x="1116" y="1211"/>
                    <a:pt x="1414" y="969"/>
                    <a:pt x="1414" y="603"/>
                  </a:cubicBezTo>
                  <a:cubicBezTo>
                    <a:pt x="1414" y="271"/>
                    <a:pt x="1144" y="0"/>
                    <a:pt x="8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10" name="Google Shape;1510;p81"/>
            <p:cNvSpPr/>
            <p:nvPr/>
          </p:nvSpPr>
          <p:spPr>
            <a:xfrm>
              <a:off x="3513562" y="2172347"/>
              <a:ext cx="45121" cy="11624"/>
            </a:xfrm>
            <a:custGeom>
              <a:avLst/>
              <a:gdLst/>
              <a:ahLst/>
              <a:cxnLst/>
              <a:rect l="l" t="t" r="r" b="b"/>
              <a:pathLst>
                <a:path w="1673" h="431" extrusionOk="0">
                  <a:moveTo>
                    <a:pt x="290" y="0"/>
                  </a:moveTo>
                  <a:cubicBezTo>
                    <a:pt x="1" y="0"/>
                    <a:pt x="1" y="431"/>
                    <a:pt x="290" y="431"/>
                  </a:cubicBezTo>
                  <a:lnTo>
                    <a:pt x="1384" y="431"/>
                  </a:lnTo>
                  <a:cubicBezTo>
                    <a:pt x="1673" y="431"/>
                    <a:pt x="1673" y="0"/>
                    <a:pt x="13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11" name="Google Shape;1511;p81"/>
            <p:cNvSpPr/>
            <p:nvPr/>
          </p:nvSpPr>
          <p:spPr>
            <a:xfrm>
              <a:off x="3507278" y="2244788"/>
              <a:ext cx="96175" cy="81099"/>
            </a:xfrm>
            <a:custGeom>
              <a:avLst/>
              <a:gdLst/>
              <a:ahLst/>
              <a:cxnLst/>
              <a:rect l="l" t="t" r="r" b="b"/>
              <a:pathLst>
                <a:path w="3566" h="3007" extrusionOk="0">
                  <a:moveTo>
                    <a:pt x="1248" y="431"/>
                  </a:moveTo>
                  <a:lnTo>
                    <a:pt x="1248" y="1248"/>
                  </a:lnTo>
                  <a:lnTo>
                    <a:pt x="744" y="1248"/>
                  </a:lnTo>
                  <a:cubicBezTo>
                    <a:pt x="461" y="1248"/>
                    <a:pt x="461" y="1673"/>
                    <a:pt x="744" y="1673"/>
                  </a:cubicBezTo>
                  <a:lnTo>
                    <a:pt x="1248" y="1673"/>
                  </a:lnTo>
                  <a:lnTo>
                    <a:pt x="1248" y="2582"/>
                  </a:lnTo>
                  <a:lnTo>
                    <a:pt x="430" y="2582"/>
                  </a:lnTo>
                  <a:lnTo>
                    <a:pt x="430" y="431"/>
                  </a:lnTo>
                  <a:close/>
                  <a:moveTo>
                    <a:pt x="215" y="1"/>
                  </a:moveTo>
                  <a:cubicBezTo>
                    <a:pt x="92" y="1"/>
                    <a:pt x="0" y="93"/>
                    <a:pt x="0" y="216"/>
                  </a:cubicBezTo>
                  <a:lnTo>
                    <a:pt x="0" y="2791"/>
                  </a:lnTo>
                  <a:cubicBezTo>
                    <a:pt x="0" y="2914"/>
                    <a:pt x="92" y="3006"/>
                    <a:pt x="215" y="3006"/>
                  </a:cubicBezTo>
                  <a:lnTo>
                    <a:pt x="3350" y="3006"/>
                  </a:lnTo>
                  <a:cubicBezTo>
                    <a:pt x="3467" y="3006"/>
                    <a:pt x="3565" y="2914"/>
                    <a:pt x="3565" y="2791"/>
                  </a:cubicBezTo>
                  <a:lnTo>
                    <a:pt x="3565" y="1464"/>
                  </a:lnTo>
                  <a:cubicBezTo>
                    <a:pt x="3565" y="1341"/>
                    <a:pt x="3467" y="1248"/>
                    <a:pt x="3350" y="1248"/>
                  </a:cubicBezTo>
                  <a:lnTo>
                    <a:pt x="3024" y="1248"/>
                  </a:lnTo>
                  <a:cubicBezTo>
                    <a:pt x="2963" y="1248"/>
                    <a:pt x="2914" y="1267"/>
                    <a:pt x="2871" y="1310"/>
                  </a:cubicBezTo>
                  <a:lnTo>
                    <a:pt x="2440" y="1728"/>
                  </a:lnTo>
                  <a:cubicBezTo>
                    <a:pt x="2284" y="1884"/>
                    <a:pt x="2423" y="2102"/>
                    <a:pt x="2590" y="2102"/>
                  </a:cubicBezTo>
                  <a:cubicBezTo>
                    <a:pt x="2640" y="2102"/>
                    <a:pt x="2693" y="2082"/>
                    <a:pt x="2742" y="2035"/>
                  </a:cubicBezTo>
                  <a:lnTo>
                    <a:pt x="3110" y="1679"/>
                  </a:lnTo>
                  <a:lnTo>
                    <a:pt x="3135" y="1679"/>
                  </a:lnTo>
                  <a:lnTo>
                    <a:pt x="3135" y="2582"/>
                  </a:lnTo>
                  <a:lnTo>
                    <a:pt x="1678" y="2582"/>
                  </a:lnTo>
                  <a:lnTo>
                    <a:pt x="1678" y="1673"/>
                  </a:lnTo>
                  <a:lnTo>
                    <a:pt x="2164" y="1673"/>
                  </a:lnTo>
                  <a:cubicBezTo>
                    <a:pt x="2446" y="1673"/>
                    <a:pt x="2446" y="1248"/>
                    <a:pt x="2164" y="1248"/>
                  </a:cubicBezTo>
                  <a:lnTo>
                    <a:pt x="1678" y="1248"/>
                  </a:lnTo>
                  <a:lnTo>
                    <a:pt x="1678" y="216"/>
                  </a:lnTo>
                  <a:cubicBezTo>
                    <a:pt x="1678" y="93"/>
                    <a:pt x="1580" y="1"/>
                    <a:pt x="14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12" name="Google Shape;1512;p81"/>
            <p:cNvSpPr/>
            <p:nvPr/>
          </p:nvSpPr>
          <p:spPr>
            <a:xfrm>
              <a:off x="3610223" y="2239664"/>
              <a:ext cx="27051" cy="97820"/>
            </a:xfrm>
            <a:custGeom>
              <a:avLst/>
              <a:gdLst/>
              <a:ahLst/>
              <a:cxnLst/>
              <a:rect l="l" t="t" r="r" b="b"/>
              <a:pathLst>
                <a:path w="1003" h="3627" extrusionOk="0">
                  <a:moveTo>
                    <a:pt x="283" y="0"/>
                  </a:moveTo>
                  <a:cubicBezTo>
                    <a:pt x="0" y="0"/>
                    <a:pt x="0" y="430"/>
                    <a:pt x="283" y="430"/>
                  </a:cubicBezTo>
                  <a:lnTo>
                    <a:pt x="283" y="3196"/>
                  </a:lnTo>
                  <a:cubicBezTo>
                    <a:pt x="0" y="3196"/>
                    <a:pt x="0" y="3627"/>
                    <a:pt x="283" y="3627"/>
                  </a:cubicBezTo>
                  <a:lnTo>
                    <a:pt x="719" y="3627"/>
                  </a:lnTo>
                  <a:cubicBezTo>
                    <a:pt x="1002" y="3627"/>
                    <a:pt x="1002" y="3196"/>
                    <a:pt x="719" y="3196"/>
                  </a:cubicBezTo>
                  <a:lnTo>
                    <a:pt x="719" y="430"/>
                  </a:lnTo>
                  <a:cubicBezTo>
                    <a:pt x="1002" y="430"/>
                    <a:pt x="1002" y="0"/>
                    <a:pt x="7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13" name="Google Shape;1513;p81"/>
          <p:cNvGrpSpPr/>
          <p:nvPr/>
        </p:nvGrpSpPr>
        <p:grpSpPr>
          <a:xfrm>
            <a:off x="3507966" y="3551827"/>
            <a:ext cx="292551" cy="365221"/>
            <a:chOff x="3453392" y="3368682"/>
            <a:chExt cx="316169" cy="394706"/>
          </a:xfrm>
        </p:grpSpPr>
        <p:sp>
          <p:nvSpPr>
            <p:cNvPr id="1514" name="Google Shape;1514;p81"/>
            <p:cNvSpPr/>
            <p:nvPr/>
          </p:nvSpPr>
          <p:spPr>
            <a:xfrm>
              <a:off x="3590157" y="3619584"/>
              <a:ext cx="44608" cy="11624"/>
            </a:xfrm>
            <a:custGeom>
              <a:avLst/>
              <a:gdLst/>
              <a:ahLst/>
              <a:cxnLst/>
              <a:rect l="l" t="t" r="r" b="b"/>
              <a:pathLst>
                <a:path w="1654" h="431" extrusionOk="0">
                  <a:moveTo>
                    <a:pt x="283" y="0"/>
                  </a:moveTo>
                  <a:cubicBezTo>
                    <a:pt x="0" y="0"/>
                    <a:pt x="0" y="431"/>
                    <a:pt x="283" y="431"/>
                  </a:cubicBezTo>
                  <a:lnTo>
                    <a:pt x="1371" y="431"/>
                  </a:lnTo>
                  <a:cubicBezTo>
                    <a:pt x="1654" y="425"/>
                    <a:pt x="1654" y="0"/>
                    <a:pt x="13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15" name="Google Shape;1515;p81"/>
            <p:cNvSpPr/>
            <p:nvPr/>
          </p:nvSpPr>
          <p:spPr>
            <a:xfrm>
              <a:off x="3676704" y="3619584"/>
              <a:ext cx="24543" cy="11624"/>
            </a:xfrm>
            <a:custGeom>
              <a:avLst/>
              <a:gdLst/>
              <a:ahLst/>
              <a:cxnLst/>
              <a:rect l="l" t="t" r="r" b="b"/>
              <a:pathLst>
                <a:path w="910" h="431" extrusionOk="0">
                  <a:moveTo>
                    <a:pt x="289" y="0"/>
                  </a:moveTo>
                  <a:cubicBezTo>
                    <a:pt x="0" y="0"/>
                    <a:pt x="0" y="431"/>
                    <a:pt x="289" y="431"/>
                  </a:cubicBezTo>
                  <a:lnTo>
                    <a:pt x="621" y="431"/>
                  </a:lnTo>
                  <a:cubicBezTo>
                    <a:pt x="910" y="431"/>
                    <a:pt x="910" y="0"/>
                    <a:pt x="6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16" name="Google Shape;1516;p81"/>
            <p:cNvSpPr/>
            <p:nvPr/>
          </p:nvSpPr>
          <p:spPr>
            <a:xfrm>
              <a:off x="3523676" y="3619584"/>
              <a:ext cx="24570" cy="11624"/>
            </a:xfrm>
            <a:custGeom>
              <a:avLst/>
              <a:gdLst/>
              <a:ahLst/>
              <a:cxnLst/>
              <a:rect l="l" t="t" r="r" b="b"/>
              <a:pathLst>
                <a:path w="911" h="431" extrusionOk="0">
                  <a:moveTo>
                    <a:pt x="289" y="0"/>
                  </a:moveTo>
                  <a:cubicBezTo>
                    <a:pt x="1" y="0"/>
                    <a:pt x="1" y="431"/>
                    <a:pt x="289" y="431"/>
                  </a:cubicBezTo>
                  <a:lnTo>
                    <a:pt x="621" y="431"/>
                  </a:lnTo>
                  <a:cubicBezTo>
                    <a:pt x="910" y="425"/>
                    <a:pt x="910" y="0"/>
                    <a:pt x="6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17" name="Google Shape;1517;p81"/>
            <p:cNvSpPr/>
            <p:nvPr/>
          </p:nvSpPr>
          <p:spPr>
            <a:xfrm>
              <a:off x="3453392" y="3368682"/>
              <a:ext cx="316169" cy="394706"/>
            </a:xfrm>
            <a:custGeom>
              <a:avLst/>
              <a:gdLst/>
              <a:ahLst/>
              <a:cxnLst/>
              <a:rect l="l" t="t" r="r" b="b"/>
              <a:pathLst>
                <a:path w="11723" h="14635" extrusionOk="0">
                  <a:moveTo>
                    <a:pt x="5899" y="3647"/>
                  </a:moveTo>
                  <a:cubicBezTo>
                    <a:pt x="6043" y="3647"/>
                    <a:pt x="6187" y="3744"/>
                    <a:pt x="6178" y="3937"/>
                  </a:cubicBezTo>
                  <a:lnTo>
                    <a:pt x="6178" y="4460"/>
                  </a:lnTo>
                  <a:lnTo>
                    <a:pt x="5625" y="4460"/>
                  </a:lnTo>
                  <a:lnTo>
                    <a:pt x="5625" y="3937"/>
                  </a:lnTo>
                  <a:cubicBezTo>
                    <a:pt x="5612" y="3744"/>
                    <a:pt x="5755" y="3647"/>
                    <a:pt x="5899" y="3647"/>
                  </a:cubicBezTo>
                  <a:close/>
                  <a:moveTo>
                    <a:pt x="7186" y="2960"/>
                  </a:moveTo>
                  <a:lnTo>
                    <a:pt x="7186" y="4460"/>
                  </a:lnTo>
                  <a:lnTo>
                    <a:pt x="6602" y="4460"/>
                  </a:lnTo>
                  <a:lnTo>
                    <a:pt x="6602" y="3937"/>
                  </a:lnTo>
                  <a:cubicBezTo>
                    <a:pt x="6614" y="3538"/>
                    <a:pt x="6295" y="3212"/>
                    <a:pt x="5895" y="3212"/>
                  </a:cubicBezTo>
                  <a:cubicBezTo>
                    <a:pt x="5502" y="3212"/>
                    <a:pt x="5182" y="3538"/>
                    <a:pt x="5194" y="3937"/>
                  </a:cubicBezTo>
                  <a:lnTo>
                    <a:pt x="5194" y="4460"/>
                  </a:lnTo>
                  <a:lnTo>
                    <a:pt x="4610" y="4460"/>
                  </a:lnTo>
                  <a:lnTo>
                    <a:pt x="4610" y="2960"/>
                  </a:lnTo>
                  <a:close/>
                  <a:moveTo>
                    <a:pt x="7973" y="4890"/>
                  </a:moveTo>
                  <a:cubicBezTo>
                    <a:pt x="8366" y="4890"/>
                    <a:pt x="8723" y="5105"/>
                    <a:pt x="8913" y="5449"/>
                  </a:cubicBezTo>
                  <a:lnTo>
                    <a:pt x="9196" y="5984"/>
                  </a:lnTo>
                  <a:cubicBezTo>
                    <a:pt x="9417" y="6390"/>
                    <a:pt x="9743" y="6728"/>
                    <a:pt x="10142" y="6968"/>
                  </a:cubicBezTo>
                  <a:lnTo>
                    <a:pt x="3940" y="6968"/>
                  </a:lnTo>
                  <a:cubicBezTo>
                    <a:pt x="3652" y="6968"/>
                    <a:pt x="3652" y="7392"/>
                    <a:pt x="3940" y="7392"/>
                  </a:cubicBezTo>
                  <a:lnTo>
                    <a:pt x="11175" y="7392"/>
                  </a:lnTo>
                  <a:lnTo>
                    <a:pt x="10782" y="7939"/>
                  </a:lnTo>
                  <a:lnTo>
                    <a:pt x="1021" y="7939"/>
                  </a:lnTo>
                  <a:lnTo>
                    <a:pt x="627" y="7392"/>
                  </a:lnTo>
                  <a:lnTo>
                    <a:pt x="3006" y="7392"/>
                  </a:lnTo>
                  <a:cubicBezTo>
                    <a:pt x="3287" y="7392"/>
                    <a:pt x="3289" y="6968"/>
                    <a:pt x="3012" y="6968"/>
                  </a:cubicBezTo>
                  <a:cubicBezTo>
                    <a:pt x="3010" y="6968"/>
                    <a:pt x="3008" y="6968"/>
                    <a:pt x="3006" y="6968"/>
                  </a:cubicBezTo>
                  <a:lnTo>
                    <a:pt x="1433" y="6968"/>
                  </a:lnTo>
                  <a:cubicBezTo>
                    <a:pt x="1832" y="6728"/>
                    <a:pt x="2158" y="6390"/>
                    <a:pt x="2379" y="5984"/>
                  </a:cubicBezTo>
                  <a:lnTo>
                    <a:pt x="2662" y="5449"/>
                  </a:lnTo>
                  <a:cubicBezTo>
                    <a:pt x="2846" y="5105"/>
                    <a:pt x="3209" y="4890"/>
                    <a:pt x="3602" y="4890"/>
                  </a:cubicBezTo>
                  <a:close/>
                  <a:moveTo>
                    <a:pt x="4002" y="8369"/>
                  </a:moveTo>
                  <a:lnTo>
                    <a:pt x="4002" y="10834"/>
                  </a:lnTo>
                  <a:cubicBezTo>
                    <a:pt x="3744" y="10594"/>
                    <a:pt x="3412" y="10459"/>
                    <a:pt x="3061" y="10459"/>
                  </a:cubicBezTo>
                  <a:cubicBezTo>
                    <a:pt x="2711" y="10459"/>
                    <a:pt x="2379" y="10588"/>
                    <a:pt x="2127" y="10834"/>
                  </a:cubicBezTo>
                  <a:lnTo>
                    <a:pt x="2127" y="8369"/>
                  </a:lnTo>
                  <a:close/>
                  <a:moveTo>
                    <a:pt x="9675" y="8369"/>
                  </a:moveTo>
                  <a:lnTo>
                    <a:pt x="9675" y="10834"/>
                  </a:lnTo>
                  <a:cubicBezTo>
                    <a:pt x="9417" y="10594"/>
                    <a:pt x="9085" y="10459"/>
                    <a:pt x="8735" y="10459"/>
                  </a:cubicBezTo>
                  <a:cubicBezTo>
                    <a:pt x="8385" y="10459"/>
                    <a:pt x="8053" y="10588"/>
                    <a:pt x="7801" y="10828"/>
                  </a:cubicBezTo>
                  <a:lnTo>
                    <a:pt x="7801" y="8369"/>
                  </a:lnTo>
                  <a:close/>
                  <a:moveTo>
                    <a:pt x="7370" y="8369"/>
                  </a:moveTo>
                  <a:lnTo>
                    <a:pt x="7370" y="11160"/>
                  </a:lnTo>
                  <a:cubicBezTo>
                    <a:pt x="7315" y="11086"/>
                    <a:pt x="7254" y="11025"/>
                    <a:pt x="7186" y="10963"/>
                  </a:cubicBezTo>
                  <a:cubicBezTo>
                    <a:pt x="6821" y="10623"/>
                    <a:pt x="6359" y="10457"/>
                    <a:pt x="5898" y="10457"/>
                  </a:cubicBezTo>
                  <a:cubicBezTo>
                    <a:pt x="5350" y="10457"/>
                    <a:pt x="4803" y="10693"/>
                    <a:pt x="4426" y="11154"/>
                  </a:cubicBezTo>
                  <a:lnTo>
                    <a:pt x="4426" y="8369"/>
                  </a:lnTo>
                  <a:close/>
                  <a:moveTo>
                    <a:pt x="5901" y="0"/>
                  </a:moveTo>
                  <a:cubicBezTo>
                    <a:pt x="5794" y="0"/>
                    <a:pt x="5686" y="71"/>
                    <a:pt x="5686" y="212"/>
                  </a:cubicBezTo>
                  <a:lnTo>
                    <a:pt x="5686" y="606"/>
                  </a:lnTo>
                  <a:cubicBezTo>
                    <a:pt x="5557" y="618"/>
                    <a:pt x="5428" y="649"/>
                    <a:pt x="5311" y="698"/>
                  </a:cubicBezTo>
                  <a:cubicBezTo>
                    <a:pt x="5070" y="786"/>
                    <a:pt x="5161" y="1113"/>
                    <a:pt x="5376" y="1113"/>
                  </a:cubicBezTo>
                  <a:cubicBezTo>
                    <a:pt x="5402" y="1113"/>
                    <a:pt x="5429" y="1108"/>
                    <a:pt x="5459" y="1098"/>
                  </a:cubicBezTo>
                  <a:cubicBezTo>
                    <a:pt x="5606" y="1043"/>
                    <a:pt x="5755" y="1018"/>
                    <a:pt x="5901" y="1018"/>
                  </a:cubicBezTo>
                  <a:cubicBezTo>
                    <a:pt x="6582" y="1018"/>
                    <a:pt x="7187" y="1569"/>
                    <a:pt x="7192" y="2308"/>
                  </a:cubicBezTo>
                  <a:lnTo>
                    <a:pt x="7192" y="2530"/>
                  </a:lnTo>
                  <a:lnTo>
                    <a:pt x="4617" y="2530"/>
                  </a:lnTo>
                  <a:lnTo>
                    <a:pt x="4617" y="2308"/>
                  </a:lnTo>
                  <a:cubicBezTo>
                    <a:pt x="4617" y="2038"/>
                    <a:pt x="4696" y="1780"/>
                    <a:pt x="4850" y="1565"/>
                  </a:cubicBezTo>
                  <a:cubicBezTo>
                    <a:pt x="4970" y="1397"/>
                    <a:pt x="4822" y="1222"/>
                    <a:pt x="4668" y="1222"/>
                  </a:cubicBezTo>
                  <a:cubicBezTo>
                    <a:pt x="4607" y="1222"/>
                    <a:pt x="4546" y="1249"/>
                    <a:pt x="4500" y="1313"/>
                  </a:cubicBezTo>
                  <a:cubicBezTo>
                    <a:pt x="4297" y="1602"/>
                    <a:pt x="4186" y="1952"/>
                    <a:pt x="4186" y="2308"/>
                  </a:cubicBezTo>
                  <a:lnTo>
                    <a:pt x="4186" y="2530"/>
                  </a:lnTo>
                  <a:lnTo>
                    <a:pt x="3725" y="2530"/>
                  </a:lnTo>
                  <a:cubicBezTo>
                    <a:pt x="3436" y="2530"/>
                    <a:pt x="3436" y="2960"/>
                    <a:pt x="3725" y="2960"/>
                  </a:cubicBezTo>
                  <a:lnTo>
                    <a:pt x="4186" y="2960"/>
                  </a:lnTo>
                  <a:lnTo>
                    <a:pt x="4186" y="4460"/>
                  </a:lnTo>
                  <a:lnTo>
                    <a:pt x="3602" y="4460"/>
                  </a:lnTo>
                  <a:cubicBezTo>
                    <a:pt x="3049" y="4460"/>
                    <a:pt x="2545" y="4761"/>
                    <a:pt x="2281" y="5247"/>
                  </a:cubicBezTo>
                  <a:lnTo>
                    <a:pt x="1998" y="5781"/>
                  </a:lnTo>
                  <a:cubicBezTo>
                    <a:pt x="1777" y="6187"/>
                    <a:pt x="1433" y="6513"/>
                    <a:pt x="1008" y="6703"/>
                  </a:cubicBezTo>
                  <a:lnTo>
                    <a:pt x="431" y="6968"/>
                  </a:lnTo>
                  <a:lnTo>
                    <a:pt x="424" y="6968"/>
                  </a:lnTo>
                  <a:cubicBezTo>
                    <a:pt x="154" y="6968"/>
                    <a:pt x="0" y="7269"/>
                    <a:pt x="160" y="7490"/>
                  </a:cubicBezTo>
                  <a:lnTo>
                    <a:pt x="701" y="8234"/>
                  </a:lnTo>
                  <a:cubicBezTo>
                    <a:pt x="763" y="8320"/>
                    <a:pt x="861" y="8369"/>
                    <a:pt x="965" y="8369"/>
                  </a:cubicBezTo>
                  <a:lnTo>
                    <a:pt x="1697" y="8369"/>
                  </a:lnTo>
                  <a:lnTo>
                    <a:pt x="1697" y="14418"/>
                  </a:lnTo>
                  <a:cubicBezTo>
                    <a:pt x="1697" y="14562"/>
                    <a:pt x="1804" y="14634"/>
                    <a:pt x="1912" y="14634"/>
                  </a:cubicBezTo>
                  <a:cubicBezTo>
                    <a:pt x="2020" y="14634"/>
                    <a:pt x="2127" y="14562"/>
                    <a:pt x="2127" y="14418"/>
                  </a:cubicBezTo>
                  <a:lnTo>
                    <a:pt x="2127" y="11824"/>
                  </a:lnTo>
                  <a:cubicBezTo>
                    <a:pt x="2109" y="11295"/>
                    <a:pt x="2533" y="10859"/>
                    <a:pt x="3061" y="10859"/>
                  </a:cubicBezTo>
                  <a:cubicBezTo>
                    <a:pt x="3590" y="10859"/>
                    <a:pt x="4014" y="11295"/>
                    <a:pt x="4002" y="11824"/>
                  </a:cubicBezTo>
                  <a:lnTo>
                    <a:pt x="4002" y="14418"/>
                  </a:lnTo>
                  <a:cubicBezTo>
                    <a:pt x="4002" y="14559"/>
                    <a:pt x="4108" y="14630"/>
                    <a:pt x="4214" y="14630"/>
                  </a:cubicBezTo>
                  <a:cubicBezTo>
                    <a:pt x="4320" y="14630"/>
                    <a:pt x="4426" y="14559"/>
                    <a:pt x="4426" y="14418"/>
                  </a:cubicBezTo>
                  <a:lnTo>
                    <a:pt x="4426" y="12266"/>
                  </a:lnTo>
                  <a:cubicBezTo>
                    <a:pt x="4432" y="12254"/>
                    <a:pt x="4432" y="12248"/>
                    <a:pt x="4432" y="12235"/>
                  </a:cubicBezTo>
                  <a:cubicBezTo>
                    <a:pt x="4494" y="11473"/>
                    <a:pt x="5133" y="10883"/>
                    <a:pt x="5901" y="10883"/>
                  </a:cubicBezTo>
                  <a:cubicBezTo>
                    <a:pt x="6663" y="10883"/>
                    <a:pt x="7303" y="11473"/>
                    <a:pt x="7364" y="12235"/>
                  </a:cubicBezTo>
                  <a:cubicBezTo>
                    <a:pt x="7364" y="12248"/>
                    <a:pt x="7364" y="12254"/>
                    <a:pt x="7370" y="12266"/>
                  </a:cubicBezTo>
                  <a:lnTo>
                    <a:pt x="7370" y="14418"/>
                  </a:lnTo>
                  <a:cubicBezTo>
                    <a:pt x="7370" y="14559"/>
                    <a:pt x="7478" y="14630"/>
                    <a:pt x="7585" y="14630"/>
                  </a:cubicBezTo>
                  <a:cubicBezTo>
                    <a:pt x="7693" y="14630"/>
                    <a:pt x="7801" y="14559"/>
                    <a:pt x="7801" y="14418"/>
                  </a:cubicBezTo>
                  <a:lnTo>
                    <a:pt x="7801" y="11824"/>
                  </a:lnTo>
                  <a:cubicBezTo>
                    <a:pt x="7782" y="11295"/>
                    <a:pt x="8206" y="10859"/>
                    <a:pt x="8735" y="10859"/>
                  </a:cubicBezTo>
                  <a:cubicBezTo>
                    <a:pt x="9264" y="10859"/>
                    <a:pt x="9688" y="11295"/>
                    <a:pt x="9675" y="11824"/>
                  </a:cubicBezTo>
                  <a:lnTo>
                    <a:pt x="9675" y="14418"/>
                  </a:lnTo>
                  <a:cubicBezTo>
                    <a:pt x="9675" y="14559"/>
                    <a:pt x="9781" y="14630"/>
                    <a:pt x="9887" y="14630"/>
                  </a:cubicBezTo>
                  <a:cubicBezTo>
                    <a:pt x="9993" y="14630"/>
                    <a:pt x="10099" y="14559"/>
                    <a:pt x="10099" y="14418"/>
                  </a:cubicBezTo>
                  <a:lnTo>
                    <a:pt x="10099" y="8369"/>
                  </a:lnTo>
                  <a:lnTo>
                    <a:pt x="10831" y="8369"/>
                  </a:lnTo>
                  <a:cubicBezTo>
                    <a:pt x="10935" y="8369"/>
                    <a:pt x="11034" y="8320"/>
                    <a:pt x="11095" y="8234"/>
                  </a:cubicBezTo>
                  <a:lnTo>
                    <a:pt x="11642" y="7490"/>
                  </a:lnTo>
                  <a:cubicBezTo>
                    <a:pt x="11710" y="7386"/>
                    <a:pt x="11722" y="7257"/>
                    <a:pt x="11667" y="7146"/>
                  </a:cubicBezTo>
                  <a:cubicBezTo>
                    <a:pt x="11614" y="7040"/>
                    <a:pt x="11504" y="6967"/>
                    <a:pt x="11386" y="6967"/>
                  </a:cubicBezTo>
                  <a:cubicBezTo>
                    <a:pt x="11381" y="6967"/>
                    <a:pt x="11377" y="6967"/>
                    <a:pt x="11372" y="6968"/>
                  </a:cubicBezTo>
                  <a:lnTo>
                    <a:pt x="11138" y="6968"/>
                  </a:lnTo>
                  <a:lnTo>
                    <a:pt x="10560" y="6703"/>
                  </a:lnTo>
                  <a:cubicBezTo>
                    <a:pt x="10142" y="6507"/>
                    <a:pt x="9792" y="6187"/>
                    <a:pt x="9577" y="5781"/>
                  </a:cubicBezTo>
                  <a:lnTo>
                    <a:pt x="9288" y="5247"/>
                  </a:lnTo>
                  <a:cubicBezTo>
                    <a:pt x="9030" y="4761"/>
                    <a:pt x="8520" y="4460"/>
                    <a:pt x="7973" y="4460"/>
                  </a:cubicBezTo>
                  <a:lnTo>
                    <a:pt x="7616" y="4460"/>
                  </a:lnTo>
                  <a:lnTo>
                    <a:pt x="7616" y="2960"/>
                  </a:lnTo>
                  <a:lnTo>
                    <a:pt x="8077" y="2960"/>
                  </a:lnTo>
                  <a:cubicBezTo>
                    <a:pt x="8366" y="2960"/>
                    <a:pt x="8366" y="2530"/>
                    <a:pt x="8077" y="2530"/>
                  </a:cubicBezTo>
                  <a:lnTo>
                    <a:pt x="7616" y="2530"/>
                  </a:lnTo>
                  <a:lnTo>
                    <a:pt x="7616" y="2308"/>
                  </a:lnTo>
                  <a:cubicBezTo>
                    <a:pt x="7616" y="1442"/>
                    <a:pt x="6971" y="710"/>
                    <a:pt x="6116" y="606"/>
                  </a:cubicBezTo>
                  <a:lnTo>
                    <a:pt x="6116" y="212"/>
                  </a:lnTo>
                  <a:cubicBezTo>
                    <a:pt x="6116" y="71"/>
                    <a:pt x="6009" y="0"/>
                    <a:pt x="5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18" name="Google Shape;1518;p81"/>
          <p:cNvGrpSpPr/>
          <p:nvPr/>
        </p:nvGrpSpPr>
        <p:grpSpPr>
          <a:xfrm>
            <a:off x="3496237" y="2965627"/>
            <a:ext cx="316009" cy="364498"/>
            <a:chOff x="3431681" y="2735157"/>
            <a:chExt cx="341521" cy="393924"/>
          </a:xfrm>
        </p:grpSpPr>
        <p:sp>
          <p:nvSpPr>
            <p:cNvPr id="1519" name="Google Shape;1519;p81"/>
            <p:cNvSpPr/>
            <p:nvPr/>
          </p:nvSpPr>
          <p:spPr>
            <a:xfrm>
              <a:off x="3487213" y="2804955"/>
              <a:ext cx="149063" cy="119720"/>
            </a:xfrm>
            <a:custGeom>
              <a:avLst/>
              <a:gdLst/>
              <a:ahLst/>
              <a:cxnLst/>
              <a:rect l="l" t="t" r="r" b="b"/>
              <a:pathLst>
                <a:path w="5527" h="4439" extrusionOk="0">
                  <a:moveTo>
                    <a:pt x="5102" y="425"/>
                  </a:moveTo>
                  <a:lnTo>
                    <a:pt x="5102" y="2164"/>
                  </a:lnTo>
                  <a:lnTo>
                    <a:pt x="4825" y="2164"/>
                  </a:lnTo>
                  <a:cubicBezTo>
                    <a:pt x="4795" y="2054"/>
                    <a:pt x="4707" y="2003"/>
                    <a:pt x="4619" y="2003"/>
                  </a:cubicBezTo>
                  <a:cubicBezTo>
                    <a:pt x="4510" y="2003"/>
                    <a:pt x="4401" y="2080"/>
                    <a:pt x="4401" y="2219"/>
                  </a:cubicBezTo>
                  <a:lnTo>
                    <a:pt x="4401" y="2527"/>
                  </a:lnTo>
                  <a:cubicBezTo>
                    <a:pt x="4401" y="2667"/>
                    <a:pt x="4511" y="2744"/>
                    <a:pt x="4621" y="2744"/>
                  </a:cubicBezTo>
                  <a:cubicBezTo>
                    <a:pt x="4708" y="2744"/>
                    <a:pt x="4795" y="2695"/>
                    <a:pt x="4825" y="2588"/>
                  </a:cubicBezTo>
                  <a:lnTo>
                    <a:pt x="5102" y="2588"/>
                  </a:lnTo>
                  <a:lnTo>
                    <a:pt x="5102" y="4014"/>
                  </a:lnTo>
                  <a:lnTo>
                    <a:pt x="3227" y="4014"/>
                  </a:lnTo>
                  <a:lnTo>
                    <a:pt x="3227" y="2588"/>
                  </a:lnTo>
                  <a:lnTo>
                    <a:pt x="3486" y="2588"/>
                  </a:lnTo>
                  <a:cubicBezTo>
                    <a:pt x="3516" y="2692"/>
                    <a:pt x="3601" y="2740"/>
                    <a:pt x="3686" y="2740"/>
                  </a:cubicBezTo>
                  <a:cubicBezTo>
                    <a:pt x="3793" y="2740"/>
                    <a:pt x="3900" y="2666"/>
                    <a:pt x="3903" y="2533"/>
                  </a:cubicBezTo>
                  <a:lnTo>
                    <a:pt x="3903" y="2226"/>
                  </a:lnTo>
                  <a:cubicBezTo>
                    <a:pt x="3900" y="2089"/>
                    <a:pt x="3792" y="2013"/>
                    <a:pt x="3685" y="2013"/>
                  </a:cubicBezTo>
                  <a:cubicBezTo>
                    <a:pt x="3600" y="2013"/>
                    <a:pt x="3515" y="2061"/>
                    <a:pt x="3486" y="2164"/>
                  </a:cubicBezTo>
                  <a:lnTo>
                    <a:pt x="3227" y="2164"/>
                  </a:lnTo>
                  <a:lnTo>
                    <a:pt x="3227" y="425"/>
                  </a:lnTo>
                  <a:close/>
                  <a:moveTo>
                    <a:pt x="209" y="0"/>
                  </a:moveTo>
                  <a:cubicBezTo>
                    <a:pt x="93" y="0"/>
                    <a:pt x="0" y="93"/>
                    <a:pt x="0" y="216"/>
                  </a:cubicBezTo>
                  <a:lnTo>
                    <a:pt x="0" y="1230"/>
                  </a:lnTo>
                  <a:cubicBezTo>
                    <a:pt x="0" y="1353"/>
                    <a:pt x="93" y="1445"/>
                    <a:pt x="209" y="1445"/>
                  </a:cubicBezTo>
                  <a:cubicBezTo>
                    <a:pt x="799" y="1445"/>
                    <a:pt x="1273" y="1924"/>
                    <a:pt x="1279" y="2508"/>
                  </a:cubicBezTo>
                  <a:cubicBezTo>
                    <a:pt x="1276" y="2653"/>
                    <a:pt x="1382" y="2725"/>
                    <a:pt x="1489" y="2725"/>
                  </a:cubicBezTo>
                  <a:cubicBezTo>
                    <a:pt x="1595" y="2725"/>
                    <a:pt x="1703" y="2653"/>
                    <a:pt x="1703" y="2508"/>
                  </a:cubicBezTo>
                  <a:cubicBezTo>
                    <a:pt x="1703" y="1771"/>
                    <a:pt x="1156" y="1138"/>
                    <a:pt x="424" y="1033"/>
                  </a:cubicBezTo>
                  <a:lnTo>
                    <a:pt x="424" y="425"/>
                  </a:lnTo>
                  <a:lnTo>
                    <a:pt x="2797" y="425"/>
                  </a:lnTo>
                  <a:lnTo>
                    <a:pt x="2797" y="4014"/>
                  </a:lnTo>
                  <a:lnTo>
                    <a:pt x="424" y="4014"/>
                  </a:lnTo>
                  <a:lnTo>
                    <a:pt x="424" y="2508"/>
                  </a:lnTo>
                  <a:cubicBezTo>
                    <a:pt x="424" y="2391"/>
                    <a:pt x="332" y="2299"/>
                    <a:pt x="215" y="2293"/>
                  </a:cubicBezTo>
                  <a:cubicBezTo>
                    <a:pt x="99" y="2293"/>
                    <a:pt x="0" y="2391"/>
                    <a:pt x="0" y="2508"/>
                  </a:cubicBezTo>
                  <a:lnTo>
                    <a:pt x="0" y="4229"/>
                  </a:lnTo>
                  <a:cubicBezTo>
                    <a:pt x="0" y="4346"/>
                    <a:pt x="99" y="4438"/>
                    <a:pt x="215" y="4438"/>
                  </a:cubicBezTo>
                  <a:lnTo>
                    <a:pt x="5311" y="4438"/>
                  </a:lnTo>
                  <a:cubicBezTo>
                    <a:pt x="5428" y="4438"/>
                    <a:pt x="5526" y="4346"/>
                    <a:pt x="5526" y="4229"/>
                  </a:cubicBezTo>
                  <a:lnTo>
                    <a:pt x="5526" y="216"/>
                  </a:lnTo>
                  <a:cubicBezTo>
                    <a:pt x="5526" y="93"/>
                    <a:pt x="5428" y="0"/>
                    <a:pt x="53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20" name="Google Shape;1520;p81"/>
            <p:cNvSpPr/>
            <p:nvPr/>
          </p:nvSpPr>
          <p:spPr>
            <a:xfrm>
              <a:off x="3431681" y="2885973"/>
              <a:ext cx="205242" cy="197339"/>
            </a:xfrm>
            <a:custGeom>
              <a:avLst/>
              <a:gdLst/>
              <a:ahLst/>
              <a:cxnLst/>
              <a:rect l="l" t="t" r="r" b="b"/>
              <a:pathLst>
                <a:path w="7610" h="7317" extrusionOk="0">
                  <a:moveTo>
                    <a:pt x="215" y="1"/>
                  </a:moveTo>
                  <a:cubicBezTo>
                    <a:pt x="108" y="1"/>
                    <a:pt x="0" y="73"/>
                    <a:pt x="0" y="217"/>
                  </a:cubicBezTo>
                  <a:lnTo>
                    <a:pt x="0" y="6911"/>
                  </a:lnTo>
                  <a:cubicBezTo>
                    <a:pt x="6" y="7139"/>
                    <a:pt x="185" y="7317"/>
                    <a:pt x="412" y="7317"/>
                  </a:cubicBezTo>
                  <a:lnTo>
                    <a:pt x="7327" y="7317"/>
                  </a:lnTo>
                  <a:cubicBezTo>
                    <a:pt x="7610" y="7317"/>
                    <a:pt x="7610" y="6893"/>
                    <a:pt x="7327" y="6893"/>
                  </a:cubicBezTo>
                  <a:lnTo>
                    <a:pt x="430" y="6893"/>
                  </a:lnTo>
                  <a:lnTo>
                    <a:pt x="430" y="217"/>
                  </a:lnTo>
                  <a:cubicBezTo>
                    <a:pt x="430" y="73"/>
                    <a:pt x="323" y="1"/>
                    <a:pt x="2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21" name="Google Shape;1521;p81"/>
            <p:cNvSpPr/>
            <p:nvPr/>
          </p:nvSpPr>
          <p:spPr>
            <a:xfrm>
              <a:off x="3431681" y="2735157"/>
              <a:ext cx="341521" cy="393924"/>
            </a:xfrm>
            <a:custGeom>
              <a:avLst/>
              <a:gdLst/>
              <a:ahLst/>
              <a:cxnLst/>
              <a:rect l="l" t="t" r="r" b="b"/>
              <a:pathLst>
                <a:path w="12663" h="14606" extrusionOk="0">
                  <a:moveTo>
                    <a:pt x="2065" y="732"/>
                  </a:moveTo>
                  <a:lnTo>
                    <a:pt x="2065" y="2054"/>
                  </a:lnTo>
                  <a:lnTo>
                    <a:pt x="738" y="2054"/>
                  </a:lnTo>
                  <a:lnTo>
                    <a:pt x="2065" y="732"/>
                  </a:lnTo>
                  <a:close/>
                  <a:moveTo>
                    <a:pt x="9045" y="8365"/>
                  </a:moveTo>
                  <a:cubicBezTo>
                    <a:pt x="9242" y="8365"/>
                    <a:pt x="9438" y="8468"/>
                    <a:pt x="9540" y="8674"/>
                  </a:cubicBezTo>
                  <a:cubicBezTo>
                    <a:pt x="9578" y="8746"/>
                    <a:pt x="9655" y="8788"/>
                    <a:pt x="9733" y="8788"/>
                  </a:cubicBezTo>
                  <a:cubicBezTo>
                    <a:pt x="9755" y="8788"/>
                    <a:pt x="9777" y="8785"/>
                    <a:pt x="9798" y="8778"/>
                  </a:cubicBezTo>
                  <a:cubicBezTo>
                    <a:pt x="9858" y="8759"/>
                    <a:pt x="9917" y="8750"/>
                    <a:pt x="9974" y="8750"/>
                  </a:cubicBezTo>
                  <a:cubicBezTo>
                    <a:pt x="10332" y="8750"/>
                    <a:pt x="10621" y="9103"/>
                    <a:pt x="10499" y="9479"/>
                  </a:cubicBezTo>
                  <a:cubicBezTo>
                    <a:pt x="10468" y="9577"/>
                    <a:pt x="10511" y="9688"/>
                    <a:pt x="10603" y="9737"/>
                  </a:cubicBezTo>
                  <a:cubicBezTo>
                    <a:pt x="11009" y="9940"/>
                    <a:pt x="11009" y="10518"/>
                    <a:pt x="10603" y="10727"/>
                  </a:cubicBezTo>
                  <a:cubicBezTo>
                    <a:pt x="10511" y="10776"/>
                    <a:pt x="10468" y="10880"/>
                    <a:pt x="10499" y="10985"/>
                  </a:cubicBezTo>
                  <a:cubicBezTo>
                    <a:pt x="10621" y="11358"/>
                    <a:pt x="10328" y="11712"/>
                    <a:pt x="9968" y="11712"/>
                  </a:cubicBezTo>
                  <a:cubicBezTo>
                    <a:pt x="9913" y="11712"/>
                    <a:pt x="9856" y="11704"/>
                    <a:pt x="9798" y="11686"/>
                  </a:cubicBezTo>
                  <a:cubicBezTo>
                    <a:pt x="9776" y="11677"/>
                    <a:pt x="9753" y="11673"/>
                    <a:pt x="9730" y="11673"/>
                  </a:cubicBezTo>
                  <a:cubicBezTo>
                    <a:pt x="9653" y="11673"/>
                    <a:pt x="9578" y="11719"/>
                    <a:pt x="9540" y="11790"/>
                  </a:cubicBezTo>
                  <a:cubicBezTo>
                    <a:pt x="9438" y="11993"/>
                    <a:pt x="9242" y="12094"/>
                    <a:pt x="9045" y="12094"/>
                  </a:cubicBezTo>
                  <a:cubicBezTo>
                    <a:pt x="8848" y="12094"/>
                    <a:pt x="8652" y="11993"/>
                    <a:pt x="8550" y="11790"/>
                  </a:cubicBezTo>
                  <a:cubicBezTo>
                    <a:pt x="8512" y="11719"/>
                    <a:pt x="8438" y="11673"/>
                    <a:pt x="8360" y="11673"/>
                  </a:cubicBezTo>
                  <a:cubicBezTo>
                    <a:pt x="8337" y="11673"/>
                    <a:pt x="8314" y="11677"/>
                    <a:pt x="8292" y="11686"/>
                  </a:cubicBezTo>
                  <a:cubicBezTo>
                    <a:pt x="8235" y="11704"/>
                    <a:pt x="8178" y="11712"/>
                    <a:pt x="8122" y="11712"/>
                  </a:cubicBezTo>
                  <a:cubicBezTo>
                    <a:pt x="7762" y="11712"/>
                    <a:pt x="7469" y="11358"/>
                    <a:pt x="7591" y="10985"/>
                  </a:cubicBezTo>
                  <a:cubicBezTo>
                    <a:pt x="7622" y="10880"/>
                    <a:pt x="7579" y="10776"/>
                    <a:pt x="7487" y="10727"/>
                  </a:cubicBezTo>
                  <a:cubicBezTo>
                    <a:pt x="7081" y="10518"/>
                    <a:pt x="7081" y="9940"/>
                    <a:pt x="7487" y="9737"/>
                  </a:cubicBezTo>
                  <a:cubicBezTo>
                    <a:pt x="7579" y="9688"/>
                    <a:pt x="7622" y="9577"/>
                    <a:pt x="7591" y="9479"/>
                  </a:cubicBezTo>
                  <a:cubicBezTo>
                    <a:pt x="7470" y="9103"/>
                    <a:pt x="7759" y="8750"/>
                    <a:pt x="8116" y="8750"/>
                  </a:cubicBezTo>
                  <a:cubicBezTo>
                    <a:pt x="8174" y="8750"/>
                    <a:pt x="8233" y="8759"/>
                    <a:pt x="8292" y="8778"/>
                  </a:cubicBezTo>
                  <a:cubicBezTo>
                    <a:pt x="8313" y="8785"/>
                    <a:pt x="8335" y="8788"/>
                    <a:pt x="8357" y="8788"/>
                  </a:cubicBezTo>
                  <a:cubicBezTo>
                    <a:pt x="8435" y="8788"/>
                    <a:pt x="8512" y="8746"/>
                    <a:pt x="8550" y="8674"/>
                  </a:cubicBezTo>
                  <a:cubicBezTo>
                    <a:pt x="8652" y="8468"/>
                    <a:pt x="8848" y="8365"/>
                    <a:pt x="9045" y="8365"/>
                  </a:cubicBezTo>
                  <a:close/>
                  <a:moveTo>
                    <a:pt x="9700" y="12276"/>
                  </a:moveTo>
                  <a:lnTo>
                    <a:pt x="9700" y="14009"/>
                  </a:lnTo>
                  <a:lnTo>
                    <a:pt x="9226" y="13609"/>
                  </a:lnTo>
                  <a:cubicBezTo>
                    <a:pt x="9174" y="13563"/>
                    <a:pt x="9110" y="13540"/>
                    <a:pt x="9045" y="13540"/>
                  </a:cubicBezTo>
                  <a:cubicBezTo>
                    <a:pt x="8981" y="13540"/>
                    <a:pt x="8916" y="13563"/>
                    <a:pt x="8864" y="13609"/>
                  </a:cubicBezTo>
                  <a:lnTo>
                    <a:pt x="8390" y="14003"/>
                  </a:lnTo>
                  <a:lnTo>
                    <a:pt x="8390" y="12276"/>
                  </a:lnTo>
                  <a:cubicBezTo>
                    <a:pt x="8578" y="12442"/>
                    <a:pt x="8812" y="12525"/>
                    <a:pt x="9045" y="12525"/>
                  </a:cubicBezTo>
                  <a:cubicBezTo>
                    <a:pt x="9279" y="12525"/>
                    <a:pt x="9512" y="12442"/>
                    <a:pt x="9700" y="12276"/>
                  </a:cubicBezTo>
                  <a:close/>
                  <a:moveTo>
                    <a:pt x="2281" y="1"/>
                  </a:moveTo>
                  <a:cubicBezTo>
                    <a:pt x="2219" y="1"/>
                    <a:pt x="2164" y="19"/>
                    <a:pt x="2121" y="62"/>
                  </a:cubicBezTo>
                  <a:lnTo>
                    <a:pt x="62" y="2121"/>
                  </a:lnTo>
                  <a:cubicBezTo>
                    <a:pt x="19" y="2158"/>
                    <a:pt x="0" y="2213"/>
                    <a:pt x="0" y="2275"/>
                  </a:cubicBezTo>
                  <a:lnTo>
                    <a:pt x="0" y="4949"/>
                  </a:lnTo>
                  <a:cubicBezTo>
                    <a:pt x="0" y="5093"/>
                    <a:pt x="108" y="5165"/>
                    <a:pt x="215" y="5165"/>
                  </a:cubicBezTo>
                  <a:cubicBezTo>
                    <a:pt x="323" y="5165"/>
                    <a:pt x="430" y="5093"/>
                    <a:pt x="430" y="4949"/>
                  </a:cubicBezTo>
                  <a:lnTo>
                    <a:pt x="430" y="2484"/>
                  </a:lnTo>
                  <a:lnTo>
                    <a:pt x="2078" y="2484"/>
                  </a:lnTo>
                  <a:cubicBezTo>
                    <a:pt x="2305" y="2484"/>
                    <a:pt x="2483" y="2300"/>
                    <a:pt x="2483" y="2078"/>
                  </a:cubicBezTo>
                  <a:lnTo>
                    <a:pt x="2483" y="425"/>
                  </a:lnTo>
                  <a:lnTo>
                    <a:pt x="8938" y="425"/>
                  </a:lnTo>
                  <a:lnTo>
                    <a:pt x="8938" y="7948"/>
                  </a:lnTo>
                  <a:cubicBezTo>
                    <a:pt x="8477" y="8262"/>
                    <a:pt x="7966" y="8489"/>
                    <a:pt x="7419" y="8612"/>
                  </a:cubicBezTo>
                  <a:cubicBezTo>
                    <a:pt x="7198" y="8833"/>
                    <a:pt x="7093" y="9141"/>
                    <a:pt x="7143" y="9448"/>
                  </a:cubicBezTo>
                  <a:cubicBezTo>
                    <a:pt x="6614" y="9842"/>
                    <a:pt x="6614" y="10628"/>
                    <a:pt x="7143" y="11022"/>
                  </a:cubicBezTo>
                  <a:cubicBezTo>
                    <a:pt x="7063" y="11550"/>
                    <a:pt x="7432" y="12042"/>
                    <a:pt x="7960" y="12128"/>
                  </a:cubicBezTo>
                  <a:lnTo>
                    <a:pt x="7960" y="14323"/>
                  </a:lnTo>
                  <a:cubicBezTo>
                    <a:pt x="7960" y="14476"/>
                    <a:pt x="8083" y="14605"/>
                    <a:pt x="8243" y="14605"/>
                  </a:cubicBezTo>
                  <a:cubicBezTo>
                    <a:pt x="8311" y="14605"/>
                    <a:pt x="8372" y="14581"/>
                    <a:pt x="8421" y="14538"/>
                  </a:cubicBezTo>
                  <a:lnTo>
                    <a:pt x="9036" y="14021"/>
                  </a:lnTo>
                  <a:lnTo>
                    <a:pt x="9651" y="14538"/>
                  </a:lnTo>
                  <a:cubicBezTo>
                    <a:pt x="9704" y="14583"/>
                    <a:pt x="9769" y="14605"/>
                    <a:pt x="9834" y="14605"/>
                  </a:cubicBezTo>
                  <a:cubicBezTo>
                    <a:pt x="9874" y="14605"/>
                    <a:pt x="9914" y="14597"/>
                    <a:pt x="9952" y="14581"/>
                  </a:cubicBezTo>
                  <a:cubicBezTo>
                    <a:pt x="10050" y="14532"/>
                    <a:pt x="10118" y="14433"/>
                    <a:pt x="10118" y="14323"/>
                  </a:cubicBezTo>
                  <a:lnTo>
                    <a:pt x="10118" y="13222"/>
                  </a:lnTo>
                  <a:lnTo>
                    <a:pt x="10966" y="14058"/>
                  </a:lnTo>
                  <a:cubicBezTo>
                    <a:pt x="11015" y="14107"/>
                    <a:pt x="11089" y="14138"/>
                    <a:pt x="11163" y="14138"/>
                  </a:cubicBezTo>
                  <a:cubicBezTo>
                    <a:pt x="11193" y="14138"/>
                    <a:pt x="11230" y="14132"/>
                    <a:pt x="11261" y="14120"/>
                  </a:cubicBezTo>
                  <a:cubicBezTo>
                    <a:pt x="11365" y="14083"/>
                    <a:pt x="11433" y="13991"/>
                    <a:pt x="11445" y="13880"/>
                  </a:cubicBezTo>
                  <a:lnTo>
                    <a:pt x="11513" y="13075"/>
                  </a:lnTo>
                  <a:lnTo>
                    <a:pt x="12318" y="13007"/>
                  </a:lnTo>
                  <a:cubicBezTo>
                    <a:pt x="12558" y="12989"/>
                    <a:pt x="12662" y="12694"/>
                    <a:pt x="12496" y="12528"/>
                  </a:cubicBezTo>
                  <a:lnTo>
                    <a:pt x="12005" y="12036"/>
                  </a:lnTo>
                  <a:cubicBezTo>
                    <a:pt x="11958" y="11989"/>
                    <a:pt x="11906" y="11969"/>
                    <a:pt x="11856" y="11969"/>
                  </a:cubicBezTo>
                  <a:cubicBezTo>
                    <a:pt x="11689" y="11969"/>
                    <a:pt x="11546" y="12187"/>
                    <a:pt x="11697" y="12343"/>
                  </a:cubicBezTo>
                  <a:lnTo>
                    <a:pt x="11968" y="12614"/>
                  </a:lnTo>
                  <a:lnTo>
                    <a:pt x="11353" y="12663"/>
                  </a:lnTo>
                  <a:cubicBezTo>
                    <a:pt x="11218" y="12675"/>
                    <a:pt x="11107" y="12786"/>
                    <a:pt x="11101" y="12921"/>
                  </a:cubicBezTo>
                  <a:lnTo>
                    <a:pt x="11046" y="13536"/>
                  </a:lnTo>
                  <a:lnTo>
                    <a:pt x="10130" y="12620"/>
                  </a:lnTo>
                  <a:lnTo>
                    <a:pt x="10130" y="12134"/>
                  </a:lnTo>
                  <a:cubicBezTo>
                    <a:pt x="10468" y="12073"/>
                    <a:pt x="10757" y="11845"/>
                    <a:pt x="10886" y="11526"/>
                  </a:cubicBezTo>
                  <a:lnTo>
                    <a:pt x="11095" y="11735"/>
                  </a:lnTo>
                  <a:cubicBezTo>
                    <a:pt x="11142" y="11782"/>
                    <a:pt x="11195" y="11802"/>
                    <a:pt x="11246" y="11802"/>
                  </a:cubicBezTo>
                  <a:cubicBezTo>
                    <a:pt x="11411" y="11802"/>
                    <a:pt x="11552" y="11589"/>
                    <a:pt x="11396" y="11434"/>
                  </a:cubicBezTo>
                  <a:lnTo>
                    <a:pt x="10966" y="11003"/>
                  </a:lnTo>
                  <a:cubicBezTo>
                    <a:pt x="11470" y="10604"/>
                    <a:pt x="11458" y="9835"/>
                    <a:pt x="10947" y="9448"/>
                  </a:cubicBezTo>
                  <a:cubicBezTo>
                    <a:pt x="10499" y="8889"/>
                    <a:pt x="9964" y="8397"/>
                    <a:pt x="9374" y="7998"/>
                  </a:cubicBezTo>
                  <a:lnTo>
                    <a:pt x="9374" y="406"/>
                  </a:lnTo>
                  <a:cubicBezTo>
                    <a:pt x="9374" y="185"/>
                    <a:pt x="9190" y="1"/>
                    <a:pt x="89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22" name="Google Shape;1522;p81"/>
            <p:cNvSpPr/>
            <p:nvPr/>
          </p:nvSpPr>
          <p:spPr>
            <a:xfrm>
              <a:off x="3642209" y="2977617"/>
              <a:ext cx="78105" cy="66913"/>
            </a:xfrm>
            <a:custGeom>
              <a:avLst/>
              <a:gdLst/>
              <a:ahLst/>
              <a:cxnLst/>
              <a:rect l="l" t="t" r="r" b="b"/>
              <a:pathLst>
                <a:path w="2896" h="2481" extrusionOk="0">
                  <a:moveTo>
                    <a:pt x="1242" y="434"/>
                  </a:moveTo>
                  <a:cubicBezTo>
                    <a:pt x="1961" y="434"/>
                    <a:pt x="2324" y="1306"/>
                    <a:pt x="1814" y="1817"/>
                  </a:cubicBezTo>
                  <a:cubicBezTo>
                    <a:pt x="1649" y="1981"/>
                    <a:pt x="1446" y="2055"/>
                    <a:pt x="1247" y="2055"/>
                  </a:cubicBezTo>
                  <a:cubicBezTo>
                    <a:pt x="831" y="2055"/>
                    <a:pt x="431" y="1732"/>
                    <a:pt x="431" y="1245"/>
                  </a:cubicBezTo>
                  <a:cubicBezTo>
                    <a:pt x="431" y="796"/>
                    <a:pt x="793" y="434"/>
                    <a:pt x="1242" y="434"/>
                  </a:cubicBezTo>
                  <a:close/>
                  <a:moveTo>
                    <a:pt x="1248" y="1"/>
                  </a:moveTo>
                  <a:cubicBezTo>
                    <a:pt x="612" y="1"/>
                    <a:pt x="1" y="496"/>
                    <a:pt x="1" y="1245"/>
                  </a:cubicBezTo>
                  <a:cubicBezTo>
                    <a:pt x="1" y="1927"/>
                    <a:pt x="554" y="2480"/>
                    <a:pt x="1242" y="2480"/>
                  </a:cubicBezTo>
                  <a:cubicBezTo>
                    <a:pt x="2342" y="2480"/>
                    <a:pt x="2896" y="1147"/>
                    <a:pt x="2115" y="366"/>
                  </a:cubicBezTo>
                  <a:cubicBezTo>
                    <a:pt x="1863" y="114"/>
                    <a:pt x="1553" y="1"/>
                    <a:pt x="12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23" name="Google Shape;1523;p81"/>
            <p:cNvSpPr/>
            <p:nvPr/>
          </p:nvSpPr>
          <p:spPr>
            <a:xfrm>
              <a:off x="3519712" y="2946682"/>
              <a:ext cx="76945" cy="11651"/>
            </a:xfrm>
            <a:custGeom>
              <a:avLst/>
              <a:gdLst/>
              <a:ahLst/>
              <a:cxnLst/>
              <a:rect l="l" t="t" r="r" b="b"/>
              <a:pathLst>
                <a:path w="2853" h="432" extrusionOk="0">
                  <a:moveTo>
                    <a:pt x="283" y="1"/>
                  </a:moveTo>
                  <a:cubicBezTo>
                    <a:pt x="0" y="1"/>
                    <a:pt x="0" y="431"/>
                    <a:pt x="283" y="431"/>
                  </a:cubicBezTo>
                  <a:lnTo>
                    <a:pt x="2563" y="431"/>
                  </a:lnTo>
                  <a:cubicBezTo>
                    <a:pt x="2852" y="431"/>
                    <a:pt x="2852" y="1"/>
                    <a:pt x="25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24" name="Google Shape;1524;p81"/>
            <p:cNvSpPr/>
            <p:nvPr/>
          </p:nvSpPr>
          <p:spPr>
            <a:xfrm>
              <a:off x="3500644" y="2967746"/>
              <a:ext cx="116888" cy="11624"/>
            </a:xfrm>
            <a:custGeom>
              <a:avLst/>
              <a:gdLst/>
              <a:ahLst/>
              <a:cxnLst/>
              <a:rect l="l" t="t" r="r" b="b"/>
              <a:pathLst>
                <a:path w="4334" h="431" extrusionOk="0">
                  <a:moveTo>
                    <a:pt x="209" y="0"/>
                  </a:moveTo>
                  <a:cubicBezTo>
                    <a:pt x="92" y="0"/>
                    <a:pt x="0" y="99"/>
                    <a:pt x="0" y="216"/>
                  </a:cubicBezTo>
                  <a:cubicBezTo>
                    <a:pt x="0" y="339"/>
                    <a:pt x="92" y="431"/>
                    <a:pt x="209" y="431"/>
                  </a:cubicBezTo>
                  <a:lnTo>
                    <a:pt x="4051" y="431"/>
                  </a:lnTo>
                  <a:cubicBezTo>
                    <a:pt x="4334" y="431"/>
                    <a:pt x="4334" y="0"/>
                    <a:pt x="40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25" name="Google Shape;1525;p81"/>
            <p:cNvSpPr/>
            <p:nvPr/>
          </p:nvSpPr>
          <p:spPr>
            <a:xfrm>
              <a:off x="3461834" y="3025596"/>
              <a:ext cx="61033" cy="11462"/>
            </a:xfrm>
            <a:custGeom>
              <a:avLst/>
              <a:gdLst/>
              <a:ahLst/>
              <a:cxnLst/>
              <a:rect l="l" t="t" r="r" b="b"/>
              <a:pathLst>
                <a:path w="2263" h="425" extrusionOk="0">
                  <a:moveTo>
                    <a:pt x="216" y="1"/>
                  </a:moveTo>
                  <a:cubicBezTo>
                    <a:pt x="93" y="1"/>
                    <a:pt x="1" y="93"/>
                    <a:pt x="1" y="216"/>
                  </a:cubicBezTo>
                  <a:cubicBezTo>
                    <a:pt x="1" y="333"/>
                    <a:pt x="93" y="425"/>
                    <a:pt x="216" y="425"/>
                  </a:cubicBezTo>
                  <a:lnTo>
                    <a:pt x="1980" y="425"/>
                  </a:lnTo>
                  <a:cubicBezTo>
                    <a:pt x="2263" y="425"/>
                    <a:pt x="2263" y="1"/>
                    <a:pt x="19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26" name="Google Shape;1526;p81"/>
          <p:cNvGrpSpPr/>
          <p:nvPr/>
        </p:nvGrpSpPr>
        <p:grpSpPr>
          <a:xfrm>
            <a:off x="3469697" y="1875927"/>
            <a:ext cx="369089" cy="313414"/>
            <a:chOff x="3398347" y="1557485"/>
            <a:chExt cx="398886" cy="338716"/>
          </a:xfrm>
        </p:grpSpPr>
        <p:sp>
          <p:nvSpPr>
            <p:cNvPr id="1527" name="Google Shape;1527;p81"/>
            <p:cNvSpPr/>
            <p:nvPr/>
          </p:nvSpPr>
          <p:spPr>
            <a:xfrm>
              <a:off x="3616857" y="1762537"/>
              <a:ext cx="96013" cy="85899"/>
            </a:xfrm>
            <a:custGeom>
              <a:avLst/>
              <a:gdLst/>
              <a:ahLst/>
              <a:cxnLst/>
              <a:rect l="l" t="t" r="r" b="b"/>
              <a:pathLst>
                <a:path w="3560" h="3185" extrusionOk="0">
                  <a:moveTo>
                    <a:pt x="2557" y="425"/>
                  </a:moveTo>
                  <a:lnTo>
                    <a:pt x="2557" y="1980"/>
                  </a:lnTo>
                  <a:lnTo>
                    <a:pt x="1002" y="1980"/>
                  </a:lnTo>
                  <a:lnTo>
                    <a:pt x="1002" y="425"/>
                  </a:lnTo>
                  <a:close/>
                  <a:moveTo>
                    <a:pt x="3129" y="2410"/>
                  </a:moveTo>
                  <a:lnTo>
                    <a:pt x="3129" y="2754"/>
                  </a:lnTo>
                  <a:lnTo>
                    <a:pt x="430" y="2754"/>
                  </a:lnTo>
                  <a:lnTo>
                    <a:pt x="430" y="2410"/>
                  </a:lnTo>
                  <a:close/>
                  <a:moveTo>
                    <a:pt x="2777" y="0"/>
                  </a:moveTo>
                  <a:cubicBezTo>
                    <a:pt x="2773" y="0"/>
                    <a:pt x="2770" y="1"/>
                    <a:pt x="2766" y="1"/>
                  </a:cubicBezTo>
                  <a:lnTo>
                    <a:pt x="787" y="1"/>
                  </a:lnTo>
                  <a:cubicBezTo>
                    <a:pt x="670" y="1"/>
                    <a:pt x="572" y="93"/>
                    <a:pt x="572" y="216"/>
                  </a:cubicBezTo>
                  <a:lnTo>
                    <a:pt x="572" y="1980"/>
                  </a:lnTo>
                  <a:lnTo>
                    <a:pt x="209" y="1980"/>
                  </a:lnTo>
                  <a:cubicBezTo>
                    <a:pt x="92" y="1980"/>
                    <a:pt x="0" y="2078"/>
                    <a:pt x="0" y="2195"/>
                  </a:cubicBezTo>
                  <a:lnTo>
                    <a:pt x="0" y="2970"/>
                  </a:lnTo>
                  <a:cubicBezTo>
                    <a:pt x="0" y="3086"/>
                    <a:pt x="92" y="3185"/>
                    <a:pt x="209" y="3185"/>
                  </a:cubicBezTo>
                  <a:lnTo>
                    <a:pt x="3350" y="3185"/>
                  </a:lnTo>
                  <a:cubicBezTo>
                    <a:pt x="3467" y="3185"/>
                    <a:pt x="3559" y="3086"/>
                    <a:pt x="3559" y="2970"/>
                  </a:cubicBezTo>
                  <a:lnTo>
                    <a:pt x="3559" y="2195"/>
                  </a:lnTo>
                  <a:cubicBezTo>
                    <a:pt x="3559" y="2078"/>
                    <a:pt x="3467" y="1980"/>
                    <a:pt x="3350" y="1980"/>
                  </a:cubicBezTo>
                  <a:lnTo>
                    <a:pt x="2987" y="1980"/>
                  </a:lnTo>
                  <a:lnTo>
                    <a:pt x="2987" y="216"/>
                  </a:lnTo>
                  <a:cubicBezTo>
                    <a:pt x="2987" y="97"/>
                    <a:pt x="2895" y="0"/>
                    <a:pt x="27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28" name="Google Shape;1528;p81"/>
            <p:cNvSpPr/>
            <p:nvPr/>
          </p:nvSpPr>
          <p:spPr>
            <a:xfrm>
              <a:off x="3398347" y="1557485"/>
              <a:ext cx="398886" cy="338716"/>
            </a:xfrm>
            <a:custGeom>
              <a:avLst/>
              <a:gdLst/>
              <a:ahLst/>
              <a:cxnLst/>
              <a:rect l="l" t="t" r="r" b="b"/>
              <a:pathLst>
                <a:path w="14790" h="12559" extrusionOk="0">
                  <a:moveTo>
                    <a:pt x="11514" y="431"/>
                  </a:moveTo>
                  <a:lnTo>
                    <a:pt x="11514" y="787"/>
                  </a:lnTo>
                  <a:lnTo>
                    <a:pt x="9491" y="787"/>
                  </a:lnTo>
                  <a:lnTo>
                    <a:pt x="9491" y="431"/>
                  </a:lnTo>
                  <a:close/>
                  <a:moveTo>
                    <a:pt x="11040" y="1217"/>
                  </a:moveTo>
                  <a:lnTo>
                    <a:pt x="11040" y="1635"/>
                  </a:lnTo>
                  <a:lnTo>
                    <a:pt x="9965" y="1635"/>
                  </a:lnTo>
                  <a:lnTo>
                    <a:pt x="9965" y="1217"/>
                  </a:lnTo>
                  <a:close/>
                  <a:moveTo>
                    <a:pt x="3308" y="2066"/>
                  </a:moveTo>
                  <a:lnTo>
                    <a:pt x="3074" y="2901"/>
                  </a:lnTo>
                  <a:lnTo>
                    <a:pt x="1716" y="2901"/>
                  </a:lnTo>
                  <a:lnTo>
                    <a:pt x="2048" y="2066"/>
                  </a:lnTo>
                  <a:close/>
                  <a:moveTo>
                    <a:pt x="3922" y="2066"/>
                  </a:moveTo>
                  <a:lnTo>
                    <a:pt x="3922" y="2901"/>
                  </a:lnTo>
                  <a:lnTo>
                    <a:pt x="3529" y="2901"/>
                  </a:lnTo>
                  <a:lnTo>
                    <a:pt x="3756" y="2066"/>
                  </a:lnTo>
                  <a:close/>
                  <a:moveTo>
                    <a:pt x="2970" y="3338"/>
                  </a:moveTo>
                  <a:lnTo>
                    <a:pt x="2693" y="4352"/>
                  </a:lnTo>
                  <a:lnTo>
                    <a:pt x="1156" y="4352"/>
                  </a:lnTo>
                  <a:lnTo>
                    <a:pt x="1556" y="3338"/>
                  </a:lnTo>
                  <a:close/>
                  <a:moveTo>
                    <a:pt x="3947" y="3338"/>
                  </a:moveTo>
                  <a:cubicBezTo>
                    <a:pt x="4039" y="3676"/>
                    <a:pt x="4340" y="3916"/>
                    <a:pt x="4697" y="3928"/>
                  </a:cubicBezTo>
                  <a:lnTo>
                    <a:pt x="4629" y="4352"/>
                  </a:lnTo>
                  <a:lnTo>
                    <a:pt x="3142" y="4352"/>
                  </a:lnTo>
                  <a:lnTo>
                    <a:pt x="3412" y="3338"/>
                  </a:lnTo>
                  <a:close/>
                  <a:moveTo>
                    <a:pt x="2570" y="4782"/>
                  </a:moveTo>
                  <a:lnTo>
                    <a:pt x="2275" y="5883"/>
                  </a:lnTo>
                  <a:cubicBezTo>
                    <a:pt x="2263" y="5926"/>
                    <a:pt x="2257" y="5969"/>
                    <a:pt x="2257" y="6012"/>
                  </a:cubicBezTo>
                  <a:lnTo>
                    <a:pt x="511" y="6012"/>
                  </a:lnTo>
                  <a:lnTo>
                    <a:pt x="990" y="4782"/>
                  </a:lnTo>
                  <a:close/>
                  <a:moveTo>
                    <a:pt x="4555" y="4782"/>
                  </a:moveTo>
                  <a:cubicBezTo>
                    <a:pt x="4371" y="5963"/>
                    <a:pt x="4371" y="5913"/>
                    <a:pt x="4371" y="6012"/>
                  </a:cubicBezTo>
                  <a:lnTo>
                    <a:pt x="2693" y="6012"/>
                  </a:lnTo>
                  <a:cubicBezTo>
                    <a:pt x="2687" y="6006"/>
                    <a:pt x="2687" y="5999"/>
                    <a:pt x="2693" y="5993"/>
                  </a:cubicBezTo>
                  <a:lnTo>
                    <a:pt x="3019" y="4782"/>
                  </a:lnTo>
                  <a:close/>
                  <a:moveTo>
                    <a:pt x="6283" y="3927"/>
                  </a:moveTo>
                  <a:cubicBezTo>
                    <a:pt x="6326" y="3927"/>
                    <a:pt x="6357" y="3956"/>
                    <a:pt x="6369" y="3996"/>
                  </a:cubicBezTo>
                  <a:lnTo>
                    <a:pt x="6971" y="5913"/>
                  </a:lnTo>
                  <a:cubicBezTo>
                    <a:pt x="6983" y="5944"/>
                    <a:pt x="6996" y="5981"/>
                    <a:pt x="7008" y="6012"/>
                  </a:cubicBezTo>
                  <a:lnTo>
                    <a:pt x="4801" y="6012"/>
                  </a:lnTo>
                  <a:cubicBezTo>
                    <a:pt x="4801" y="5999"/>
                    <a:pt x="4801" y="5981"/>
                    <a:pt x="4801" y="5969"/>
                  </a:cubicBezTo>
                  <a:lnTo>
                    <a:pt x="4986" y="4782"/>
                  </a:lnTo>
                  <a:lnTo>
                    <a:pt x="5871" y="4782"/>
                  </a:lnTo>
                  <a:cubicBezTo>
                    <a:pt x="6154" y="4782"/>
                    <a:pt x="6154" y="4352"/>
                    <a:pt x="5871" y="4352"/>
                  </a:cubicBezTo>
                  <a:lnTo>
                    <a:pt x="5053" y="4352"/>
                  </a:lnTo>
                  <a:lnTo>
                    <a:pt x="5121" y="3928"/>
                  </a:lnTo>
                  <a:lnTo>
                    <a:pt x="6270" y="3928"/>
                  </a:lnTo>
                  <a:cubicBezTo>
                    <a:pt x="6275" y="3927"/>
                    <a:pt x="6279" y="3927"/>
                    <a:pt x="6283" y="3927"/>
                  </a:cubicBezTo>
                  <a:close/>
                  <a:moveTo>
                    <a:pt x="12749" y="2066"/>
                  </a:moveTo>
                  <a:lnTo>
                    <a:pt x="14286" y="6012"/>
                  </a:lnTo>
                  <a:lnTo>
                    <a:pt x="7684" y="6012"/>
                  </a:lnTo>
                  <a:cubicBezTo>
                    <a:pt x="7543" y="6012"/>
                    <a:pt x="7420" y="5920"/>
                    <a:pt x="7377" y="5784"/>
                  </a:cubicBezTo>
                  <a:lnTo>
                    <a:pt x="6781" y="3867"/>
                  </a:lnTo>
                  <a:cubicBezTo>
                    <a:pt x="6707" y="3645"/>
                    <a:pt x="6504" y="3492"/>
                    <a:pt x="6270" y="3492"/>
                  </a:cubicBezTo>
                  <a:lnTo>
                    <a:pt x="4703" y="3492"/>
                  </a:lnTo>
                  <a:cubicBezTo>
                    <a:pt x="4506" y="3492"/>
                    <a:pt x="4346" y="3332"/>
                    <a:pt x="4346" y="3135"/>
                  </a:cubicBezTo>
                  <a:lnTo>
                    <a:pt x="4346" y="3123"/>
                  </a:lnTo>
                  <a:lnTo>
                    <a:pt x="4346" y="3117"/>
                  </a:lnTo>
                  <a:lnTo>
                    <a:pt x="4346" y="3110"/>
                  </a:lnTo>
                  <a:lnTo>
                    <a:pt x="4346" y="2066"/>
                  </a:lnTo>
                  <a:close/>
                  <a:moveTo>
                    <a:pt x="3246" y="6442"/>
                  </a:moveTo>
                  <a:lnTo>
                    <a:pt x="3246" y="8132"/>
                  </a:lnTo>
                  <a:lnTo>
                    <a:pt x="2115" y="8132"/>
                  </a:lnTo>
                  <a:lnTo>
                    <a:pt x="2115" y="6442"/>
                  </a:lnTo>
                  <a:close/>
                  <a:moveTo>
                    <a:pt x="4826" y="6442"/>
                  </a:moveTo>
                  <a:lnTo>
                    <a:pt x="4826" y="8132"/>
                  </a:lnTo>
                  <a:lnTo>
                    <a:pt x="3676" y="8132"/>
                  </a:lnTo>
                  <a:lnTo>
                    <a:pt x="3676" y="6442"/>
                  </a:lnTo>
                  <a:close/>
                  <a:moveTo>
                    <a:pt x="6387" y="6442"/>
                  </a:moveTo>
                  <a:lnTo>
                    <a:pt x="6387" y="8132"/>
                  </a:lnTo>
                  <a:lnTo>
                    <a:pt x="5256" y="8132"/>
                  </a:lnTo>
                  <a:lnTo>
                    <a:pt x="5256" y="6442"/>
                  </a:lnTo>
                  <a:close/>
                  <a:moveTo>
                    <a:pt x="6393" y="8563"/>
                  </a:moveTo>
                  <a:lnTo>
                    <a:pt x="6393" y="8710"/>
                  </a:lnTo>
                  <a:lnTo>
                    <a:pt x="2115" y="8710"/>
                  </a:lnTo>
                  <a:lnTo>
                    <a:pt x="2115" y="8563"/>
                  </a:lnTo>
                  <a:close/>
                  <a:moveTo>
                    <a:pt x="3246" y="9140"/>
                  </a:moveTo>
                  <a:lnTo>
                    <a:pt x="3246" y="11114"/>
                  </a:lnTo>
                  <a:lnTo>
                    <a:pt x="2115" y="11114"/>
                  </a:lnTo>
                  <a:lnTo>
                    <a:pt x="2115" y="9140"/>
                  </a:lnTo>
                  <a:close/>
                  <a:moveTo>
                    <a:pt x="4826" y="9134"/>
                  </a:moveTo>
                  <a:lnTo>
                    <a:pt x="4826" y="11114"/>
                  </a:lnTo>
                  <a:lnTo>
                    <a:pt x="3676" y="11114"/>
                  </a:lnTo>
                  <a:lnTo>
                    <a:pt x="3676" y="9134"/>
                  </a:lnTo>
                  <a:close/>
                  <a:moveTo>
                    <a:pt x="6393" y="9134"/>
                  </a:moveTo>
                  <a:lnTo>
                    <a:pt x="6393" y="11107"/>
                  </a:lnTo>
                  <a:lnTo>
                    <a:pt x="5256" y="11114"/>
                  </a:lnTo>
                  <a:lnTo>
                    <a:pt x="5256" y="9134"/>
                  </a:lnTo>
                  <a:close/>
                  <a:moveTo>
                    <a:pt x="9338" y="0"/>
                  </a:moveTo>
                  <a:cubicBezTo>
                    <a:pt x="9190" y="0"/>
                    <a:pt x="9067" y="123"/>
                    <a:pt x="9067" y="271"/>
                  </a:cubicBezTo>
                  <a:lnTo>
                    <a:pt x="9067" y="941"/>
                  </a:lnTo>
                  <a:cubicBezTo>
                    <a:pt x="9067" y="1088"/>
                    <a:pt x="9190" y="1211"/>
                    <a:pt x="9338" y="1211"/>
                  </a:cubicBezTo>
                  <a:lnTo>
                    <a:pt x="9540" y="1211"/>
                  </a:lnTo>
                  <a:lnTo>
                    <a:pt x="9540" y="1635"/>
                  </a:lnTo>
                  <a:lnTo>
                    <a:pt x="2048" y="1635"/>
                  </a:lnTo>
                  <a:cubicBezTo>
                    <a:pt x="2043" y="1635"/>
                    <a:pt x="2038" y="1635"/>
                    <a:pt x="2034" y="1635"/>
                  </a:cubicBezTo>
                  <a:cubicBezTo>
                    <a:pt x="1867" y="1635"/>
                    <a:pt x="1714" y="1744"/>
                    <a:pt x="1654" y="1906"/>
                  </a:cubicBezTo>
                  <a:lnTo>
                    <a:pt x="1212" y="3037"/>
                  </a:lnTo>
                  <a:lnTo>
                    <a:pt x="652" y="4481"/>
                  </a:lnTo>
                  <a:lnTo>
                    <a:pt x="652" y="4487"/>
                  </a:lnTo>
                  <a:lnTo>
                    <a:pt x="111" y="5858"/>
                  </a:lnTo>
                  <a:cubicBezTo>
                    <a:pt x="1" y="6141"/>
                    <a:pt x="210" y="6442"/>
                    <a:pt x="511" y="6442"/>
                  </a:cubicBezTo>
                  <a:lnTo>
                    <a:pt x="1685" y="6442"/>
                  </a:lnTo>
                  <a:lnTo>
                    <a:pt x="1685" y="12109"/>
                  </a:lnTo>
                  <a:cubicBezTo>
                    <a:pt x="1685" y="12355"/>
                    <a:pt x="1888" y="12558"/>
                    <a:pt x="2127" y="12558"/>
                  </a:cubicBezTo>
                  <a:lnTo>
                    <a:pt x="3037" y="12558"/>
                  </a:lnTo>
                  <a:cubicBezTo>
                    <a:pt x="3320" y="12558"/>
                    <a:pt x="3320" y="12128"/>
                    <a:pt x="3037" y="12128"/>
                  </a:cubicBezTo>
                  <a:lnTo>
                    <a:pt x="2127" y="12128"/>
                  </a:lnTo>
                  <a:cubicBezTo>
                    <a:pt x="2121" y="12128"/>
                    <a:pt x="2115" y="12122"/>
                    <a:pt x="2115" y="12109"/>
                  </a:cubicBezTo>
                  <a:lnTo>
                    <a:pt x="2115" y="11538"/>
                  </a:lnTo>
                  <a:lnTo>
                    <a:pt x="6387" y="11538"/>
                  </a:lnTo>
                  <a:lnTo>
                    <a:pt x="6387" y="12128"/>
                  </a:lnTo>
                  <a:lnTo>
                    <a:pt x="3892" y="12128"/>
                  </a:lnTo>
                  <a:cubicBezTo>
                    <a:pt x="3603" y="12128"/>
                    <a:pt x="3603" y="12558"/>
                    <a:pt x="3892" y="12558"/>
                  </a:cubicBezTo>
                  <a:lnTo>
                    <a:pt x="12669" y="12558"/>
                  </a:lnTo>
                  <a:cubicBezTo>
                    <a:pt x="12909" y="12558"/>
                    <a:pt x="13112" y="12355"/>
                    <a:pt x="13112" y="12109"/>
                  </a:cubicBezTo>
                  <a:lnTo>
                    <a:pt x="13112" y="8403"/>
                  </a:lnTo>
                  <a:cubicBezTo>
                    <a:pt x="13112" y="8258"/>
                    <a:pt x="13004" y="8186"/>
                    <a:pt x="12897" y="8186"/>
                  </a:cubicBezTo>
                  <a:cubicBezTo>
                    <a:pt x="12789" y="8186"/>
                    <a:pt x="12681" y="8258"/>
                    <a:pt x="12681" y="8403"/>
                  </a:cubicBezTo>
                  <a:lnTo>
                    <a:pt x="12681" y="12109"/>
                  </a:lnTo>
                  <a:cubicBezTo>
                    <a:pt x="12681" y="12115"/>
                    <a:pt x="12675" y="12128"/>
                    <a:pt x="12669" y="12128"/>
                  </a:cubicBezTo>
                  <a:lnTo>
                    <a:pt x="6817" y="12128"/>
                  </a:lnTo>
                  <a:lnTo>
                    <a:pt x="6817" y="6442"/>
                  </a:lnTo>
                  <a:lnTo>
                    <a:pt x="12681" y="6442"/>
                  </a:lnTo>
                  <a:lnTo>
                    <a:pt x="12681" y="7542"/>
                  </a:lnTo>
                  <a:cubicBezTo>
                    <a:pt x="12678" y="7687"/>
                    <a:pt x="12784" y="7759"/>
                    <a:pt x="12891" y="7759"/>
                  </a:cubicBezTo>
                  <a:cubicBezTo>
                    <a:pt x="12998" y="7759"/>
                    <a:pt x="13106" y="7687"/>
                    <a:pt x="13106" y="7542"/>
                  </a:cubicBezTo>
                  <a:lnTo>
                    <a:pt x="13106" y="6436"/>
                  </a:lnTo>
                  <a:lnTo>
                    <a:pt x="14286" y="6436"/>
                  </a:lnTo>
                  <a:cubicBezTo>
                    <a:pt x="14587" y="6436"/>
                    <a:pt x="14790" y="6135"/>
                    <a:pt x="14685" y="5858"/>
                  </a:cubicBezTo>
                  <a:lnTo>
                    <a:pt x="13149" y="1912"/>
                  </a:lnTo>
                  <a:cubicBezTo>
                    <a:pt x="13142" y="1887"/>
                    <a:pt x="13130" y="1869"/>
                    <a:pt x="13124" y="1850"/>
                  </a:cubicBezTo>
                  <a:cubicBezTo>
                    <a:pt x="13044" y="1715"/>
                    <a:pt x="12903" y="1635"/>
                    <a:pt x="12749" y="1635"/>
                  </a:cubicBezTo>
                  <a:lnTo>
                    <a:pt x="11470" y="1635"/>
                  </a:lnTo>
                  <a:lnTo>
                    <a:pt x="11470" y="1217"/>
                  </a:lnTo>
                  <a:lnTo>
                    <a:pt x="11673" y="1217"/>
                  </a:lnTo>
                  <a:cubicBezTo>
                    <a:pt x="11821" y="1217"/>
                    <a:pt x="11944" y="1094"/>
                    <a:pt x="11944" y="947"/>
                  </a:cubicBezTo>
                  <a:lnTo>
                    <a:pt x="11944" y="271"/>
                  </a:lnTo>
                  <a:cubicBezTo>
                    <a:pt x="11944" y="123"/>
                    <a:pt x="11821" y="0"/>
                    <a:pt x="116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29" name="Google Shape;1529;p81"/>
          <p:cNvGrpSpPr/>
          <p:nvPr/>
        </p:nvGrpSpPr>
        <p:grpSpPr>
          <a:xfrm>
            <a:off x="2892271" y="3550979"/>
            <a:ext cx="294847" cy="365246"/>
            <a:chOff x="2794758" y="3367765"/>
            <a:chExt cx="318651" cy="394733"/>
          </a:xfrm>
        </p:grpSpPr>
        <p:sp>
          <p:nvSpPr>
            <p:cNvPr id="1530" name="Google Shape;1530;p81"/>
            <p:cNvSpPr/>
            <p:nvPr/>
          </p:nvSpPr>
          <p:spPr>
            <a:xfrm>
              <a:off x="2898026" y="3592560"/>
              <a:ext cx="38486" cy="34009"/>
            </a:xfrm>
            <a:custGeom>
              <a:avLst/>
              <a:gdLst/>
              <a:ahLst/>
              <a:cxnLst/>
              <a:rect l="l" t="t" r="r" b="b"/>
              <a:pathLst>
                <a:path w="1427" h="1261" extrusionOk="0">
                  <a:moveTo>
                    <a:pt x="1003" y="431"/>
                  </a:moveTo>
                  <a:lnTo>
                    <a:pt x="1003" y="830"/>
                  </a:lnTo>
                  <a:lnTo>
                    <a:pt x="431" y="830"/>
                  </a:lnTo>
                  <a:lnTo>
                    <a:pt x="431" y="431"/>
                  </a:lnTo>
                  <a:close/>
                  <a:moveTo>
                    <a:pt x="216" y="1"/>
                  </a:moveTo>
                  <a:cubicBezTo>
                    <a:pt x="99" y="1"/>
                    <a:pt x="1" y="99"/>
                    <a:pt x="1" y="216"/>
                  </a:cubicBezTo>
                  <a:lnTo>
                    <a:pt x="1" y="1045"/>
                  </a:lnTo>
                  <a:cubicBezTo>
                    <a:pt x="1" y="1162"/>
                    <a:pt x="99" y="1261"/>
                    <a:pt x="216" y="1261"/>
                  </a:cubicBezTo>
                  <a:lnTo>
                    <a:pt x="1218" y="1261"/>
                  </a:lnTo>
                  <a:cubicBezTo>
                    <a:pt x="1335" y="1261"/>
                    <a:pt x="1427" y="1162"/>
                    <a:pt x="1427" y="1045"/>
                  </a:cubicBezTo>
                  <a:lnTo>
                    <a:pt x="1427" y="216"/>
                  </a:lnTo>
                  <a:cubicBezTo>
                    <a:pt x="1427" y="99"/>
                    <a:pt x="1335" y="1"/>
                    <a:pt x="1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31" name="Google Shape;1531;p81"/>
            <p:cNvSpPr/>
            <p:nvPr/>
          </p:nvSpPr>
          <p:spPr>
            <a:xfrm>
              <a:off x="2898026" y="3702463"/>
              <a:ext cx="38486" cy="34009"/>
            </a:xfrm>
            <a:custGeom>
              <a:avLst/>
              <a:gdLst/>
              <a:ahLst/>
              <a:cxnLst/>
              <a:rect l="l" t="t" r="r" b="b"/>
              <a:pathLst>
                <a:path w="1427" h="1261" extrusionOk="0">
                  <a:moveTo>
                    <a:pt x="1003" y="431"/>
                  </a:moveTo>
                  <a:lnTo>
                    <a:pt x="1003" y="831"/>
                  </a:lnTo>
                  <a:lnTo>
                    <a:pt x="431" y="831"/>
                  </a:lnTo>
                  <a:lnTo>
                    <a:pt x="431" y="431"/>
                  </a:lnTo>
                  <a:close/>
                  <a:moveTo>
                    <a:pt x="216" y="1"/>
                  </a:moveTo>
                  <a:cubicBezTo>
                    <a:pt x="99" y="1"/>
                    <a:pt x="1" y="99"/>
                    <a:pt x="1" y="216"/>
                  </a:cubicBezTo>
                  <a:lnTo>
                    <a:pt x="1" y="1046"/>
                  </a:lnTo>
                  <a:cubicBezTo>
                    <a:pt x="1" y="1163"/>
                    <a:pt x="99" y="1261"/>
                    <a:pt x="216" y="1261"/>
                  </a:cubicBezTo>
                  <a:lnTo>
                    <a:pt x="1218" y="1261"/>
                  </a:lnTo>
                  <a:cubicBezTo>
                    <a:pt x="1335" y="1261"/>
                    <a:pt x="1427" y="1163"/>
                    <a:pt x="1427" y="1046"/>
                  </a:cubicBezTo>
                  <a:lnTo>
                    <a:pt x="1427" y="216"/>
                  </a:lnTo>
                  <a:cubicBezTo>
                    <a:pt x="1427" y="99"/>
                    <a:pt x="1335" y="1"/>
                    <a:pt x="1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32" name="Google Shape;1532;p81"/>
            <p:cNvSpPr/>
            <p:nvPr/>
          </p:nvSpPr>
          <p:spPr>
            <a:xfrm>
              <a:off x="2951912" y="3592560"/>
              <a:ext cx="38486" cy="34009"/>
            </a:xfrm>
            <a:custGeom>
              <a:avLst/>
              <a:gdLst/>
              <a:ahLst/>
              <a:cxnLst/>
              <a:rect l="l" t="t" r="r" b="b"/>
              <a:pathLst>
                <a:path w="1427" h="1261" extrusionOk="0">
                  <a:moveTo>
                    <a:pt x="996" y="431"/>
                  </a:moveTo>
                  <a:lnTo>
                    <a:pt x="996" y="830"/>
                  </a:lnTo>
                  <a:lnTo>
                    <a:pt x="425" y="830"/>
                  </a:lnTo>
                  <a:lnTo>
                    <a:pt x="425" y="431"/>
                  </a:lnTo>
                  <a:close/>
                  <a:moveTo>
                    <a:pt x="209" y="1"/>
                  </a:moveTo>
                  <a:cubicBezTo>
                    <a:pt x="93" y="1"/>
                    <a:pt x="0" y="99"/>
                    <a:pt x="0" y="216"/>
                  </a:cubicBezTo>
                  <a:lnTo>
                    <a:pt x="0" y="1045"/>
                  </a:lnTo>
                  <a:cubicBezTo>
                    <a:pt x="0" y="1162"/>
                    <a:pt x="93" y="1261"/>
                    <a:pt x="209" y="1261"/>
                  </a:cubicBezTo>
                  <a:lnTo>
                    <a:pt x="1211" y="1261"/>
                  </a:lnTo>
                  <a:cubicBezTo>
                    <a:pt x="1328" y="1261"/>
                    <a:pt x="1426" y="1162"/>
                    <a:pt x="1426" y="1045"/>
                  </a:cubicBezTo>
                  <a:lnTo>
                    <a:pt x="1426" y="216"/>
                  </a:lnTo>
                  <a:cubicBezTo>
                    <a:pt x="1426" y="99"/>
                    <a:pt x="1328" y="1"/>
                    <a:pt x="12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33" name="Google Shape;1533;p81"/>
            <p:cNvSpPr/>
            <p:nvPr/>
          </p:nvSpPr>
          <p:spPr>
            <a:xfrm>
              <a:off x="2794758" y="3367765"/>
              <a:ext cx="318489" cy="394733"/>
            </a:xfrm>
            <a:custGeom>
              <a:avLst/>
              <a:gdLst/>
              <a:ahLst/>
              <a:cxnLst/>
              <a:rect l="l" t="t" r="r" b="b"/>
              <a:pathLst>
                <a:path w="11809" h="14636" extrusionOk="0">
                  <a:moveTo>
                    <a:pt x="1777" y="1267"/>
                  </a:moveTo>
                  <a:lnTo>
                    <a:pt x="2072" y="1685"/>
                  </a:lnTo>
                  <a:lnTo>
                    <a:pt x="1506" y="1685"/>
                  </a:lnTo>
                  <a:lnTo>
                    <a:pt x="1777" y="1267"/>
                  </a:lnTo>
                  <a:close/>
                  <a:moveTo>
                    <a:pt x="2643" y="1095"/>
                  </a:moveTo>
                  <a:lnTo>
                    <a:pt x="3061" y="1685"/>
                  </a:lnTo>
                  <a:lnTo>
                    <a:pt x="2600" y="1685"/>
                  </a:lnTo>
                  <a:lnTo>
                    <a:pt x="2182" y="1095"/>
                  </a:lnTo>
                  <a:close/>
                  <a:moveTo>
                    <a:pt x="3627" y="1095"/>
                  </a:moveTo>
                  <a:lnTo>
                    <a:pt x="4045" y="1685"/>
                  </a:lnTo>
                  <a:lnTo>
                    <a:pt x="3584" y="1685"/>
                  </a:lnTo>
                  <a:lnTo>
                    <a:pt x="3166" y="1095"/>
                  </a:lnTo>
                  <a:close/>
                  <a:moveTo>
                    <a:pt x="4942" y="1095"/>
                  </a:moveTo>
                  <a:lnTo>
                    <a:pt x="4942" y="1685"/>
                  </a:lnTo>
                  <a:lnTo>
                    <a:pt x="4574" y="1685"/>
                  </a:lnTo>
                  <a:lnTo>
                    <a:pt x="4156" y="1095"/>
                  </a:lnTo>
                  <a:close/>
                  <a:moveTo>
                    <a:pt x="6141" y="1310"/>
                  </a:moveTo>
                  <a:lnTo>
                    <a:pt x="6645" y="1685"/>
                  </a:lnTo>
                  <a:lnTo>
                    <a:pt x="6141" y="1685"/>
                  </a:lnTo>
                  <a:lnTo>
                    <a:pt x="6141" y="1310"/>
                  </a:lnTo>
                  <a:close/>
                  <a:moveTo>
                    <a:pt x="1949" y="2662"/>
                  </a:moveTo>
                  <a:lnTo>
                    <a:pt x="2637" y="4285"/>
                  </a:lnTo>
                  <a:lnTo>
                    <a:pt x="1254" y="4285"/>
                  </a:lnTo>
                  <a:lnTo>
                    <a:pt x="1949" y="2662"/>
                  </a:lnTo>
                  <a:close/>
                  <a:moveTo>
                    <a:pt x="3461" y="4715"/>
                  </a:moveTo>
                  <a:lnTo>
                    <a:pt x="3461" y="5022"/>
                  </a:lnTo>
                  <a:lnTo>
                    <a:pt x="431" y="5022"/>
                  </a:lnTo>
                  <a:lnTo>
                    <a:pt x="431" y="4715"/>
                  </a:lnTo>
                  <a:close/>
                  <a:moveTo>
                    <a:pt x="6700" y="6989"/>
                  </a:moveTo>
                  <a:cubicBezTo>
                    <a:pt x="6706" y="6989"/>
                    <a:pt x="6719" y="6996"/>
                    <a:pt x="6719" y="7008"/>
                  </a:cubicBezTo>
                  <a:lnTo>
                    <a:pt x="6719" y="7370"/>
                  </a:lnTo>
                  <a:lnTo>
                    <a:pt x="4260" y="7370"/>
                  </a:lnTo>
                  <a:lnTo>
                    <a:pt x="4260" y="7008"/>
                  </a:lnTo>
                  <a:cubicBezTo>
                    <a:pt x="4260" y="6996"/>
                    <a:pt x="4266" y="6989"/>
                    <a:pt x="4278" y="6989"/>
                  </a:cubicBezTo>
                  <a:close/>
                  <a:moveTo>
                    <a:pt x="4623" y="10800"/>
                  </a:moveTo>
                  <a:lnTo>
                    <a:pt x="4623" y="11206"/>
                  </a:lnTo>
                  <a:lnTo>
                    <a:pt x="4260" y="11206"/>
                  </a:lnTo>
                  <a:lnTo>
                    <a:pt x="4260" y="10800"/>
                  </a:lnTo>
                  <a:close/>
                  <a:moveTo>
                    <a:pt x="5114" y="10272"/>
                  </a:moveTo>
                  <a:lnTo>
                    <a:pt x="5760" y="11722"/>
                  </a:lnTo>
                  <a:lnTo>
                    <a:pt x="5053" y="11722"/>
                  </a:lnTo>
                  <a:lnTo>
                    <a:pt x="5053" y="10272"/>
                  </a:lnTo>
                  <a:close/>
                  <a:moveTo>
                    <a:pt x="6018" y="10272"/>
                  </a:moveTo>
                  <a:lnTo>
                    <a:pt x="6670" y="11722"/>
                  </a:lnTo>
                  <a:lnTo>
                    <a:pt x="6227" y="11722"/>
                  </a:lnTo>
                  <a:lnTo>
                    <a:pt x="5582" y="10272"/>
                  </a:lnTo>
                  <a:close/>
                  <a:moveTo>
                    <a:pt x="7204" y="10272"/>
                  </a:moveTo>
                  <a:lnTo>
                    <a:pt x="7850" y="11722"/>
                  </a:lnTo>
                  <a:lnTo>
                    <a:pt x="7143" y="11722"/>
                  </a:lnTo>
                  <a:lnTo>
                    <a:pt x="6491" y="10272"/>
                  </a:lnTo>
                  <a:close/>
                  <a:moveTo>
                    <a:pt x="8108" y="10272"/>
                  </a:moveTo>
                  <a:lnTo>
                    <a:pt x="8759" y="11722"/>
                  </a:lnTo>
                  <a:lnTo>
                    <a:pt x="8317" y="11722"/>
                  </a:lnTo>
                  <a:lnTo>
                    <a:pt x="7671" y="10272"/>
                  </a:lnTo>
                  <a:close/>
                  <a:moveTo>
                    <a:pt x="9288" y="10272"/>
                  </a:moveTo>
                  <a:lnTo>
                    <a:pt x="9940" y="11722"/>
                  </a:lnTo>
                  <a:lnTo>
                    <a:pt x="9233" y="11722"/>
                  </a:lnTo>
                  <a:lnTo>
                    <a:pt x="8581" y="10272"/>
                  </a:lnTo>
                  <a:close/>
                  <a:moveTo>
                    <a:pt x="10198" y="10272"/>
                  </a:moveTo>
                  <a:lnTo>
                    <a:pt x="10849" y="11722"/>
                  </a:lnTo>
                  <a:lnTo>
                    <a:pt x="10407" y="11722"/>
                  </a:lnTo>
                  <a:lnTo>
                    <a:pt x="9755" y="10272"/>
                  </a:lnTo>
                  <a:close/>
                  <a:moveTo>
                    <a:pt x="11378" y="10272"/>
                  </a:moveTo>
                  <a:lnTo>
                    <a:pt x="11384" y="11722"/>
                  </a:lnTo>
                  <a:lnTo>
                    <a:pt x="11316" y="11722"/>
                  </a:lnTo>
                  <a:lnTo>
                    <a:pt x="10671" y="10272"/>
                  </a:lnTo>
                  <a:close/>
                  <a:moveTo>
                    <a:pt x="6817" y="12841"/>
                  </a:moveTo>
                  <a:lnTo>
                    <a:pt x="6817" y="13241"/>
                  </a:lnTo>
                  <a:lnTo>
                    <a:pt x="6651" y="13241"/>
                  </a:lnTo>
                  <a:lnTo>
                    <a:pt x="6651" y="12841"/>
                  </a:lnTo>
                  <a:close/>
                  <a:moveTo>
                    <a:pt x="6227" y="12153"/>
                  </a:moveTo>
                  <a:lnTo>
                    <a:pt x="6221" y="12620"/>
                  </a:lnTo>
                  <a:lnTo>
                    <a:pt x="6221" y="12626"/>
                  </a:lnTo>
                  <a:lnTo>
                    <a:pt x="6221" y="12632"/>
                  </a:lnTo>
                  <a:lnTo>
                    <a:pt x="6221" y="13450"/>
                  </a:lnTo>
                  <a:lnTo>
                    <a:pt x="6221" y="13456"/>
                  </a:lnTo>
                  <a:lnTo>
                    <a:pt x="6221" y="13462"/>
                  </a:lnTo>
                  <a:lnTo>
                    <a:pt x="6221" y="14206"/>
                  </a:lnTo>
                  <a:lnTo>
                    <a:pt x="5938" y="14206"/>
                  </a:lnTo>
                  <a:lnTo>
                    <a:pt x="5938" y="12153"/>
                  </a:lnTo>
                  <a:close/>
                  <a:moveTo>
                    <a:pt x="5323" y="1"/>
                  </a:moveTo>
                  <a:cubicBezTo>
                    <a:pt x="5108" y="1"/>
                    <a:pt x="4942" y="173"/>
                    <a:pt x="4942" y="388"/>
                  </a:cubicBezTo>
                  <a:lnTo>
                    <a:pt x="4942" y="664"/>
                  </a:lnTo>
                  <a:lnTo>
                    <a:pt x="1771" y="664"/>
                  </a:lnTo>
                  <a:cubicBezTo>
                    <a:pt x="1691" y="664"/>
                    <a:pt x="1617" y="701"/>
                    <a:pt x="1580" y="769"/>
                  </a:cubicBezTo>
                  <a:lnTo>
                    <a:pt x="996" y="1685"/>
                  </a:lnTo>
                  <a:lnTo>
                    <a:pt x="873" y="1685"/>
                  </a:lnTo>
                  <a:cubicBezTo>
                    <a:pt x="590" y="1685"/>
                    <a:pt x="590" y="2109"/>
                    <a:pt x="873" y="2115"/>
                  </a:cubicBezTo>
                  <a:lnTo>
                    <a:pt x="1715" y="2115"/>
                  </a:lnTo>
                  <a:lnTo>
                    <a:pt x="793" y="4279"/>
                  </a:lnTo>
                  <a:lnTo>
                    <a:pt x="332" y="4279"/>
                  </a:lnTo>
                  <a:cubicBezTo>
                    <a:pt x="148" y="4279"/>
                    <a:pt x="0" y="4426"/>
                    <a:pt x="0" y="4611"/>
                  </a:cubicBezTo>
                  <a:lnTo>
                    <a:pt x="0" y="5121"/>
                  </a:lnTo>
                  <a:cubicBezTo>
                    <a:pt x="0" y="5305"/>
                    <a:pt x="148" y="5453"/>
                    <a:pt x="332" y="5453"/>
                  </a:cubicBezTo>
                  <a:lnTo>
                    <a:pt x="3559" y="5453"/>
                  </a:lnTo>
                  <a:cubicBezTo>
                    <a:pt x="3744" y="5447"/>
                    <a:pt x="3891" y="5305"/>
                    <a:pt x="3891" y="5121"/>
                  </a:cubicBezTo>
                  <a:lnTo>
                    <a:pt x="3891" y="4611"/>
                  </a:lnTo>
                  <a:cubicBezTo>
                    <a:pt x="3891" y="4432"/>
                    <a:pt x="3744" y="4285"/>
                    <a:pt x="3559" y="4285"/>
                  </a:cubicBezTo>
                  <a:lnTo>
                    <a:pt x="3098" y="4285"/>
                  </a:lnTo>
                  <a:lnTo>
                    <a:pt x="2176" y="2115"/>
                  </a:lnTo>
                  <a:lnTo>
                    <a:pt x="4942" y="2115"/>
                  </a:lnTo>
                  <a:lnTo>
                    <a:pt x="4942" y="2754"/>
                  </a:lnTo>
                  <a:cubicBezTo>
                    <a:pt x="4942" y="2899"/>
                    <a:pt x="5050" y="2971"/>
                    <a:pt x="5157" y="2971"/>
                  </a:cubicBezTo>
                  <a:cubicBezTo>
                    <a:pt x="5265" y="2971"/>
                    <a:pt x="5373" y="2899"/>
                    <a:pt x="5373" y="2754"/>
                  </a:cubicBezTo>
                  <a:lnTo>
                    <a:pt x="5373" y="1912"/>
                  </a:lnTo>
                  <a:lnTo>
                    <a:pt x="5373" y="1906"/>
                  </a:lnTo>
                  <a:lnTo>
                    <a:pt x="5373" y="1900"/>
                  </a:lnTo>
                  <a:lnTo>
                    <a:pt x="5373" y="886"/>
                  </a:lnTo>
                  <a:lnTo>
                    <a:pt x="5373" y="880"/>
                  </a:lnTo>
                  <a:lnTo>
                    <a:pt x="5373" y="873"/>
                  </a:lnTo>
                  <a:lnTo>
                    <a:pt x="5373" y="437"/>
                  </a:lnTo>
                  <a:lnTo>
                    <a:pt x="5711" y="437"/>
                  </a:lnTo>
                  <a:lnTo>
                    <a:pt x="5711" y="6522"/>
                  </a:lnTo>
                  <a:lnTo>
                    <a:pt x="5366" y="6522"/>
                  </a:lnTo>
                  <a:lnTo>
                    <a:pt x="5366" y="3615"/>
                  </a:lnTo>
                  <a:cubicBezTo>
                    <a:pt x="5366" y="3470"/>
                    <a:pt x="5260" y="3398"/>
                    <a:pt x="5154" y="3398"/>
                  </a:cubicBezTo>
                  <a:cubicBezTo>
                    <a:pt x="5048" y="3398"/>
                    <a:pt x="4942" y="3470"/>
                    <a:pt x="4942" y="3615"/>
                  </a:cubicBezTo>
                  <a:lnTo>
                    <a:pt x="4942" y="6559"/>
                  </a:lnTo>
                  <a:lnTo>
                    <a:pt x="4272" y="6559"/>
                  </a:lnTo>
                  <a:cubicBezTo>
                    <a:pt x="4026" y="6559"/>
                    <a:pt x="3830" y="6756"/>
                    <a:pt x="3830" y="7008"/>
                  </a:cubicBezTo>
                  <a:lnTo>
                    <a:pt x="3830" y="7370"/>
                  </a:lnTo>
                  <a:lnTo>
                    <a:pt x="3486" y="7370"/>
                  </a:lnTo>
                  <a:cubicBezTo>
                    <a:pt x="3203" y="7370"/>
                    <a:pt x="2969" y="7604"/>
                    <a:pt x="2969" y="7887"/>
                  </a:cubicBezTo>
                  <a:lnTo>
                    <a:pt x="2969" y="14421"/>
                  </a:lnTo>
                  <a:cubicBezTo>
                    <a:pt x="2969" y="14538"/>
                    <a:pt x="3061" y="14636"/>
                    <a:pt x="3178" y="14636"/>
                  </a:cubicBezTo>
                  <a:lnTo>
                    <a:pt x="7893" y="14636"/>
                  </a:lnTo>
                  <a:cubicBezTo>
                    <a:pt x="8016" y="14636"/>
                    <a:pt x="8108" y="14538"/>
                    <a:pt x="8108" y="14421"/>
                  </a:cubicBezTo>
                  <a:lnTo>
                    <a:pt x="8108" y="12792"/>
                  </a:lnTo>
                  <a:cubicBezTo>
                    <a:pt x="8108" y="12647"/>
                    <a:pt x="8002" y="12575"/>
                    <a:pt x="7895" y="12575"/>
                  </a:cubicBezTo>
                  <a:cubicBezTo>
                    <a:pt x="7788" y="12575"/>
                    <a:pt x="7681" y="12647"/>
                    <a:pt x="7678" y="12792"/>
                  </a:cubicBezTo>
                  <a:lnTo>
                    <a:pt x="7678" y="14206"/>
                  </a:lnTo>
                  <a:lnTo>
                    <a:pt x="6651" y="14206"/>
                  </a:lnTo>
                  <a:lnTo>
                    <a:pt x="6651" y="13671"/>
                  </a:lnTo>
                  <a:lnTo>
                    <a:pt x="7032" y="13671"/>
                  </a:lnTo>
                  <a:cubicBezTo>
                    <a:pt x="7155" y="13671"/>
                    <a:pt x="7247" y="13573"/>
                    <a:pt x="7247" y="13456"/>
                  </a:cubicBezTo>
                  <a:lnTo>
                    <a:pt x="7247" y="12626"/>
                  </a:lnTo>
                  <a:cubicBezTo>
                    <a:pt x="7247" y="12503"/>
                    <a:pt x="7155" y="12411"/>
                    <a:pt x="7032" y="12411"/>
                  </a:cubicBezTo>
                  <a:lnTo>
                    <a:pt x="6651" y="12411"/>
                  </a:lnTo>
                  <a:lnTo>
                    <a:pt x="6651" y="12153"/>
                  </a:lnTo>
                  <a:lnTo>
                    <a:pt x="9780" y="12153"/>
                  </a:lnTo>
                  <a:lnTo>
                    <a:pt x="9780" y="14421"/>
                  </a:lnTo>
                  <a:cubicBezTo>
                    <a:pt x="9780" y="14544"/>
                    <a:pt x="9878" y="14636"/>
                    <a:pt x="9995" y="14636"/>
                  </a:cubicBezTo>
                  <a:lnTo>
                    <a:pt x="10708" y="14636"/>
                  </a:lnTo>
                  <a:cubicBezTo>
                    <a:pt x="10831" y="14636"/>
                    <a:pt x="10923" y="14544"/>
                    <a:pt x="10923" y="14421"/>
                  </a:cubicBezTo>
                  <a:lnTo>
                    <a:pt x="10923" y="12767"/>
                  </a:lnTo>
                  <a:cubicBezTo>
                    <a:pt x="10923" y="12623"/>
                    <a:pt x="10817" y="12551"/>
                    <a:pt x="10711" y="12551"/>
                  </a:cubicBezTo>
                  <a:cubicBezTo>
                    <a:pt x="10605" y="12551"/>
                    <a:pt x="10499" y="12623"/>
                    <a:pt x="10499" y="12767"/>
                  </a:cubicBezTo>
                  <a:lnTo>
                    <a:pt x="10499" y="14212"/>
                  </a:lnTo>
                  <a:lnTo>
                    <a:pt x="10210" y="14212"/>
                  </a:lnTo>
                  <a:lnTo>
                    <a:pt x="10210" y="12153"/>
                  </a:lnTo>
                  <a:lnTo>
                    <a:pt x="11464" y="12153"/>
                  </a:lnTo>
                  <a:cubicBezTo>
                    <a:pt x="11655" y="12153"/>
                    <a:pt x="11808" y="11999"/>
                    <a:pt x="11808" y="11808"/>
                  </a:cubicBezTo>
                  <a:lnTo>
                    <a:pt x="11808" y="10192"/>
                  </a:lnTo>
                  <a:cubicBezTo>
                    <a:pt x="11808" y="10001"/>
                    <a:pt x="11655" y="9841"/>
                    <a:pt x="11464" y="9841"/>
                  </a:cubicBezTo>
                  <a:lnTo>
                    <a:pt x="8114" y="9841"/>
                  </a:lnTo>
                  <a:lnTo>
                    <a:pt x="8114" y="8944"/>
                  </a:lnTo>
                  <a:cubicBezTo>
                    <a:pt x="8114" y="8803"/>
                    <a:pt x="8006" y="8732"/>
                    <a:pt x="7899" y="8732"/>
                  </a:cubicBezTo>
                  <a:cubicBezTo>
                    <a:pt x="7791" y="8732"/>
                    <a:pt x="7684" y="8803"/>
                    <a:pt x="7684" y="8944"/>
                  </a:cubicBezTo>
                  <a:lnTo>
                    <a:pt x="7684" y="9841"/>
                  </a:lnTo>
                  <a:lnTo>
                    <a:pt x="4973" y="9841"/>
                  </a:lnTo>
                  <a:cubicBezTo>
                    <a:pt x="4783" y="9841"/>
                    <a:pt x="4623" y="9995"/>
                    <a:pt x="4623" y="10186"/>
                  </a:cubicBezTo>
                  <a:lnTo>
                    <a:pt x="4623" y="10376"/>
                  </a:lnTo>
                  <a:lnTo>
                    <a:pt x="4045" y="10376"/>
                  </a:lnTo>
                  <a:cubicBezTo>
                    <a:pt x="3928" y="10376"/>
                    <a:pt x="3830" y="10468"/>
                    <a:pt x="3830" y="10591"/>
                  </a:cubicBezTo>
                  <a:lnTo>
                    <a:pt x="3830" y="11415"/>
                  </a:lnTo>
                  <a:cubicBezTo>
                    <a:pt x="3830" y="11538"/>
                    <a:pt x="3928" y="11630"/>
                    <a:pt x="4045" y="11630"/>
                  </a:cubicBezTo>
                  <a:lnTo>
                    <a:pt x="4623" y="11630"/>
                  </a:lnTo>
                  <a:lnTo>
                    <a:pt x="4623" y="11808"/>
                  </a:lnTo>
                  <a:cubicBezTo>
                    <a:pt x="4623" y="11993"/>
                    <a:pt x="4783" y="12153"/>
                    <a:pt x="4973" y="12153"/>
                  </a:cubicBezTo>
                  <a:lnTo>
                    <a:pt x="5508" y="12153"/>
                  </a:lnTo>
                  <a:lnTo>
                    <a:pt x="5508" y="14206"/>
                  </a:lnTo>
                  <a:lnTo>
                    <a:pt x="3399" y="14206"/>
                  </a:lnTo>
                  <a:lnTo>
                    <a:pt x="3399" y="7887"/>
                  </a:lnTo>
                  <a:cubicBezTo>
                    <a:pt x="3399" y="7838"/>
                    <a:pt x="3436" y="7795"/>
                    <a:pt x="3492" y="7795"/>
                  </a:cubicBezTo>
                  <a:lnTo>
                    <a:pt x="7592" y="7795"/>
                  </a:lnTo>
                  <a:cubicBezTo>
                    <a:pt x="7641" y="7795"/>
                    <a:pt x="7684" y="7838"/>
                    <a:pt x="7684" y="7887"/>
                  </a:cubicBezTo>
                  <a:cubicBezTo>
                    <a:pt x="7684" y="8028"/>
                    <a:pt x="7791" y="8099"/>
                    <a:pt x="7899" y="8099"/>
                  </a:cubicBezTo>
                  <a:cubicBezTo>
                    <a:pt x="8006" y="8099"/>
                    <a:pt x="8114" y="8028"/>
                    <a:pt x="8114" y="7887"/>
                  </a:cubicBezTo>
                  <a:cubicBezTo>
                    <a:pt x="8108" y="7598"/>
                    <a:pt x="7874" y="7364"/>
                    <a:pt x="7592" y="7364"/>
                  </a:cubicBezTo>
                  <a:lnTo>
                    <a:pt x="7143" y="7364"/>
                  </a:lnTo>
                  <a:lnTo>
                    <a:pt x="7143" y="7002"/>
                  </a:lnTo>
                  <a:cubicBezTo>
                    <a:pt x="7143" y="6756"/>
                    <a:pt x="6940" y="6553"/>
                    <a:pt x="6694" y="6553"/>
                  </a:cubicBezTo>
                  <a:lnTo>
                    <a:pt x="6135" y="6553"/>
                  </a:lnTo>
                  <a:lnTo>
                    <a:pt x="6135" y="2115"/>
                  </a:lnTo>
                  <a:lnTo>
                    <a:pt x="7776" y="2115"/>
                  </a:lnTo>
                  <a:cubicBezTo>
                    <a:pt x="8059" y="2115"/>
                    <a:pt x="8059" y="1685"/>
                    <a:pt x="7776" y="1685"/>
                  </a:cubicBezTo>
                  <a:lnTo>
                    <a:pt x="7358" y="1685"/>
                  </a:lnTo>
                  <a:lnTo>
                    <a:pt x="6135" y="775"/>
                  </a:lnTo>
                  <a:lnTo>
                    <a:pt x="6135" y="388"/>
                  </a:lnTo>
                  <a:cubicBezTo>
                    <a:pt x="6135" y="173"/>
                    <a:pt x="5963" y="1"/>
                    <a:pt x="57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34" name="Google Shape;1534;p81"/>
            <p:cNvSpPr/>
            <p:nvPr/>
          </p:nvSpPr>
          <p:spPr>
            <a:xfrm>
              <a:off x="2982415" y="3442526"/>
              <a:ext cx="130993" cy="177921"/>
            </a:xfrm>
            <a:custGeom>
              <a:avLst/>
              <a:gdLst/>
              <a:ahLst/>
              <a:cxnLst/>
              <a:rect l="l" t="t" r="r" b="b"/>
              <a:pathLst>
                <a:path w="4857" h="6597" extrusionOk="0">
                  <a:moveTo>
                    <a:pt x="787" y="431"/>
                  </a:moveTo>
                  <a:lnTo>
                    <a:pt x="787" y="1992"/>
                  </a:lnTo>
                  <a:lnTo>
                    <a:pt x="425" y="1992"/>
                  </a:lnTo>
                  <a:lnTo>
                    <a:pt x="425" y="431"/>
                  </a:lnTo>
                  <a:close/>
                  <a:moveTo>
                    <a:pt x="2810" y="2429"/>
                  </a:moveTo>
                  <a:lnTo>
                    <a:pt x="2810" y="2982"/>
                  </a:lnTo>
                  <a:lnTo>
                    <a:pt x="2441" y="2982"/>
                  </a:lnTo>
                  <a:lnTo>
                    <a:pt x="2441" y="2429"/>
                  </a:lnTo>
                  <a:close/>
                  <a:moveTo>
                    <a:pt x="3019" y="3406"/>
                  </a:moveTo>
                  <a:lnTo>
                    <a:pt x="3019" y="6172"/>
                  </a:lnTo>
                  <a:lnTo>
                    <a:pt x="2232" y="6172"/>
                  </a:lnTo>
                  <a:lnTo>
                    <a:pt x="2232" y="3406"/>
                  </a:lnTo>
                  <a:close/>
                  <a:moveTo>
                    <a:pt x="302" y="1"/>
                  </a:moveTo>
                  <a:cubicBezTo>
                    <a:pt x="136" y="1"/>
                    <a:pt x="0" y="136"/>
                    <a:pt x="0" y="302"/>
                  </a:cubicBezTo>
                  <a:lnTo>
                    <a:pt x="0" y="2121"/>
                  </a:lnTo>
                  <a:cubicBezTo>
                    <a:pt x="0" y="2287"/>
                    <a:pt x="136" y="2423"/>
                    <a:pt x="302" y="2423"/>
                  </a:cubicBezTo>
                  <a:lnTo>
                    <a:pt x="916" y="2423"/>
                  </a:lnTo>
                  <a:cubicBezTo>
                    <a:pt x="1082" y="2423"/>
                    <a:pt x="1218" y="2287"/>
                    <a:pt x="1218" y="2121"/>
                  </a:cubicBezTo>
                  <a:lnTo>
                    <a:pt x="1218" y="1998"/>
                  </a:lnTo>
                  <a:lnTo>
                    <a:pt x="1328" y="1998"/>
                  </a:lnTo>
                  <a:cubicBezTo>
                    <a:pt x="1396" y="1998"/>
                    <a:pt x="1451" y="2060"/>
                    <a:pt x="1451" y="2128"/>
                  </a:cubicBezTo>
                  <a:lnTo>
                    <a:pt x="1451" y="2207"/>
                  </a:lnTo>
                  <a:cubicBezTo>
                    <a:pt x="1451" y="2324"/>
                    <a:pt x="1549" y="2423"/>
                    <a:pt x="1666" y="2423"/>
                  </a:cubicBezTo>
                  <a:lnTo>
                    <a:pt x="2017" y="2423"/>
                  </a:lnTo>
                  <a:lnTo>
                    <a:pt x="2017" y="3000"/>
                  </a:lnTo>
                  <a:cubicBezTo>
                    <a:pt x="1888" y="3056"/>
                    <a:pt x="1808" y="3172"/>
                    <a:pt x="1808" y="3308"/>
                  </a:cubicBezTo>
                  <a:lnTo>
                    <a:pt x="1808" y="6270"/>
                  </a:lnTo>
                  <a:cubicBezTo>
                    <a:pt x="1808" y="6449"/>
                    <a:pt x="1955" y="6596"/>
                    <a:pt x="2133" y="6596"/>
                  </a:cubicBezTo>
                  <a:lnTo>
                    <a:pt x="3123" y="6596"/>
                  </a:lnTo>
                  <a:cubicBezTo>
                    <a:pt x="3307" y="6596"/>
                    <a:pt x="3455" y="6449"/>
                    <a:pt x="3455" y="6270"/>
                  </a:cubicBezTo>
                  <a:lnTo>
                    <a:pt x="3455" y="3314"/>
                  </a:lnTo>
                  <a:cubicBezTo>
                    <a:pt x="3455" y="3179"/>
                    <a:pt x="3369" y="3056"/>
                    <a:pt x="3246" y="3006"/>
                  </a:cubicBezTo>
                  <a:lnTo>
                    <a:pt x="3246" y="2429"/>
                  </a:lnTo>
                  <a:lnTo>
                    <a:pt x="3480" y="2429"/>
                  </a:lnTo>
                  <a:cubicBezTo>
                    <a:pt x="3633" y="2429"/>
                    <a:pt x="3762" y="2552"/>
                    <a:pt x="3762" y="2705"/>
                  </a:cubicBezTo>
                  <a:lnTo>
                    <a:pt x="3762" y="2871"/>
                  </a:lnTo>
                  <a:cubicBezTo>
                    <a:pt x="3762" y="3172"/>
                    <a:pt x="4008" y="3418"/>
                    <a:pt x="4309" y="3418"/>
                  </a:cubicBezTo>
                  <a:cubicBezTo>
                    <a:pt x="4611" y="3418"/>
                    <a:pt x="4856" y="3172"/>
                    <a:pt x="4856" y="2871"/>
                  </a:cubicBezTo>
                  <a:lnTo>
                    <a:pt x="4856" y="1464"/>
                  </a:lnTo>
                  <a:cubicBezTo>
                    <a:pt x="4856" y="1224"/>
                    <a:pt x="4795" y="984"/>
                    <a:pt x="4678" y="769"/>
                  </a:cubicBezTo>
                  <a:cubicBezTo>
                    <a:pt x="4634" y="685"/>
                    <a:pt x="4564" y="651"/>
                    <a:pt x="4494" y="651"/>
                  </a:cubicBezTo>
                  <a:cubicBezTo>
                    <a:pt x="4347" y="651"/>
                    <a:pt x="4201" y="802"/>
                    <a:pt x="4297" y="972"/>
                  </a:cubicBezTo>
                  <a:cubicBezTo>
                    <a:pt x="4383" y="1126"/>
                    <a:pt x="4420" y="1292"/>
                    <a:pt x="4420" y="1464"/>
                  </a:cubicBezTo>
                  <a:lnTo>
                    <a:pt x="4420" y="2871"/>
                  </a:lnTo>
                  <a:cubicBezTo>
                    <a:pt x="4420" y="2948"/>
                    <a:pt x="4362" y="2987"/>
                    <a:pt x="4303" y="2987"/>
                  </a:cubicBezTo>
                  <a:cubicBezTo>
                    <a:pt x="4245" y="2987"/>
                    <a:pt x="4186" y="2948"/>
                    <a:pt x="4186" y="2871"/>
                  </a:cubicBezTo>
                  <a:lnTo>
                    <a:pt x="4186" y="2705"/>
                  </a:lnTo>
                  <a:cubicBezTo>
                    <a:pt x="4186" y="2312"/>
                    <a:pt x="3867" y="1992"/>
                    <a:pt x="3473" y="1992"/>
                  </a:cubicBezTo>
                  <a:lnTo>
                    <a:pt x="1863" y="1992"/>
                  </a:lnTo>
                  <a:cubicBezTo>
                    <a:pt x="1801" y="1746"/>
                    <a:pt x="1580" y="1574"/>
                    <a:pt x="1322" y="1568"/>
                  </a:cubicBezTo>
                  <a:lnTo>
                    <a:pt x="1218" y="1568"/>
                  </a:lnTo>
                  <a:lnTo>
                    <a:pt x="1218" y="849"/>
                  </a:lnTo>
                  <a:lnTo>
                    <a:pt x="1322" y="849"/>
                  </a:lnTo>
                  <a:cubicBezTo>
                    <a:pt x="1580" y="849"/>
                    <a:pt x="1801" y="677"/>
                    <a:pt x="1863" y="431"/>
                  </a:cubicBezTo>
                  <a:lnTo>
                    <a:pt x="3387" y="431"/>
                  </a:lnTo>
                  <a:cubicBezTo>
                    <a:pt x="3510" y="431"/>
                    <a:pt x="3633" y="449"/>
                    <a:pt x="3750" y="492"/>
                  </a:cubicBezTo>
                  <a:cubicBezTo>
                    <a:pt x="3780" y="504"/>
                    <a:pt x="3809" y="510"/>
                    <a:pt x="3836" y="510"/>
                  </a:cubicBezTo>
                  <a:cubicBezTo>
                    <a:pt x="4044" y="510"/>
                    <a:pt x="4138" y="186"/>
                    <a:pt x="3904" y="93"/>
                  </a:cubicBezTo>
                  <a:cubicBezTo>
                    <a:pt x="3738" y="31"/>
                    <a:pt x="3566" y="1"/>
                    <a:pt x="3393" y="1"/>
                  </a:cubicBezTo>
                  <a:lnTo>
                    <a:pt x="1666" y="1"/>
                  </a:lnTo>
                  <a:cubicBezTo>
                    <a:pt x="1549" y="1"/>
                    <a:pt x="1451" y="93"/>
                    <a:pt x="1451" y="216"/>
                  </a:cubicBezTo>
                  <a:lnTo>
                    <a:pt x="1451" y="296"/>
                  </a:lnTo>
                  <a:cubicBezTo>
                    <a:pt x="1451" y="363"/>
                    <a:pt x="1396" y="425"/>
                    <a:pt x="1328" y="425"/>
                  </a:cubicBezTo>
                  <a:lnTo>
                    <a:pt x="1218" y="425"/>
                  </a:lnTo>
                  <a:lnTo>
                    <a:pt x="1218" y="302"/>
                  </a:lnTo>
                  <a:cubicBezTo>
                    <a:pt x="1218" y="136"/>
                    <a:pt x="1082" y="1"/>
                    <a:pt x="9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35" name="Google Shape;1535;p81"/>
          <p:cNvGrpSpPr/>
          <p:nvPr/>
        </p:nvGrpSpPr>
        <p:grpSpPr>
          <a:xfrm>
            <a:off x="2855300" y="2385714"/>
            <a:ext cx="368790" cy="353542"/>
            <a:chOff x="2707726" y="2108428"/>
            <a:chExt cx="398563" cy="382084"/>
          </a:xfrm>
        </p:grpSpPr>
        <p:sp>
          <p:nvSpPr>
            <p:cNvPr id="1536" name="Google Shape;1536;p81"/>
            <p:cNvSpPr/>
            <p:nvPr/>
          </p:nvSpPr>
          <p:spPr>
            <a:xfrm>
              <a:off x="2707726" y="2135371"/>
              <a:ext cx="195991" cy="355141"/>
            </a:xfrm>
            <a:custGeom>
              <a:avLst/>
              <a:gdLst/>
              <a:ahLst/>
              <a:cxnLst/>
              <a:rect l="l" t="t" r="r" b="b"/>
              <a:pathLst>
                <a:path w="7267" h="13168" extrusionOk="0">
                  <a:moveTo>
                    <a:pt x="5286" y="3787"/>
                  </a:moveTo>
                  <a:lnTo>
                    <a:pt x="5293" y="4181"/>
                  </a:lnTo>
                  <a:lnTo>
                    <a:pt x="5102" y="4181"/>
                  </a:lnTo>
                  <a:cubicBezTo>
                    <a:pt x="4869" y="4181"/>
                    <a:pt x="4684" y="4365"/>
                    <a:pt x="4684" y="4592"/>
                  </a:cubicBezTo>
                  <a:lnTo>
                    <a:pt x="4684" y="4777"/>
                  </a:lnTo>
                  <a:lnTo>
                    <a:pt x="3092" y="4777"/>
                  </a:lnTo>
                  <a:lnTo>
                    <a:pt x="3092" y="4592"/>
                  </a:lnTo>
                  <a:cubicBezTo>
                    <a:pt x="3092" y="4365"/>
                    <a:pt x="2908" y="4181"/>
                    <a:pt x="2680" y="4181"/>
                  </a:cubicBezTo>
                  <a:lnTo>
                    <a:pt x="2490" y="4181"/>
                  </a:lnTo>
                  <a:lnTo>
                    <a:pt x="2490" y="3787"/>
                  </a:lnTo>
                  <a:close/>
                  <a:moveTo>
                    <a:pt x="4623" y="10346"/>
                  </a:moveTo>
                  <a:lnTo>
                    <a:pt x="4623" y="10536"/>
                  </a:lnTo>
                  <a:lnTo>
                    <a:pt x="3160" y="10536"/>
                  </a:lnTo>
                  <a:lnTo>
                    <a:pt x="3160" y="10346"/>
                  </a:lnTo>
                  <a:close/>
                  <a:moveTo>
                    <a:pt x="5151" y="10967"/>
                  </a:moveTo>
                  <a:lnTo>
                    <a:pt x="5157" y="11200"/>
                  </a:lnTo>
                  <a:lnTo>
                    <a:pt x="2625" y="11200"/>
                  </a:lnTo>
                  <a:lnTo>
                    <a:pt x="2625" y="10967"/>
                  </a:lnTo>
                  <a:close/>
                  <a:moveTo>
                    <a:pt x="4825" y="11630"/>
                  </a:moveTo>
                  <a:lnTo>
                    <a:pt x="5022" y="12737"/>
                  </a:lnTo>
                  <a:lnTo>
                    <a:pt x="2760" y="12737"/>
                  </a:lnTo>
                  <a:lnTo>
                    <a:pt x="2957" y="11630"/>
                  </a:lnTo>
                  <a:close/>
                  <a:moveTo>
                    <a:pt x="283" y="1"/>
                  </a:moveTo>
                  <a:cubicBezTo>
                    <a:pt x="0" y="1"/>
                    <a:pt x="0" y="431"/>
                    <a:pt x="283" y="431"/>
                  </a:cubicBezTo>
                  <a:cubicBezTo>
                    <a:pt x="1850" y="431"/>
                    <a:pt x="3123" y="1703"/>
                    <a:pt x="3123" y="3271"/>
                  </a:cubicBezTo>
                  <a:lnTo>
                    <a:pt x="3123" y="3357"/>
                  </a:lnTo>
                  <a:lnTo>
                    <a:pt x="2398" y="3357"/>
                  </a:lnTo>
                  <a:cubicBezTo>
                    <a:pt x="2213" y="3357"/>
                    <a:pt x="2066" y="3511"/>
                    <a:pt x="2066" y="3695"/>
                  </a:cubicBezTo>
                  <a:lnTo>
                    <a:pt x="2066" y="4279"/>
                  </a:lnTo>
                  <a:cubicBezTo>
                    <a:pt x="2066" y="4463"/>
                    <a:pt x="2213" y="4611"/>
                    <a:pt x="2398" y="4611"/>
                  </a:cubicBezTo>
                  <a:lnTo>
                    <a:pt x="2668" y="4611"/>
                  </a:lnTo>
                  <a:lnTo>
                    <a:pt x="2668" y="4949"/>
                  </a:lnTo>
                  <a:cubicBezTo>
                    <a:pt x="2668" y="5090"/>
                    <a:pt x="2785" y="5207"/>
                    <a:pt x="2926" y="5207"/>
                  </a:cubicBezTo>
                  <a:lnTo>
                    <a:pt x="3092" y="5207"/>
                  </a:lnTo>
                  <a:lnTo>
                    <a:pt x="3092" y="6197"/>
                  </a:lnTo>
                  <a:cubicBezTo>
                    <a:pt x="3092" y="6341"/>
                    <a:pt x="3200" y="6413"/>
                    <a:pt x="3307" y="6413"/>
                  </a:cubicBezTo>
                  <a:cubicBezTo>
                    <a:pt x="3415" y="6413"/>
                    <a:pt x="3522" y="6341"/>
                    <a:pt x="3522" y="6197"/>
                  </a:cubicBezTo>
                  <a:lnTo>
                    <a:pt x="3522" y="5207"/>
                  </a:lnTo>
                  <a:lnTo>
                    <a:pt x="4260" y="5207"/>
                  </a:lnTo>
                  <a:lnTo>
                    <a:pt x="4260" y="9922"/>
                  </a:lnTo>
                  <a:lnTo>
                    <a:pt x="3522" y="9922"/>
                  </a:lnTo>
                  <a:lnTo>
                    <a:pt x="3522" y="7057"/>
                  </a:lnTo>
                  <a:cubicBezTo>
                    <a:pt x="3522" y="6913"/>
                    <a:pt x="3415" y="6841"/>
                    <a:pt x="3307" y="6841"/>
                  </a:cubicBezTo>
                  <a:cubicBezTo>
                    <a:pt x="3200" y="6841"/>
                    <a:pt x="3092" y="6913"/>
                    <a:pt x="3092" y="7057"/>
                  </a:cubicBezTo>
                  <a:lnTo>
                    <a:pt x="3092" y="9922"/>
                  </a:lnTo>
                  <a:lnTo>
                    <a:pt x="3049" y="9922"/>
                  </a:lnTo>
                  <a:cubicBezTo>
                    <a:pt x="2877" y="9922"/>
                    <a:pt x="2736" y="10063"/>
                    <a:pt x="2736" y="10241"/>
                  </a:cubicBezTo>
                  <a:lnTo>
                    <a:pt x="2736" y="10542"/>
                  </a:lnTo>
                  <a:lnTo>
                    <a:pt x="2551" y="10542"/>
                  </a:lnTo>
                  <a:cubicBezTo>
                    <a:pt x="2548" y="10542"/>
                    <a:pt x="2544" y="10542"/>
                    <a:pt x="2541" y="10542"/>
                  </a:cubicBezTo>
                  <a:cubicBezTo>
                    <a:pt x="2355" y="10542"/>
                    <a:pt x="2201" y="10700"/>
                    <a:pt x="2201" y="10893"/>
                  </a:cubicBezTo>
                  <a:lnTo>
                    <a:pt x="2201" y="11280"/>
                  </a:lnTo>
                  <a:cubicBezTo>
                    <a:pt x="2201" y="11464"/>
                    <a:pt x="2342" y="11618"/>
                    <a:pt x="2520" y="11630"/>
                  </a:cubicBezTo>
                  <a:lnTo>
                    <a:pt x="2299" y="12847"/>
                  </a:lnTo>
                  <a:cubicBezTo>
                    <a:pt x="2268" y="13013"/>
                    <a:pt x="2398" y="13167"/>
                    <a:pt x="2570" y="13167"/>
                  </a:cubicBezTo>
                  <a:lnTo>
                    <a:pt x="5213" y="13167"/>
                  </a:lnTo>
                  <a:cubicBezTo>
                    <a:pt x="5385" y="13167"/>
                    <a:pt x="5514" y="13013"/>
                    <a:pt x="5483" y="12847"/>
                  </a:cubicBezTo>
                  <a:lnTo>
                    <a:pt x="5262" y="11630"/>
                  </a:lnTo>
                  <a:cubicBezTo>
                    <a:pt x="5440" y="11612"/>
                    <a:pt x="5582" y="11464"/>
                    <a:pt x="5582" y="11280"/>
                  </a:cubicBezTo>
                  <a:lnTo>
                    <a:pt x="5582" y="10893"/>
                  </a:lnTo>
                  <a:cubicBezTo>
                    <a:pt x="5582" y="10696"/>
                    <a:pt x="5422" y="10536"/>
                    <a:pt x="5231" y="10536"/>
                  </a:cubicBezTo>
                  <a:lnTo>
                    <a:pt x="5047" y="10536"/>
                  </a:lnTo>
                  <a:lnTo>
                    <a:pt x="5047" y="10235"/>
                  </a:lnTo>
                  <a:cubicBezTo>
                    <a:pt x="5047" y="10063"/>
                    <a:pt x="4905" y="9922"/>
                    <a:pt x="4733" y="9922"/>
                  </a:cubicBezTo>
                  <a:lnTo>
                    <a:pt x="4690" y="9922"/>
                  </a:lnTo>
                  <a:lnTo>
                    <a:pt x="4690" y="5207"/>
                  </a:lnTo>
                  <a:lnTo>
                    <a:pt x="4856" y="5207"/>
                  </a:lnTo>
                  <a:cubicBezTo>
                    <a:pt x="4998" y="5207"/>
                    <a:pt x="5114" y="5090"/>
                    <a:pt x="5114" y="4949"/>
                  </a:cubicBezTo>
                  <a:lnTo>
                    <a:pt x="5114" y="4611"/>
                  </a:lnTo>
                  <a:lnTo>
                    <a:pt x="5385" y="4611"/>
                  </a:lnTo>
                  <a:cubicBezTo>
                    <a:pt x="5569" y="4611"/>
                    <a:pt x="5717" y="4457"/>
                    <a:pt x="5717" y="4279"/>
                  </a:cubicBezTo>
                  <a:lnTo>
                    <a:pt x="5717" y="3695"/>
                  </a:lnTo>
                  <a:cubicBezTo>
                    <a:pt x="5717" y="3511"/>
                    <a:pt x="5569" y="3357"/>
                    <a:pt x="5385" y="3357"/>
                  </a:cubicBezTo>
                  <a:lnTo>
                    <a:pt x="4549" y="3357"/>
                  </a:lnTo>
                  <a:lnTo>
                    <a:pt x="4549" y="3271"/>
                  </a:lnTo>
                  <a:cubicBezTo>
                    <a:pt x="4549" y="1851"/>
                    <a:pt x="5594" y="652"/>
                    <a:pt x="6995" y="456"/>
                  </a:cubicBezTo>
                  <a:cubicBezTo>
                    <a:pt x="7266" y="420"/>
                    <a:pt x="7221" y="29"/>
                    <a:pt x="6968" y="29"/>
                  </a:cubicBezTo>
                  <a:cubicBezTo>
                    <a:pt x="6957" y="29"/>
                    <a:pt x="6946" y="30"/>
                    <a:pt x="6934" y="31"/>
                  </a:cubicBezTo>
                  <a:lnTo>
                    <a:pt x="6940" y="31"/>
                  </a:lnTo>
                  <a:cubicBezTo>
                    <a:pt x="5323" y="259"/>
                    <a:pt x="4119" y="1642"/>
                    <a:pt x="4119" y="3271"/>
                  </a:cubicBezTo>
                  <a:lnTo>
                    <a:pt x="4119" y="3357"/>
                  </a:lnTo>
                  <a:lnTo>
                    <a:pt x="3553" y="3357"/>
                  </a:lnTo>
                  <a:lnTo>
                    <a:pt x="3553" y="3271"/>
                  </a:lnTo>
                  <a:cubicBezTo>
                    <a:pt x="3553" y="1464"/>
                    <a:pt x="2090" y="7"/>
                    <a:pt x="2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37" name="Google Shape;1537;p81"/>
            <p:cNvSpPr/>
            <p:nvPr/>
          </p:nvSpPr>
          <p:spPr>
            <a:xfrm>
              <a:off x="2707726" y="2108428"/>
              <a:ext cx="398563" cy="68423"/>
            </a:xfrm>
            <a:custGeom>
              <a:avLst/>
              <a:gdLst/>
              <a:ahLst/>
              <a:cxnLst/>
              <a:rect l="l" t="t" r="r" b="b"/>
              <a:pathLst>
                <a:path w="14778" h="2537" extrusionOk="0">
                  <a:moveTo>
                    <a:pt x="7386" y="1"/>
                  </a:moveTo>
                  <a:cubicBezTo>
                    <a:pt x="6032" y="1"/>
                    <a:pt x="4678" y="637"/>
                    <a:pt x="3836" y="1909"/>
                  </a:cubicBezTo>
                  <a:cubicBezTo>
                    <a:pt x="3043" y="717"/>
                    <a:pt x="1709" y="4"/>
                    <a:pt x="283" y="4"/>
                  </a:cubicBezTo>
                  <a:cubicBezTo>
                    <a:pt x="0" y="4"/>
                    <a:pt x="0" y="428"/>
                    <a:pt x="283" y="428"/>
                  </a:cubicBezTo>
                  <a:cubicBezTo>
                    <a:pt x="1685" y="434"/>
                    <a:pt x="2975" y="1196"/>
                    <a:pt x="3645" y="2426"/>
                  </a:cubicBezTo>
                  <a:cubicBezTo>
                    <a:pt x="3688" y="2500"/>
                    <a:pt x="3762" y="2536"/>
                    <a:pt x="3835" y="2536"/>
                  </a:cubicBezTo>
                  <a:cubicBezTo>
                    <a:pt x="3908" y="2536"/>
                    <a:pt x="3980" y="2500"/>
                    <a:pt x="4020" y="2426"/>
                  </a:cubicBezTo>
                  <a:cubicBezTo>
                    <a:pt x="4749" y="1098"/>
                    <a:pt x="6067" y="434"/>
                    <a:pt x="7386" y="434"/>
                  </a:cubicBezTo>
                  <a:cubicBezTo>
                    <a:pt x="8704" y="434"/>
                    <a:pt x="10023" y="1098"/>
                    <a:pt x="10751" y="2426"/>
                  </a:cubicBezTo>
                  <a:cubicBezTo>
                    <a:pt x="10791" y="2500"/>
                    <a:pt x="10865" y="2536"/>
                    <a:pt x="10938" y="2536"/>
                  </a:cubicBezTo>
                  <a:cubicBezTo>
                    <a:pt x="11012" y="2536"/>
                    <a:pt x="11086" y="2500"/>
                    <a:pt x="11126" y="2426"/>
                  </a:cubicBezTo>
                  <a:cubicBezTo>
                    <a:pt x="11796" y="1196"/>
                    <a:pt x="13087" y="434"/>
                    <a:pt x="14488" y="428"/>
                  </a:cubicBezTo>
                  <a:cubicBezTo>
                    <a:pt x="14777" y="428"/>
                    <a:pt x="14777" y="4"/>
                    <a:pt x="14488" y="4"/>
                  </a:cubicBezTo>
                  <a:cubicBezTo>
                    <a:pt x="13062" y="4"/>
                    <a:pt x="11728" y="717"/>
                    <a:pt x="10935" y="1909"/>
                  </a:cubicBezTo>
                  <a:cubicBezTo>
                    <a:pt x="10093" y="637"/>
                    <a:pt x="8739" y="1"/>
                    <a:pt x="7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38" name="Google Shape;1538;p81"/>
            <p:cNvSpPr/>
            <p:nvPr/>
          </p:nvSpPr>
          <p:spPr>
            <a:xfrm>
              <a:off x="2910109" y="2135371"/>
              <a:ext cx="196180" cy="355141"/>
            </a:xfrm>
            <a:custGeom>
              <a:avLst/>
              <a:gdLst/>
              <a:ahLst/>
              <a:cxnLst/>
              <a:rect l="l" t="t" r="r" b="b"/>
              <a:pathLst>
                <a:path w="7274" h="13168" extrusionOk="0">
                  <a:moveTo>
                    <a:pt x="4777" y="3787"/>
                  </a:moveTo>
                  <a:lnTo>
                    <a:pt x="4777" y="4181"/>
                  </a:lnTo>
                  <a:lnTo>
                    <a:pt x="4587" y="4181"/>
                  </a:lnTo>
                  <a:cubicBezTo>
                    <a:pt x="4360" y="4181"/>
                    <a:pt x="4175" y="4365"/>
                    <a:pt x="4175" y="4592"/>
                  </a:cubicBezTo>
                  <a:lnTo>
                    <a:pt x="4175" y="4777"/>
                  </a:lnTo>
                  <a:lnTo>
                    <a:pt x="2583" y="4777"/>
                  </a:lnTo>
                  <a:lnTo>
                    <a:pt x="2583" y="4592"/>
                  </a:lnTo>
                  <a:cubicBezTo>
                    <a:pt x="2583" y="4365"/>
                    <a:pt x="2399" y="4181"/>
                    <a:pt x="2171" y="4181"/>
                  </a:cubicBezTo>
                  <a:lnTo>
                    <a:pt x="1981" y="4181"/>
                  </a:lnTo>
                  <a:lnTo>
                    <a:pt x="1981" y="3787"/>
                  </a:lnTo>
                  <a:close/>
                  <a:moveTo>
                    <a:pt x="4108" y="10346"/>
                  </a:moveTo>
                  <a:lnTo>
                    <a:pt x="4108" y="10536"/>
                  </a:lnTo>
                  <a:lnTo>
                    <a:pt x="2651" y="10536"/>
                  </a:lnTo>
                  <a:lnTo>
                    <a:pt x="2651" y="10346"/>
                  </a:lnTo>
                  <a:close/>
                  <a:moveTo>
                    <a:pt x="4642" y="10967"/>
                  </a:moveTo>
                  <a:lnTo>
                    <a:pt x="4642" y="11200"/>
                  </a:lnTo>
                  <a:lnTo>
                    <a:pt x="2116" y="11200"/>
                  </a:lnTo>
                  <a:lnTo>
                    <a:pt x="2116" y="10967"/>
                  </a:lnTo>
                  <a:close/>
                  <a:moveTo>
                    <a:pt x="4316" y="11630"/>
                  </a:moveTo>
                  <a:lnTo>
                    <a:pt x="4513" y="12737"/>
                  </a:lnTo>
                  <a:lnTo>
                    <a:pt x="2245" y="12737"/>
                  </a:lnTo>
                  <a:lnTo>
                    <a:pt x="2448" y="11630"/>
                  </a:lnTo>
                  <a:close/>
                  <a:moveTo>
                    <a:pt x="6984" y="1"/>
                  </a:moveTo>
                  <a:cubicBezTo>
                    <a:pt x="5183" y="7"/>
                    <a:pt x="3720" y="1464"/>
                    <a:pt x="3720" y="3271"/>
                  </a:cubicBezTo>
                  <a:lnTo>
                    <a:pt x="3720" y="3357"/>
                  </a:lnTo>
                  <a:lnTo>
                    <a:pt x="3149" y="3357"/>
                  </a:lnTo>
                  <a:lnTo>
                    <a:pt x="3149" y="3271"/>
                  </a:lnTo>
                  <a:cubicBezTo>
                    <a:pt x="3149" y="1642"/>
                    <a:pt x="1950" y="259"/>
                    <a:pt x="333" y="31"/>
                  </a:cubicBezTo>
                  <a:cubicBezTo>
                    <a:pt x="322" y="30"/>
                    <a:pt x="310" y="29"/>
                    <a:pt x="299" y="29"/>
                  </a:cubicBezTo>
                  <a:cubicBezTo>
                    <a:pt x="46" y="29"/>
                    <a:pt x="1" y="420"/>
                    <a:pt x="272" y="456"/>
                  </a:cubicBezTo>
                  <a:cubicBezTo>
                    <a:pt x="1680" y="658"/>
                    <a:pt x="2718" y="1857"/>
                    <a:pt x="2718" y="3271"/>
                  </a:cubicBezTo>
                  <a:lnTo>
                    <a:pt x="2718" y="3357"/>
                  </a:lnTo>
                  <a:lnTo>
                    <a:pt x="1882" y="3357"/>
                  </a:lnTo>
                  <a:cubicBezTo>
                    <a:pt x="1698" y="3357"/>
                    <a:pt x="1550" y="3511"/>
                    <a:pt x="1550" y="3695"/>
                  </a:cubicBezTo>
                  <a:lnTo>
                    <a:pt x="1550" y="4279"/>
                  </a:lnTo>
                  <a:cubicBezTo>
                    <a:pt x="1550" y="4463"/>
                    <a:pt x="1698" y="4611"/>
                    <a:pt x="1882" y="4611"/>
                  </a:cubicBezTo>
                  <a:lnTo>
                    <a:pt x="2153" y="4611"/>
                  </a:lnTo>
                  <a:lnTo>
                    <a:pt x="2153" y="4949"/>
                  </a:lnTo>
                  <a:cubicBezTo>
                    <a:pt x="2153" y="5090"/>
                    <a:pt x="2270" y="5207"/>
                    <a:pt x="2417" y="5207"/>
                  </a:cubicBezTo>
                  <a:lnTo>
                    <a:pt x="2583" y="5207"/>
                  </a:lnTo>
                  <a:lnTo>
                    <a:pt x="2583" y="8176"/>
                  </a:lnTo>
                  <a:cubicBezTo>
                    <a:pt x="2583" y="8317"/>
                    <a:pt x="2691" y="8388"/>
                    <a:pt x="2798" y="8388"/>
                  </a:cubicBezTo>
                  <a:cubicBezTo>
                    <a:pt x="2906" y="8388"/>
                    <a:pt x="3013" y="8317"/>
                    <a:pt x="3013" y="8176"/>
                  </a:cubicBezTo>
                  <a:lnTo>
                    <a:pt x="3013" y="5207"/>
                  </a:lnTo>
                  <a:lnTo>
                    <a:pt x="3751" y="5207"/>
                  </a:lnTo>
                  <a:lnTo>
                    <a:pt x="3751" y="9922"/>
                  </a:lnTo>
                  <a:lnTo>
                    <a:pt x="3013" y="9922"/>
                  </a:lnTo>
                  <a:lnTo>
                    <a:pt x="3013" y="9036"/>
                  </a:lnTo>
                  <a:cubicBezTo>
                    <a:pt x="3013" y="8892"/>
                    <a:pt x="2906" y="8820"/>
                    <a:pt x="2798" y="8820"/>
                  </a:cubicBezTo>
                  <a:cubicBezTo>
                    <a:pt x="2691" y="8820"/>
                    <a:pt x="2583" y="8892"/>
                    <a:pt x="2583" y="9036"/>
                  </a:cubicBezTo>
                  <a:lnTo>
                    <a:pt x="2583" y="9922"/>
                  </a:lnTo>
                  <a:lnTo>
                    <a:pt x="2540" y="9922"/>
                  </a:lnTo>
                  <a:cubicBezTo>
                    <a:pt x="2362" y="9922"/>
                    <a:pt x="2220" y="10063"/>
                    <a:pt x="2220" y="10241"/>
                  </a:cubicBezTo>
                  <a:lnTo>
                    <a:pt x="2220" y="10542"/>
                  </a:lnTo>
                  <a:lnTo>
                    <a:pt x="2042" y="10542"/>
                  </a:lnTo>
                  <a:cubicBezTo>
                    <a:pt x="1845" y="10542"/>
                    <a:pt x="1692" y="10696"/>
                    <a:pt x="1692" y="10893"/>
                  </a:cubicBezTo>
                  <a:lnTo>
                    <a:pt x="1692" y="11280"/>
                  </a:lnTo>
                  <a:cubicBezTo>
                    <a:pt x="1692" y="11464"/>
                    <a:pt x="1827" y="11618"/>
                    <a:pt x="2011" y="11630"/>
                  </a:cubicBezTo>
                  <a:lnTo>
                    <a:pt x="1790" y="12847"/>
                  </a:lnTo>
                  <a:cubicBezTo>
                    <a:pt x="1759" y="13013"/>
                    <a:pt x="1889" y="13167"/>
                    <a:pt x="2061" y="13167"/>
                  </a:cubicBezTo>
                  <a:lnTo>
                    <a:pt x="4704" y="13167"/>
                  </a:lnTo>
                  <a:cubicBezTo>
                    <a:pt x="4876" y="13167"/>
                    <a:pt x="5005" y="13013"/>
                    <a:pt x="4974" y="12847"/>
                  </a:cubicBezTo>
                  <a:lnTo>
                    <a:pt x="4747" y="11630"/>
                  </a:lnTo>
                  <a:cubicBezTo>
                    <a:pt x="4931" y="11612"/>
                    <a:pt x="5073" y="11464"/>
                    <a:pt x="5073" y="11280"/>
                  </a:cubicBezTo>
                  <a:lnTo>
                    <a:pt x="5073" y="10893"/>
                  </a:lnTo>
                  <a:cubicBezTo>
                    <a:pt x="5073" y="10696"/>
                    <a:pt x="4913" y="10536"/>
                    <a:pt x="4716" y="10536"/>
                  </a:cubicBezTo>
                  <a:lnTo>
                    <a:pt x="4538" y="10536"/>
                  </a:lnTo>
                  <a:lnTo>
                    <a:pt x="4538" y="10235"/>
                  </a:lnTo>
                  <a:cubicBezTo>
                    <a:pt x="4538" y="10063"/>
                    <a:pt x="4396" y="9922"/>
                    <a:pt x="4218" y="9922"/>
                  </a:cubicBezTo>
                  <a:lnTo>
                    <a:pt x="4175" y="9922"/>
                  </a:lnTo>
                  <a:lnTo>
                    <a:pt x="4175" y="5207"/>
                  </a:lnTo>
                  <a:lnTo>
                    <a:pt x="4341" y="5207"/>
                  </a:lnTo>
                  <a:cubicBezTo>
                    <a:pt x="4489" y="5207"/>
                    <a:pt x="4605" y="5090"/>
                    <a:pt x="4605" y="4949"/>
                  </a:cubicBezTo>
                  <a:lnTo>
                    <a:pt x="4605" y="4611"/>
                  </a:lnTo>
                  <a:lnTo>
                    <a:pt x="4876" y="4611"/>
                  </a:lnTo>
                  <a:cubicBezTo>
                    <a:pt x="5060" y="4611"/>
                    <a:pt x="5208" y="4457"/>
                    <a:pt x="5208" y="4279"/>
                  </a:cubicBezTo>
                  <a:lnTo>
                    <a:pt x="5208" y="3695"/>
                  </a:lnTo>
                  <a:cubicBezTo>
                    <a:pt x="5208" y="3511"/>
                    <a:pt x="5060" y="3357"/>
                    <a:pt x="4876" y="3357"/>
                  </a:cubicBezTo>
                  <a:lnTo>
                    <a:pt x="4144" y="3357"/>
                  </a:lnTo>
                  <a:lnTo>
                    <a:pt x="4144" y="3271"/>
                  </a:lnTo>
                  <a:cubicBezTo>
                    <a:pt x="4151" y="1703"/>
                    <a:pt x="5417" y="431"/>
                    <a:pt x="6984" y="431"/>
                  </a:cubicBezTo>
                  <a:cubicBezTo>
                    <a:pt x="7273" y="431"/>
                    <a:pt x="7273" y="1"/>
                    <a:pt x="69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539" name="Google Shape;1539;p81"/>
          <p:cNvSpPr/>
          <p:nvPr/>
        </p:nvSpPr>
        <p:spPr>
          <a:xfrm>
            <a:off x="2857430" y="1937321"/>
            <a:ext cx="364529" cy="190407"/>
          </a:xfrm>
          <a:custGeom>
            <a:avLst/>
            <a:gdLst/>
            <a:ahLst/>
            <a:cxnLst/>
            <a:rect l="l" t="t" r="r" b="b"/>
            <a:pathLst>
              <a:path w="14606" h="7630" extrusionOk="0">
                <a:moveTo>
                  <a:pt x="7081" y="431"/>
                </a:moveTo>
                <a:lnTo>
                  <a:pt x="7081" y="2146"/>
                </a:lnTo>
                <a:cubicBezTo>
                  <a:pt x="6737" y="1903"/>
                  <a:pt x="6334" y="1781"/>
                  <a:pt x="5930" y="1781"/>
                </a:cubicBezTo>
                <a:cubicBezTo>
                  <a:pt x="5577" y="1781"/>
                  <a:pt x="5223" y="1874"/>
                  <a:pt x="4905" y="2060"/>
                </a:cubicBezTo>
                <a:lnTo>
                  <a:pt x="5256" y="431"/>
                </a:lnTo>
                <a:close/>
                <a:moveTo>
                  <a:pt x="9337" y="431"/>
                </a:moveTo>
                <a:lnTo>
                  <a:pt x="9688" y="2060"/>
                </a:lnTo>
                <a:cubicBezTo>
                  <a:pt x="9373" y="1874"/>
                  <a:pt x="9019" y="1781"/>
                  <a:pt x="8666" y="1781"/>
                </a:cubicBezTo>
                <a:cubicBezTo>
                  <a:pt x="8261" y="1781"/>
                  <a:pt x="7856" y="1903"/>
                  <a:pt x="7512" y="2146"/>
                </a:cubicBezTo>
                <a:lnTo>
                  <a:pt x="7512" y="431"/>
                </a:lnTo>
                <a:close/>
                <a:moveTo>
                  <a:pt x="10824" y="431"/>
                </a:moveTo>
                <a:cubicBezTo>
                  <a:pt x="11105" y="431"/>
                  <a:pt x="11378" y="535"/>
                  <a:pt x="11599" y="714"/>
                </a:cubicBezTo>
                <a:cubicBezTo>
                  <a:pt x="11710" y="800"/>
                  <a:pt x="11790" y="911"/>
                  <a:pt x="11845" y="1046"/>
                </a:cubicBezTo>
                <a:lnTo>
                  <a:pt x="12245" y="1962"/>
                </a:lnTo>
                <a:cubicBezTo>
                  <a:pt x="11978" y="1840"/>
                  <a:pt x="11694" y="1781"/>
                  <a:pt x="11411" y="1781"/>
                </a:cubicBezTo>
                <a:cubicBezTo>
                  <a:pt x="10965" y="1781"/>
                  <a:pt x="10522" y="1930"/>
                  <a:pt x="10161" y="2220"/>
                </a:cubicBezTo>
                <a:lnTo>
                  <a:pt x="9774" y="431"/>
                </a:lnTo>
                <a:lnTo>
                  <a:pt x="10800" y="431"/>
                </a:lnTo>
                <a:cubicBezTo>
                  <a:pt x="10808" y="431"/>
                  <a:pt x="10816" y="431"/>
                  <a:pt x="10824" y="431"/>
                </a:cubicBezTo>
                <a:close/>
                <a:moveTo>
                  <a:pt x="5923" y="2209"/>
                </a:moveTo>
                <a:cubicBezTo>
                  <a:pt x="6346" y="2209"/>
                  <a:pt x="6769" y="2378"/>
                  <a:pt x="7081" y="2718"/>
                </a:cubicBezTo>
                <a:lnTo>
                  <a:pt x="7081" y="4009"/>
                </a:lnTo>
                <a:cubicBezTo>
                  <a:pt x="6679" y="3708"/>
                  <a:pt x="6203" y="3557"/>
                  <a:pt x="5725" y="3557"/>
                </a:cubicBezTo>
                <a:cubicBezTo>
                  <a:pt x="5303" y="3557"/>
                  <a:pt x="4880" y="3674"/>
                  <a:pt x="4506" y="3910"/>
                </a:cubicBezTo>
                <a:lnTo>
                  <a:pt x="4758" y="2724"/>
                </a:lnTo>
                <a:cubicBezTo>
                  <a:pt x="5070" y="2381"/>
                  <a:pt x="5496" y="2209"/>
                  <a:pt x="5923" y="2209"/>
                </a:cubicBezTo>
                <a:close/>
                <a:moveTo>
                  <a:pt x="8667" y="2210"/>
                </a:moveTo>
                <a:cubicBezTo>
                  <a:pt x="9095" y="2210"/>
                  <a:pt x="9523" y="2384"/>
                  <a:pt x="9835" y="2730"/>
                </a:cubicBezTo>
                <a:lnTo>
                  <a:pt x="10087" y="3910"/>
                </a:lnTo>
                <a:cubicBezTo>
                  <a:pt x="9716" y="3674"/>
                  <a:pt x="9293" y="3557"/>
                  <a:pt x="8871" y="3557"/>
                </a:cubicBezTo>
                <a:cubicBezTo>
                  <a:pt x="8392" y="3557"/>
                  <a:pt x="7914" y="3708"/>
                  <a:pt x="7512" y="4009"/>
                </a:cubicBezTo>
                <a:lnTo>
                  <a:pt x="7512" y="2718"/>
                </a:lnTo>
                <a:cubicBezTo>
                  <a:pt x="7823" y="2379"/>
                  <a:pt x="8245" y="2210"/>
                  <a:pt x="8667" y="2210"/>
                </a:cubicBezTo>
                <a:close/>
                <a:moveTo>
                  <a:pt x="3188" y="2211"/>
                </a:moveTo>
                <a:cubicBezTo>
                  <a:pt x="3603" y="2211"/>
                  <a:pt x="4018" y="2375"/>
                  <a:pt x="4328" y="2705"/>
                </a:cubicBezTo>
                <a:lnTo>
                  <a:pt x="4033" y="4089"/>
                </a:lnTo>
                <a:cubicBezTo>
                  <a:pt x="3614" y="3737"/>
                  <a:pt x="3095" y="3557"/>
                  <a:pt x="2572" y="3557"/>
                </a:cubicBezTo>
                <a:cubicBezTo>
                  <a:pt x="2228" y="3557"/>
                  <a:pt x="1882" y="3635"/>
                  <a:pt x="1562" y="3793"/>
                </a:cubicBezTo>
                <a:lnTo>
                  <a:pt x="2023" y="2730"/>
                </a:lnTo>
                <a:cubicBezTo>
                  <a:pt x="2334" y="2384"/>
                  <a:pt x="2761" y="2211"/>
                  <a:pt x="3188" y="2211"/>
                </a:cubicBezTo>
                <a:close/>
                <a:moveTo>
                  <a:pt x="11411" y="2207"/>
                </a:moveTo>
                <a:cubicBezTo>
                  <a:pt x="11839" y="2207"/>
                  <a:pt x="12266" y="2379"/>
                  <a:pt x="12577" y="2724"/>
                </a:cubicBezTo>
                <a:lnTo>
                  <a:pt x="13038" y="3793"/>
                </a:lnTo>
                <a:cubicBezTo>
                  <a:pt x="12716" y="3633"/>
                  <a:pt x="12369" y="3554"/>
                  <a:pt x="12024" y="3554"/>
                </a:cubicBezTo>
                <a:cubicBezTo>
                  <a:pt x="11499" y="3554"/>
                  <a:pt x="10980" y="3736"/>
                  <a:pt x="10560" y="4089"/>
                </a:cubicBezTo>
                <a:lnTo>
                  <a:pt x="10265" y="2699"/>
                </a:lnTo>
                <a:cubicBezTo>
                  <a:pt x="10575" y="2371"/>
                  <a:pt x="10993" y="2207"/>
                  <a:pt x="11411" y="2207"/>
                </a:cubicBezTo>
                <a:close/>
                <a:moveTo>
                  <a:pt x="5723" y="3982"/>
                </a:moveTo>
                <a:cubicBezTo>
                  <a:pt x="6222" y="3982"/>
                  <a:pt x="6722" y="4184"/>
                  <a:pt x="7088" y="4586"/>
                </a:cubicBezTo>
                <a:lnTo>
                  <a:pt x="7081" y="5871"/>
                </a:lnTo>
                <a:cubicBezTo>
                  <a:pt x="6627" y="5508"/>
                  <a:pt x="6075" y="5324"/>
                  <a:pt x="5522" y="5324"/>
                </a:cubicBezTo>
                <a:cubicBezTo>
                  <a:pt x="5028" y="5324"/>
                  <a:pt x="4533" y="5471"/>
                  <a:pt x="4106" y="5767"/>
                </a:cubicBezTo>
                <a:lnTo>
                  <a:pt x="4358" y="4586"/>
                </a:lnTo>
                <a:cubicBezTo>
                  <a:pt x="4724" y="4184"/>
                  <a:pt x="5224" y="3982"/>
                  <a:pt x="5723" y="3982"/>
                </a:cubicBezTo>
                <a:close/>
                <a:moveTo>
                  <a:pt x="8871" y="3982"/>
                </a:moveTo>
                <a:cubicBezTo>
                  <a:pt x="9370" y="3982"/>
                  <a:pt x="9869" y="4184"/>
                  <a:pt x="10235" y="4586"/>
                </a:cubicBezTo>
                <a:lnTo>
                  <a:pt x="10487" y="5760"/>
                </a:lnTo>
                <a:cubicBezTo>
                  <a:pt x="10077" y="5477"/>
                  <a:pt x="9596" y="5324"/>
                  <a:pt x="9096" y="5324"/>
                </a:cubicBezTo>
                <a:cubicBezTo>
                  <a:pt x="9086" y="5324"/>
                  <a:pt x="9077" y="5324"/>
                  <a:pt x="9067" y="5324"/>
                </a:cubicBezTo>
                <a:cubicBezTo>
                  <a:pt x="9058" y="5324"/>
                  <a:pt x="9050" y="5324"/>
                  <a:pt x="9041" y="5324"/>
                </a:cubicBezTo>
                <a:cubicBezTo>
                  <a:pt x="8485" y="5324"/>
                  <a:pt x="7941" y="5520"/>
                  <a:pt x="7512" y="5871"/>
                </a:cubicBezTo>
                <a:lnTo>
                  <a:pt x="7512" y="4586"/>
                </a:lnTo>
                <a:cubicBezTo>
                  <a:pt x="7874" y="4184"/>
                  <a:pt x="8372" y="3982"/>
                  <a:pt x="8871" y="3982"/>
                </a:cubicBezTo>
                <a:close/>
                <a:moveTo>
                  <a:pt x="2573" y="3984"/>
                </a:moveTo>
                <a:cubicBezTo>
                  <a:pt x="3066" y="3984"/>
                  <a:pt x="3559" y="4181"/>
                  <a:pt x="3922" y="4574"/>
                </a:cubicBezTo>
                <a:lnTo>
                  <a:pt x="3627" y="5945"/>
                </a:lnTo>
                <a:cubicBezTo>
                  <a:pt x="3161" y="5533"/>
                  <a:pt x="2571" y="5321"/>
                  <a:pt x="1977" y="5321"/>
                </a:cubicBezTo>
                <a:cubicBezTo>
                  <a:pt x="1561" y="5321"/>
                  <a:pt x="1142" y="5425"/>
                  <a:pt x="763" y="5637"/>
                </a:cubicBezTo>
                <a:lnTo>
                  <a:pt x="1224" y="4574"/>
                </a:lnTo>
                <a:cubicBezTo>
                  <a:pt x="1586" y="4181"/>
                  <a:pt x="2079" y="3984"/>
                  <a:pt x="2573" y="3984"/>
                </a:cubicBezTo>
                <a:close/>
                <a:moveTo>
                  <a:pt x="12020" y="3984"/>
                </a:moveTo>
                <a:cubicBezTo>
                  <a:pt x="12514" y="3984"/>
                  <a:pt x="13007" y="4181"/>
                  <a:pt x="13370" y="4574"/>
                </a:cubicBezTo>
                <a:lnTo>
                  <a:pt x="13831" y="5637"/>
                </a:lnTo>
                <a:cubicBezTo>
                  <a:pt x="13451" y="5425"/>
                  <a:pt x="13032" y="5321"/>
                  <a:pt x="12616" y="5321"/>
                </a:cubicBezTo>
                <a:cubicBezTo>
                  <a:pt x="12022" y="5321"/>
                  <a:pt x="11432" y="5533"/>
                  <a:pt x="10966" y="5945"/>
                </a:cubicBezTo>
                <a:lnTo>
                  <a:pt x="10671" y="4574"/>
                </a:lnTo>
                <a:cubicBezTo>
                  <a:pt x="11034" y="4181"/>
                  <a:pt x="11527" y="3984"/>
                  <a:pt x="12020" y="3984"/>
                </a:cubicBezTo>
                <a:close/>
                <a:moveTo>
                  <a:pt x="4057" y="1"/>
                </a:moveTo>
                <a:cubicBezTo>
                  <a:pt x="3768" y="1"/>
                  <a:pt x="3768" y="431"/>
                  <a:pt x="4057" y="431"/>
                </a:cubicBezTo>
                <a:lnTo>
                  <a:pt x="4819" y="431"/>
                </a:lnTo>
                <a:lnTo>
                  <a:pt x="4432" y="2220"/>
                </a:lnTo>
                <a:cubicBezTo>
                  <a:pt x="4071" y="1930"/>
                  <a:pt x="3628" y="1781"/>
                  <a:pt x="3182" y="1781"/>
                </a:cubicBezTo>
                <a:cubicBezTo>
                  <a:pt x="2899" y="1781"/>
                  <a:pt x="2615" y="1840"/>
                  <a:pt x="2348" y="1962"/>
                </a:cubicBezTo>
                <a:lnTo>
                  <a:pt x="2748" y="1040"/>
                </a:lnTo>
                <a:cubicBezTo>
                  <a:pt x="2803" y="911"/>
                  <a:pt x="2889" y="800"/>
                  <a:pt x="3000" y="708"/>
                </a:cubicBezTo>
                <a:cubicBezTo>
                  <a:pt x="3086" y="646"/>
                  <a:pt x="3184" y="591"/>
                  <a:pt x="3277" y="536"/>
                </a:cubicBezTo>
                <a:cubicBezTo>
                  <a:pt x="3494" y="432"/>
                  <a:pt x="3394" y="132"/>
                  <a:pt x="3190" y="132"/>
                </a:cubicBezTo>
                <a:cubicBezTo>
                  <a:pt x="3163" y="132"/>
                  <a:pt x="3134" y="137"/>
                  <a:pt x="3104" y="148"/>
                </a:cubicBezTo>
                <a:cubicBezTo>
                  <a:pt x="2975" y="204"/>
                  <a:pt x="2846" y="284"/>
                  <a:pt x="2730" y="370"/>
                </a:cubicBezTo>
                <a:cubicBezTo>
                  <a:pt x="2570" y="505"/>
                  <a:pt x="2441" y="677"/>
                  <a:pt x="2355" y="874"/>
                </a:cubicBezTo>
                <a:lnTo>
                  <a:pt x="849" y="4365"/>
                </a:lnTo>
                <a:lnTo>
                  <a:pt x="842" y="4377"/>
                </a:lnTo>
                <a:lnTo>
                  <a:pt x="19" y="6301"/>
                </a:lnTo>
                <a:cubicBezTo>
                  <a:pt x="6" y="6326"/>
                  <a:pt x="0" y="6357"/>
                  <a:pt x="0" y="6387"/>
                </a:cubicBezTo>
                <a:lnTo>
                  <a:pt x="0" y="7168"/>
                </a:lnTo>
                <a:cubicBezTo>
                  <a:pt x="0" y="7370"/>
                  <a:pt x="168" y="7506"/>
                  <a:pt x="343" y="7506"/>
                </a:cubicBezTo>
                <a:cubicBezTo>
                  <a:pt x="423" y="7506"/>
                  <a:pt x="504" y="7478"/>
                  <a:pt x="572" y="7414"/>
                </a:cubicBezTo>
                <a:cubicBezTo>
                  <a:pt x="970" y="7036"/>
                  <a:pt x="1479" y="6849"/>
                  <a:pt x="1987" y="6849"/>
                </a:cubicBezTo>
                <a:cubicBezTo>
                  <a:pt x="2545" y="6849"/>
                  <a:pt x="3102" y="7074"/>
                  <a:pt x="3510" y="7518"/>
                </a:cubicBezTo>
                <a:cubicBezTo>
                  <a:pt x="3578" y="7592"/>
                  <a:pt x="3668" y="7629"/>
                  <a:pt x="3759" y="7629"/>
                </a:cubicBezTo>
                <a:cubicBezTo>
                  <a:pt x="3850" y="7629"/>
                  <a:pt x="3940" y="7592"/>
                  <a:pt x="4008" y="7518"/>
                </a:cubicBezTo>
                <a:cubicBezTo>
                  <a:pt x="4417" y="7073"/>
                  <a:pt x="4973" y="6850"/>
                  <a:pt x="5529" y="6850"/>
                </a:cubicBezTo>
                <a:cubicBezTo>
                  <a:pt x="6086" y="6850"/>
                  <a:pt x="6642" y="7073"/>
                  <a:pt x="7051" y="7518"/>
                </a:cubicBezTo>
                <a:cubicBezTo>
                  <a:pt x="7118" y="7592"/>
                  <a:pt x="7210" y="7629"/>
                  <a:pt x="7303" y="7629"/>
                </a:cubicBezTo>
                <a:cubicBezTo>
                  <a:pt x="7395" y="7629"/>
                  <a:pt x="7487" y="7592"/>
                  <a:pt x="7555" y="7518"/>
                </a:cubicBezTo>
                <a:cubicBezTo>
                  <a:pt x="7963" y="7073"/>
                  <a:pt x="8520" y="6850"/>
                  <a:pt x="9076" y="6850"/>
                </a:cubicBezTo>
                <a:cubicBezTo>
                  <a:pt x="9632" y="6850"/>
                  <a:pt x="10189" y="7073"/>
                  <a:pt x="10597" y="7518"/>
                </a:cubicBezTo>
                <a:cubicBezTo>
                  <a:pt x="10665" y="7592"/>
                  <a:pt x="10756" y="7629"/>
                  <a:pt x="10846" y="7629"/>
                </a:cubicBezTo>
                <a:cubicBezTo>
                  <a:pt x="10937" y="7629"/>
                  <a:pt x="11028" y="7592"/>
                  <a:pt x="11095" y="7518"/>
                </a:cubicBezTo>
                <a:cubicBezTo>
                  <a:pt x="11378" y="7217"/>
                  <a:pt x="11741" y="7002"/>
                  <a:pt x="12146" y="6904"/>
                </a:cubicBezTo>
                <a:cubicBezTo>
                  <a:pt x="12402" y="6847"/>
                  <a:pt x="12337" y="6485"/>
                  <a:pt x="12107" y="6485"/>
                </a:cubicBezTo>
                <a:cubicBezTo>
                  <a:pt x="12088" y="6485"/>
                  <a:pt x="12069" y="6487"/>
                  <a:pt x="12048" y="6492"/>
                </a:cubicBezTo>
                <a:cubicBezTo>
                  <a:pt x="11593" y="6596"/>
                  <a:pt x="11175" y="6830"/>
                  <a:pt x="10849" y="7168"/>
                </a:cubicBezTo>
                <a:cubicBezTo>
                  <a:pt x="10361" y="6673"/>
                  <a:pt x="9718" y="6426"/>
                  <a:pt x="9076" y="6426"/>
                </a:cubicBezTo>
                <a:cubicBezTo>
                  <a:pt x="8434" y="6426"/>
                  <a:pt x="7791" y="6673"/>
                  <a:pt x="7303" y="7168"/>
                </a:cubicBezTo>
                <a:cubicBezTo>
                  <a:pt x="6814" y="6673"/>
                  <a:pt x="6172" y="6426"/>
                  <a:pt x="5529" y="6426"/>
                </a:cubicBezTo>
                <a:cubicBezTo>
                  <a:pt x="4887" y="6426"/>
                  <a:pt x="4245" y="6673"/>
                  <a:pt x="3756" y="7168"/>
                </a:cubicBezTo>
                <a:cubicBezTo>
                  <a:pt x="3274" y="6673"/>
                  <a:pt x="2628" y="6420"/>
                  <a:pt x="1979" y="6420"/>
                </a:cubicBezTo>
                <a:cubicBezTo>
                  <a:pt x="1428" y="6420"/>
                  <a:pt x="875" y="6602"/>
                  <a:pt x="418" y="6971"/>
                </a:cubicBezTo>
                <a:lnTo>
                  <a:pt x="418" y="6461"/>
                </a:lnTo>
                <a:cubicBezTo>
                  <a:pt x="830" y="5987"/>
                  <a:pt x="1401" y="5752"/>
                  <a:pt x="1972" y="5752"/>
                </a:cubicBezTo>
                <a:cubicBezTo>
                  <a:pt x="2570" y="5752"/>
                  <a:pt x="3169" y="6010"/>
                  <a:pt x="3584" y="6523"/>
                </a:cubicBezTo>
                <a:cubicBezTo>
                  <a:pt x="3627" y="6575"/>
                  <a:pt x="3688" y="6601"/>
                  <a:pt x="3750" y="6601"/>
                </a:cubicBezTo>
                <a:cubicBezTo>
                  <a:pt x="3811" y="6601"/>
                  <a:pt x="3873" y="6575"/>
                  <a:pt x="3916" y="6523"/>
                </a:cubicBezTo>
                <a:cubicBezTo>
                  <a:pt x="4305" y="6036"/>
                  <a:pt x="4887" y="5754"/>
                  <a:pt x="5500" y="5754"/>
                </a:cubicBezTo>
                <a:cubicBezTo>
                  <a:pt x="5507" y="5754"/>
                  <a:pt x="5514" y="5754"/>
                  <a:pt x="5520" y="5754"/>
                </a:cubicBezTo>
                <a:cubicBezTo>
                  <a:pt x="6110" y="5754"/>
                  <a:pt x="6676" y="5976"/>
                  <a:pt x="7137" y="6523"/>
                </a:cubicBezTo>
                <a:lnTo>
                  <a:pt x="7143" y="6535"/>
                </a:lnTo>
                <a:lnTo>
                  <a:pt x="7161" y="6553"/>
                </a:lnTo>
                <a:cubicBezTo>
                  <a:pt x="7201" y="6587"/>
                  <a:pt x="7250" y="6604"/>
                  <a:pt x="7300" y="6604"/>
                </a:cubicBezTo>
                <a:cubicBezTo>
                  <a:pt x="7349" y="6604"/>
                  <a:pt x="7398" y="6587"/>
                  <a:pt x="7438" y="6553"/>
                </a:cubicBezTo>
                <a:lnTo>
                  <a:pt x="7444" y="6541"/>
                </a:lnTo>
                <a:lnTo>
                  <a:pt x="7456" y="6535"/>
                </a:lnTo>
                <a:lnTo>
                  <a:pt x="7463" y="6523"/>
                </a:lnTo>
                <a:cubicBezTo>
                  <a:pt x="7856" y="6037"/>
                  <a:pt x="8446" y="5754"/>
                  <a:pt x="9067" y="5754"/>
                </a:cubicBezTo>
                <a:cubicBezTo>
                  <a:pt x="9706" y="5754"/>
                  <a:pt x="10308" y="6049"/>
                  <a:pt x="10702" y="6547"/>
                </a:cubicBezTo>
                <a:cubicBezTo>
                  <a:pt x="10742" y="6584"/>
                  <a:pt x="10794" y="6603"/>
                  <a:pt x="10846" y="6603"/>
                </a:cubicBezTo>
                <a:cubicBezTo>
                  <a:pt x="10906" y="6603"/>
                  <a:pt x="10966" y="6578"/>
                  <a:pt x="11009" y="6529"/>
                </a:cubicBezTo>
                <a:cubicBezTo>
                  <a:pt x="11462" y="5997"/>
                  <a:pt x="12049" y="5753"/>
                  <a:pt x="12622" y="5753"/>
                </a:cubicBezTo>
                <a:cubicBezTo>
                  <a:pt x="13207" y="5753"/>
                  <a:pt x="13777" y="6008"/>
                  <a:pt x="14175" y="6467"/>
                </a:cubicBezTo>
                <a:lnTo>
                  <a:pt x="14175" y="6971"/>
                </a:lnTo>
                <a:cubicBezTo>
                  <a:pt x="13831" y="6695"/>
                  <a:pt x="13419" y="6516"/>
                  <a:pt x="12982" y="6455"/>
                </a:cubicBezTo>
                <a:cubicBezTo>
                  <a:pt x="12974" y="6454"/>
                  <a:pt x="12966" y="6454"/>
                  <a:pt x="12959" y="6454"/>
                </a:cubicBezTo>
                <a:cubicBezTo>
                  <a:pt x="12715" y="6454"/>
                  <a:pt x="12665" y="6819"/>
                  <a:pt x="12921" y="6873"/>
                </a:cubicBezTo>
                <a:cubicBezTo>
                  <a:pt x="13339" y="6934"/>
                  <a:pt x="13726" y="7125"/>
                  <a:pt x="14027" y="7414"/>
                </a:cubicBezTo>
                <a:cubicBezTo>
                  <a:pt x="14097" y="7478"/>
                  <a:pt x="14180" y="7506"/>
                  <a:pt x="14261" y="7506"/>
                </a:cubicBezTo>
                <a:cubicBezTo>
                  <a:pt x="14437" y="7506"/>
                  <a:pt x="14605" y="7370"/>
                  <a:pt x="14605" y="7168"/>
                </a:cubicBezTo>
                <a:lnTo>
                  <a:pt x="14605" y="6387"/>
                </a:lnTo>
                <a:cubicBezTo>
                  <a:pt x="14599" y="6357"/>
                  <a:pt x="14593" y="6326"/>
                  <a:pt x="14580" y="6301"/>
                </a:cubicBezTo>
                <a:lnTo>
                  <a:pt x="12239" y="874"/>
                </a:lnTo>
                <a:cubicBezTo>
                  <a:pt x="12159" y="683"/>
                  <a:pt x="12030" y="511"/>
                  <a:pt x="11870" y="376"/>
                </a:cubicBezTo>
                <a:cubicBezTo>
                  <a:pt x="11562" y="136"/>
                  <a:pt x="11187" y="1"/>
                  <a:pt x="108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1540" name="Google Shape;1540;p81"/>
          <p:cNvGrpSpPr/>
          <p:nvPr/>
        </p:nvGrpSpPr>
        <p:grpSpPr>
          <a:xfrm>
            <a:off x="2882676" y="2966250"/>
            <a:ext cx="314038" cy="364622"/>
            <a:chOff x="2771537" y="2735831"/>
            <a:chExt cx="339390" cy="394059"/>
          </a:xfrm>
        </p:grpSpPr>
        <p:sp>
          <p:nvSpPr>
            <p:cNvPr id="1541" name="Google Shape;1541;p81"/>
            <p:cNvSpPr/>
            <p:nvPr/>
          </p:nvSpPr>
          <p:spPr>
            <a:xfrm>
              <a:off x="2771537" y="2760697"/>
              <a:ext cx="143103" cy="369192"/>
            </a:xfrm>
            <a:custGeom>
              <a:avLst/>
              <a:gdLst/>
              <a:ahLst/>
              <a:cxnLst/>
              <a:rect l="l" t="t" r="r" b="b"/>
              <a:pathLst>
                <a:path w="5306" h="13689" extrusionOk="0">
                  <a:moveTo>
                    <a:pt x="3922" y="430"/>
                  </a:moveTo>
                  <a:cubicBezTo>
                    <a:pt x="4445" y="430"/>
                    <a:pt x="4875" y="861"/>
                    <a:pt x="4875" y="1383"/>
                  </a:cubicBezTo>
                  <a:lnTo>
                    <a:pt x="4875" y="1832"/>
                  </a:lnTo>
                  <a:cubicBezTo>
                    <a:pt x="4875" y="1949"/>
                    <a:pt x="4777" y="2041"/>
                    <a:pt x="4666" y="2041"/>
                  </a:cubicBezTo>
                  <a:lnTo>
                    <a:pt x="640" y="2041"/>
                  </a:lnTo>
                  <a:cubicBezTo>
                    <a:pt x="523" y="2041"/>
                    <a:pt x="431" y="1949"/>
                    <a:pt x="431" y="1832"/>
                  </a:cubicBezTo>
                  <a:lnTo>
                    <a:pt x="431" y="1383"/>
                  </a:lnTo>
                  <a:cubicBezTo>
                    <a:pt x="431" y="855"/>
                    <a:pt x="855" y="430"/>
                    <a:pt x="1384" y="430"/>
                  </a:cubicBezTo>
                  <a:lnTo>
                    <a:pt x="2103" y="430"/>
                  </a:lnTo>
                  <a:cubicBezTo>
                    <a:pt x="2115" y="430"/>
                    <a:pt x="2121" y="437"/>
                    <a:pt x="2121" y="443"/>
                  </a:cubicBezTo>
                  <a:lnTo>
                    <a:pt x="2121" y="953"/>
                  </a:lnTo>
                  <a:cubicBezTo>
                    <a:pt x="2121" y="1131"/>
                    <a:pt x="2269" y="1279"/>
                    <a:pt x="2447" y="1279"/>
                  </a:cubicBezTo>
                  <a:lnTo>
                    <a:pt x="2859" y="1279"/>
                  </a:lnTo>
                  <a:cubicBezTo>
                    <a:pt x="3037" y="1279"/>
                    <a:pt x="3185" y="1131"/>
                    <a:pt x="3185" y="953"/>
                  </a:cubicBezTo>
                  <a:lnTo>
                    <a:pt x="3185" y="443"/>
                  </a:lnTo>
                  <a:cubicBezTo>
                    <a:pt x="3185" y="437"/>
                    <a:pt x="3191" y="430"/>
                    <a:pt x="3197" y="430"/>
                  </a:cubicBezTo>
                  <a:close/>
                  <a:moveTo>
                    <a:pt x="3246" y="2465"/>
                  </a:moveTo>
                  <a:lnTo>
                    <a:pt x="3246" y="4918"/>
                  </a:lnTo>
                  <a:lnTo>
                    <a:pt x="2060" y="4235"/>
                  </a:lnTo>
                  <a:lnTo>
                    <a:pt x="2060" y="2465"/>
                  </a:lnTo>
                  <a:close/>
                  <a:moveTo>
                    <a:pt x="2060" y="4727"/>
                  </a:moveTo>
                  <a:lnTo>
                    <a:pt x="3246" y="5415"/>
                  </a:lnTo>
                  <a:lnTo>
                    <a:pt x="3246" y="6307"/>
                  </a:lnTo>
                  <a:lnTo>
                    <a:pt x="2060" y="5624"/>
                  </a:lnTo>
                  <a:lnTo>
                    <a:pt x="2060" y="4727"/>
                  </a:lnTo>
                  <a:close/>
                  <a:moveTo>
                    <a:pt x="2060" y="6116"/>
                  </a:moveTo>
                  <a:lnTo>
                    <a:pt x="3246" y="6799"/>
                  </a:lnTo>
                  <a:lnTo>
                    <a:pt x="3246" y="7696"/>
                  </a:lnTo>
                  <a:lnTo>
                    <a:pt x="2060" y="7014"/>
                  </a:lnTo>
                  <a:lnTo>
                    <a:pt x="2060" y="6116"/>
                  </a:lnTo>
                  <a:close/>
                  <a:moveTo>
                    <a:pt x="2060" y="7512"/>
                  </a:moveTo>
                  <a:lnTo>
                    <a:pt x="3246" y="8194"/>
                  </a:lnTo>
                  <a:lnTo>
                    <a:pt x="3246" y="9091"/>
                  </a:lnTo>
                  <a:lnTo>
                    <a:pt x="2060" y="8409"/>
                  </a:lnTo>
                  <a:lnTo>
                    <a:pt x="2060" y="7512"/>
                  </a:lnTo>
                  <a:close/>
                  <a:moveTo>
                    <a:pt x="2060" y="8901"/>
                  </a:moveTo>
                  <a:lnTo>
                    <a:pt x="3246" y="9583"/>
                  </a:lnTo>
                  <a:lnTo>
                    <a:pt x="3246" y="10480"/>
                  </a:lnTo>
                  <a:lnTo>
                    <a:pt x="2060" y="9798"/>
                  </a:lnTo>
                  <a:lnTo>
                    <a:pt x="2060" y="8901"/>
                  </a:lnTo>
                  <a:close/>
                  <a:moveTo>
                    <a:pt x="1384" y="0"/>
                  </a:moveTo>
                  <a:cubicBezTo>
                    <a:pt x="622" y="0"/>
                    <a:pt x="1" y="621"/>
                    <a:pt x="1" y="1383"/>
                  </a:cubicBezTo>
                  <a:lnTo>
                    <a:pt x="1" y="1832"/>
                  </a:lnTo>
                  <a:cubicBezTo>
                    <a:pt x="1" y="2188"/>
                    <a:pt x="290" y="2471"/>
                    <a:pt x="640" y="2471"/>
                  </a:cubicBezTo>
                  <a:lnTo>
                    <a:pt x="1636" y="2471"/>
                  </a:lnTo>
                  <a:lnTo>
                    <a:pt x="1636" y="3989"/>
                  </a:lnTo>
                  <a:lnTo>
                    <a:pt x="1335" y="3817"/>
                  </a:lnTo>
                  <a:cubicBezTo>
                    <a:pt x="1296" y="3795"/>
                    <a:pt x="1259" y="3786"/>
                    <a:pt x="1223" y="3786"/>
                  </a:cubicBezTo>
                  <a:cubicBezTo>
                    <a:pt x="1033" y="3786"/>
                    <a:pt x="912" y="4067"/>
                    <a:pt x="1120" y="4186"/>
                  </a:cubicBezTo>
                  <a:lnTo>
                    <a:pt x="1636" y="4481"/>
                  </a:lnTo>
                  <a:lnTo>
                    <a:pt x="1636" y="5379"/>
                  </a:lnTo>
                  <a:lnTo>
                    <a:pt x="1335" y="5207"/>
                  </a:lnTo>
                  <a:cubicBezTo>
                    <a:pt x="1296" y="5184"/>
                    <a:pt x="1259" y="5175"/>
                    <a:pt x="1223" y="5175"/>
                  </a:cubicBezTo>
                  <a:cubicBezTo>
                    <a:pt x="1033" y="5175"/>
                    <a:pt x="912" y="5456"/>
                    <a:pt x="1120" y="5575"/>
                  </a:cubicBezTo>
                  <a:lnTo>
                    <a:pt x="1636" y="5870"/>
                  </a:lnTo>
                  <a:lnTo>
                    <a:pt x="1636" y="6768"/>
                  </a:lnTo>
                  <a:lnTo>
                    <a:pt x="1335" y="6596"/>
                  </a:lnTo>
                  <a:cubicBezTo>
                    <a:pt x="1296" y="6574"/>
                    <a:pt x="1259" y="6564"/>
                    <a:pt x="1223" y="6564"/>
                  </a:cubicBezTo>
                  <a:cubicBezTo>
                    <a:pt x="1033" y="6564"/>
                    <a:pt x="913" y="6846"/>
                    <a:pt x="1126" y="6971"/>
                  </a:cubicBezTo>
                  <a:lnTo>
                    <a:pt x="1636" y="7266"/>
                  </a:lnTo>
                  <a:lnTo>
                    <a:pt x="1636" y="8163"/>
                  </a:lnTo>
                  <a:lnTo>
                    <a:pt x="1335" y="7991"/>
                  </a:lnTo>
                  <a:cubicBezTo>
                    <a:pt x="1295" y="7967"/>
                    <a:pt x="1257" y="7957"/>
                    <a:pt x="1221" y="7957"/>
                  </a:cubicBezTo>
                  <a:cubicBezTo>
                    <a:pt x="1034" y="7957"/>
                    <a:pt x="919" y="8241"/>
                    <a:pt x="1126" y="8360"/>
                  </a:cubicBezTo>
                  <a:lnTo>
                    <a:pt x="1636" y="8655"/>
                  </a:lnTo>
                  <a:lnTo>
                    <a:pt x="1636" y="9552"/>
                  </a:lnTo>
                  <a:lnTo>
                    <a:pt x="1341" y="9380"/>
                  </a:lnTo>
                  <a:cubicBezTo>
                    <a:pt x="1301" y="9358"/>
                    <a:pt x="1263" y="9348"/>
                    <a:pt x="1227" y="9348"/>
                  </a:cubicBezTo>
                  <a:cubicBezTo>
                    <a:pt x="1035" y="9348"/>
                    <a:pt x="918" y="9630"/>
                    <a:pt x="1126" y="9749"/>
                  </a:cubicBezTo>
                  <a:lnTo>
                    <a:pt x="1636" y="10044"/>
                  </a:lnTo>
                  <a:lnTo>
                    <a:pt x="1636" y="10948"/>
                  </a:lnTo>
                  <a:cubicBezTo>
                    <a:pt x="1636" y="11092"/>
                    <a:pt x="1743" y="11164"/>
                    <a:pt x="1851" y="11164"/>
                  </a:cubicBezTo>
                  <a:cubicBezTo>
                    <a:pt x="1959" y="11164"/>
                    <a:pt x="2066" y="11092"/>
                    <a:pt x="2066" y="10948"/>
                  </a:cubicBezTo>
                  <a:lnTo>
                    <a:pt x="2066" y="10290"/>
                  </a:lnTo>
                  <a:lnTo>
                    <a:pt x="3246" y="10978"/>
                  </a:lnTo>
                  <a:lnTo>
                    <a:pt x="3246" y="11820"/>
                  </a:lnTo>
                  <a:cubicBezTo>
                    <a:pt x="3246" y="12128"/>
                    <a:pt x="3056" y="12632"/>
                    <a:pt x="2705" y="13234"/>
                  </a:cubicBezTo>
                  <a:cubicBezTo>
                    <a:pt x="2693" y="13253"/>
                    <a:pt x="2675" y="13262"/>
                    <a:pt x="2656" y="13262"/>
                  </a:cubicBezTo>
                  <a:cubicBezTo>
                    <a:pt x="2638" y="13262"/>
                    <a:pt x="2619" y="13253"/>
                    <a:pt x="2607" y="13234"/>
                  </a:cubicBezTo>
                  <a:cubicBezTo>
                    <a:pt x="2257" y="12632"/>
                    <a:pt x="2066" y="12128"/>
                    <a:pt x="2066" y="11820"/>
                  </a:cubicBezTo>
                  <a:cubicBezTo>
                    <a:pt x="2066" y="11679"/>
                    <a:pt x="1959" y="11608"/>
                    <a:pt x="1851" y="11608"/>
                  </a:cubicBezTo>
                  <a:cubicBezTo>
                    <a:pt x="1743" y="11608"/>
                    <a:pt x="1636" y="11679"/>
                    <a:pt x="1636" y="11820"/>
                  </a:cubicBezTo>
                  <a:cubicBezTo>
                    <a:pt x="1636" y="12312"/>
                    <a:pt x="1962" y="12976"/>
                    <a:pt x="2238" y="13449"/>
                  </a:cubicBezTo>
                  <a:cubicBezTo>
                    <a:pt x="2330" y="13609"/>
                    <a:pt x="2493" y="13689"/>
                    <a:pt x="2656" y="13689"/>
                  </a:cubicBezTo>
                  <a:cubicBezTo>
                    <a:pt x="2819" y="13689"/>
                    <a:pt x="2982" y="13609"/>
                    <a:pt x="3074" y="13449"/>
                  </a:cubicBezTo>
                  <a:cubicBezTo>
                    <a:pt x="3351" y="12976"/>
                    <a:pt x="3677" y="12312"/>
                    <a:pt x="3677" y="11820"/>
                  </a:cubicBezTo>
                  <a:lnTo>
                    <a:pt x="3677" y="11224"/>
                  </a:lnTo>
                  <a:lnTo>
                    <a:pt x="3978" y="11396"/>
                  </a:lnTo>
                  <a:cubicBezTo>
                    <a:pt x="4016" y="11418"/>
                    <a:pt x="4054" y="11428"/>
                    <a:pt x="4089" y="11428"/>
                  </a:cubicBezTo>
                  <a:cubicBezTo>
                    <a:pt x="4278" y="11428"/>
                    <a:pt x="4394" y="11147"/>
                    <a:pt x="4187" y="11027"/>
                  </a:cubicBezTo>
                  <a:lnTo>
                    <a:pt x="3677" y="10732"/>
                  </a:lnTo>
                  <a:lnTo>
                    <a:pt x="3677" y="9829"/>
                  </a:lnTo>
                  <a:lnTo>
                    <a:pt x="3972" y="10001"/>
                  </a:lnTo>
                  <a:cubicBezTo>
                    <a:pt x="4011" y="10023"/>
                    <a:pt x="4049" y="10033"/>
                    <a:pt x="4085" y="10033"/>
                  </a:cubicBezTo>
                  <a:cubicBezTo>
                    <a:pt x="4278" y="10033"/>
                    <a:pt x="4394" y="9751"/>
                    <a:pt x="4187" y="9632"/>
                  </a:cubicBezTo>
                  <a:lnTo>
                    <a:pt x="3677" y="9337"/>
                  </a:lnTo>
                  <a:lnTo>
                    <a:pt x="3677" y="8440"/>
                  </a:lnTo>
                  <a:lnTo>
                    <a:pt x="3972" y="8612"/>
                  </a:lnTo>
                  <a:cubicBezTo>
                    <a:pt x="4010" y="8634"/>
                    <a:pt x="4048" y="8644"/>
                    <a:pt x="4083" y="8644"/>
                  </a:cubicBezTo>
                  <a:cubicBezTo>
                    <a:pt x="4273" y="8644"/>
                    <a:pt x="4394" y="8362"/>
                    <a:pt x="4187" y="8243"/>
                  </a:cubicBezTo>
                  <a:lnTo>
                    <a:pt x="3677" y="7948"/>
                  </a:lnTo>
                  <a:lnTo>
                    <a:pt x="3677" y="7051"/>
                  </a:lnTo>
                  <a:lnTo>
                    <a:pt x="3972" y="7223"/>
                  </a:lnTo>
                  <a:cubicBezTo>
                    <a:pt x="4010" y="7245"/>
                    <a:pt x="4048" y="7254"/>
                    <a:pt x="4083" y="7254"/>
                  </a:cubicBezTo>
                  <a:cubicBezTo>
                    <a:pt x="4273" y="7254"/>
                    <a:pt x="4394" y="6973"/>
                    <a:pt x="4187" y="6854"/>
                  </a:cubicBezTo>
                  <a:lnTo>
                    <a:pt x="3677" y="6553"/>
                  </a:lnTo>
                  <a:lnTo>
                    <a:pt x="3677" y="5655"/>
                  </a:lnTo>
                  <a:lnTo>
                    <a:pt x="3972" y="5827"/>
                  </a:lnTo>
                  <a:cubicBezTo>
                    <a:pt x="4010" y="5849"/>
                    <a:pt x="4048" y="5859"/>
                    <a:pt x="4083" y="5859"/>
                  </a:cubicBezTo>
                  <a:cubicBezTo>
                    <a:pt x="4273" y="5859"/>
                    <a:pt x="4394" y="5578"/>
                    <a:pt x="4187" y="5459"/>
                  </a:cubicBezTo>
                  <a:lnTo>
                    <a:pt x="3670" y="5163"/>
                  </a:lnTo>
                  <a:lnTo>
                    <a:pt x="3670" y="2471"/>
                  </a:lnTo>
                  <a:lnTo>
                    <a:pt x="4666" y="2471"/>
                  </a:lnTo>
                  <a:cubicBezTo>
                    <a:pt x="5017" y="2471"/>
                    <a:pt x="5305" y="2182"/>
                    <a:pt x="5305" y="1832"/>
                  </a:cubicBezTo>
                  <a:lnTo>
                    <a:pt x="5305" y="1383"/>
                  </a:lnTo>
                  <a:cubicBezTo>
                    <a:pt x="5305" y="621"/>
                    <a:pt x="4685" y="0"/>
                    <a:pt x="3922" y="0"/>
                  </a:cubicBezTo>
                  <a:lnTo>
                    <a:pt x="3197" y="0"/>
                  </a:lnTo>
                  <a:cubicBezTo>
                    <a:pt x="2957" y="0"/>
                    <a:pt x="2755" y="203"/>
                    <a:pt x="2755" y="443"/>
                  </a:cubicBezTo>
                  <a:lnTo>
                    <a:pt x="2755" y="855"/>
                  </a:lnTo>
                  <a:lnTo>
                    <a:pt x="2546" y="855"/>
                  </a:lnTo>
                  <a:lnTo>
                    <a:pt x="2546" y="443"/>
                  </a:lnTo>
                  <a:cubicBezTo>
                    <a:pt x="2546" y="203"/>
                    <a:pt x="2349" y="0"/>
                    <a:pt x="2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42" name="Google Shape;1542;p81"/>
            <p:cNvSpPr/>
            <p:nvPr/>
          </p:nvSpPr>
          <p:spPr>
            <a:xfrm>
              <a:off x="2940315" y="2735831"/>
              <a:ext cx="170612" cy="394059"/>
            </a:xfrm>
            <a:custGeom>
              <a:avLst/>
              <a:gdLst/>
              <a:ahLst/>
              <a:cxnLst/>
              <a:rect l="l" t="t" r="r" b="b"/>
              <a:pathLst>
                <a:path w="6326" h="14611" extrusionOk="0">
                  <a:moveTo>
                    <a:pt x="1697" y="430"/>
                  </a:moveTo>
                  <a:lnTo>
                    <a:pt x="1697" y="2582"/>
                  </a:lnTo>
                  <a:lnTo>
                    <a:pt x="430" y="2582"/>
                  </a:lnTo>
                  <a:lnTo>
                    <a:pt x="430" y="430"/>
                  </a:lnTo>
                  <a:close/>
                  <a:moveTo>
                    <a:pt x="4198" y="430"/>
                  </a:moveTo>
                  <a:lnTo>
                    <a:pt x="4198" y="2582"/>
                  </a:lnTo>
                  <a:lnTo>
                    <a:pt x="2127" y="2582"/>
                  </a:lnTo>
                  <a:lnTo>
                    <a:pt x="2127" y="430"/>
                  </a:lnTo>
                  <a:close/>
                  <a:moveTo>
                    <a:pt x="5895" y="430"/>
                  </a:moveTo>
                  <a:lnTo>
                    <a:pt x="5895" y="2582"/>
                  </a:lnTo>
                  <a:lnTo>
                    <a:pt x="4629" y="2582"/>
                  </a:lnTo>
                  <a:lnTo>
                    <a:pt x="4629" y="430"/>
                  </a:lnTo>
                  <a:close/>
                  <a:moveTo>
                    <a:pt x="2471" y="6583"/>
                  </a:moveTo>
                  <a:lnTo>
                    <a:pt x="3854" y="7382"/>
                  </a:lnTo>
                  <a:lnTo>
                    <a:pt x="3854" y="8280"/>
                  </a:lnTo>
                  <a:lnTo>
                    <a:pt x="2471" y="7481"/>
                  </a:lnTo>
                  <a:lnTo>
                    <a:pt x="2471" y="6583"/>
                  </a:lnTo>
                  <a:close/>
                  <a:moveTo>
                    <a:pt x="2471" y="7973"/>
                  </a:moveTo>
                  <a:lnTo>
                    <a:pt x="3854" y="8772"/>
                  </a:lnTo>
                  <a:lnTo>
                    <a:pt x="3854" y="9669"/>
                  </a:lnTo>
                  <a:lnTo>
                    <a:pt x="2471" y="8870"/>
                  </a:lnTo>
                  <a:lnTo>
                    <a:pt x="2471" y="7973"/>
                  </a:lnTo>
                  <a:close/>
                  <a:moveTo>
                    <a:pt x="2471" y="9368"/>
                  </a:moveTo>
                  <a:lnTo>
                    <a:pt x="3854" y="10167"/>
                  </a:lnTo>
                  <a:lnTo>
                    <a:pt x="3854" y="11058"/>
                  </a:lnTo>
                  <a:lnTo>
                    <a:pt x="2471" y="10259"/>
                  </a:lnTo>
                  <a:lnTo>
                    <a:pt x="2471" y="9368"/>
                  </a:lnTo>
                  <a:close/>
                  <a:moveTo>
                    <a:pt x="2471" y="10757"/>
                  </a:moveTo>
                  <a:lnTo>
                    <a:pt x="3854" y="11556"/>
                  </a:lnTo>
                  <a:lnTo>
                    <a:pt x="3854" y="12453"/>
                  </a:lnTo>
                  <a:lnTo>
                    <a:pt x="2471" y="11654"/>
                  </a:lnTo>
                  <a:lnTo>
                    <a:pt x="2471" y="10757"/>
                  </a:lnTo>
                  <a:close/>
                  <a:moveTo>
                    <a:pt x="2471" y="12152"/>
                  </a:moveTo>
                  <a:lnTo>
                    <a:pt x="3854" y="12951"/>
                  </a:lnTo>
                  <a:lnTo>
                    <a:pt x="3854" y="13843"/>
                  </a:lnTo>
                  <a:cubicBezTo>
                    <a:pt x="3854" y="14027"/>
                    <a:pt x="3701" y="14181"/>
                    <a:pt x="3516" y="14181"/>
                  </a:cubicBezTo>
                  <a:lnTo>
                    <a:pt x="2809" y="14181"/>
                  </a:lnTo>
                  <a:cubicBezTo>
                    <a:pt x="2625" y="14181"/>
                    <a:pt x="2471" y="14027"/>
                    <a:pt x="2471" y="13843"/>
                  </a:cubicBezTo>
                  <a:lnTo>
                    <a:pt x="2471" y="12152"/>
                  </a:lnTo>
                  <a:close/>
                  <a:moveTo>
                    <a:pt x="406" y="0"/>
                  </a:moveTo>
                  <a:cubicBezTo>
                    <a:pt x="185" y="0"/>
                    <a:pt x="0" y="185"/>
                    <a:pt x="0" y="406"/>
                  </a:cubicBezTo>
                  <a:lnTo>
                    <a:pt x="0" y="2600"/>
                  </a:lnTo>
                  <a:cubicBezTo>
                    <a:pt x="0" y="2828"/>
                    <a:pt x="185" y="3006"/>
                    <a:pt x="406" y="3006"/>
                  </a:cubicBezTo>
                  <a:lnTo>
                    <a:pt x="1266" y="3006"/>
                  </a:lnTo>
                  <a:lnTo>
                    <a:pt x="1266" y="3406"/>
                  </a:lnTo>
                  <a:cubicBezTo>
                    <a:pt x="1266" y="3547"/>
                    <a:pt x="1374" y="3618"/>
                    <a:pt x="1482" y="3618"/>
                  </a:cubicBezTo>
                  <a:cubicBezTo>
                    <a:pt x="1589" y="3618"/>
                    <a:pt x="1697" y="3547"/>
                    <a:pt x="1697" y="3406"/>
                  </a:cubicBezTo>
                  <a:lnTo>
                    <a:pt x="1697" y="3006"/>
                  </a:lnTo>
                  <a:lnTo>
                    <a:pt x="4635" y="3006"/>
                  </a:lnTo>
                  <a:lnTo>
                    <a:pt x="4635" y="4420"/>
                  </a:lnTo>
                  <a:cubicBezTo>
                    <a:pt x="4629" y="4567"/>
                    <a:pt x="4536" y="4696"/>
                    <a:pt x="4401" y="4752"/>
                  </a:cubicBezTo>
                  <a:lnTo>
                    <a:pt x="4272" y="4801"/>
                  </a:lnTo>
                  <a:cubicBezTo>
                    <a:pt x="4020" y="4893"/>
                    <a:pt x="3854" y="5133"/>
                    <a:pt x="3854" y="5403"/>
                  </a:cubicBezTo>
                  <a:lnTo>
                    <a:pt x="3854" y="6891"/>
                  </a:lnTo>
                  <a:lnTo>
                    <a:pt x="2471" y="6092"/>
                  </a:lnTo>
                  <a:lnTo>
                    <a:pt x="2471" y="5397"/>
                  </a:lnTo>
                  <a:cubicBezTo>
                    <a:pt x="2471" y="5133"/>
                    <a:pt x="2305" y="4893"/>
                    <a:pt x="2053" y="4795"/>
                  </a:cubicBezTo>
                  <a:lnTo>
                    <a:pt x="1924" y="4752"/>
                  </a:lnTo>
                  <a:cubicBezTo>
                    <a:pt x="1789" y="4696"/>
                    <a:pt x="1697" y="4567"/>
                    <a:pt x="1691" y="4420"/>
                  </a:cubicBezTo>
                  <a:lnTo>
                    <a:pt x="1691" y="4260"/>
                  </a:lnTo>
                  <a:cubicBezTo>
                    <a:pt x="1691" y="4115"/>
                    <a:pt x="1585" y="4043"/>
                    <a:pt x="1478" y="4043"/>
                  </a:cubicBezTo>
                  <a:cubicBezTo>
                    <a:pt x="1372" y="4043"/>
                    <a:pt x="1266" y="4115"/>
                    <a:pt x="1266" y="4260"/>
                  </a:cubicBezTo>
                  <a:lnTo>
                    <a:pt x="1266" y="4420"/>
                  </a:lnTo>
                  <a:cubicBezTo>
                    <a:pt x="1266" y="4745"/>
                    <a:pt x="1469" y="5034"/>
                    <a:pt x="1777" y="5151"/>
                  </a:cubicBezTo>
                  <a:lnTo>
                    <a:pt x="1906" y="5200"/>
                  </a:lnTo>
                  <a:cubicBezTo>
                    <a:pt x="1986" y="5231"/>
                    <a:pt x="2041" y="5311"/>
                    <a:pt x="2041" y="5397"/>
                  </a:cubicBezTo>
                  <a:lnTo>
                    <a:pt x="2041" y="5840"/>
                  </a:lnTo>
                  <a:lnTo>
                    <a:pt x="1850" y="5735"/>
                  </a:lnTo>
                  <a:cubicBezTo>
                    <a:pt x="1810" y="5712"/>
                    <a:pt x="1771" y="5701"/>
                    <a:pt x="1735" y="5701"/>
                  </a:cubicBezTo>
                  <a:cubicBezTo>
                    <a:pt x="1543" y="5701"/>
                    <a:pt x="1429" y="5985"/>
                    <a:pt x="1635" y="6104"/>
                  </a:cubicBezTo>
                  <a:lnTo>
                    <a:pt x="2047" y="6344"/>
                  </a:lnTo>
                  <a:lnTo>
                    <a:pt x="2047" y="7235"/>
                  </a:lnTo>
                  <a:lnTo>
                    <a:pt x="1850" y="7124"/>
                  </a:lnTo>
                  <a:cubicBezTo>
                    <a:pt x="1811" y="7102"/>
                    <a:pt x="1773" y="7093"/>
                    <a:pt x="1737" y="7093"/>
                  </a:cubicBezTo>
                  <a:cubicBezTo>
                    <a:pt x="1544" y="7093"/>
                    <a:pt x="1428" y="7374"/>
                    <a:pt x="1635" y="7493"/>
                  </a:cubicBezTo>
                  <a:lnTo>
                    <a:pt x="2047" y="7733"/>
                  </a:lnTo>
                  <a:lnTo>
                    <a:pt x="2047" y="8630"/>
                  </a:lnTo>
                  <a:lnTo>
                    <a:pt x="1850" y="8513"/>
                  </a:lnTo>
                  <a:cubicBezTo>
                    <a:pt x="1811" y="8491"/>
                    <a:pt x="1773" y="8482"/>
                    <a:pt x="1737" y="8482"/>
                  </a:cubicBezTo>
                  <a:cubicBezTo>
                    <a:pt x="1544" y="8482"/>
                    <a:pt x="1428" y="8763"/>
                    <a:pt x="1635" y="8882"/>
                  </a:cubicBezTo>
                  <a:lnTo>
                    <a:pt x="2047" y="9122"/>
                  </a:lnTo>
                  <a:lnTo>
                    <a:pt x="2047" y="10019"/>
                  </a:lnTo>
                  <a:lnTo>
                    <a:pt x="1850" y="9903"/>
                  </a:lnTo>
                  <a:cubicBezTo>
                    <a:pt x="1811" y="9881"/>
                    <a:pt x="1773" y="9871"/>
                    <a:pt x="1737" y="9871"/>
                  </a:cubicBezTo>
                  <a:cubicBezTo>
                    <a:pt x="1544" y="9871"/>
                    <a:pt x="1428" y="10153"/>
                    <a:pt x="1635" y="10278"/>
                  </a:cubicBezTo>
                  <a:lnTo>
                    <a:pt x="2047" y="10511"/>
                  </a:lnTo>
                  <a:lnTo>
                    <a:pt x="2047" y="11409"/>
                  </a:lnTo>
                  <a:lnTo>
                    <a:pt x="1850" y="11298"/>
                  </a:lnTo>
                  <a:cubicBezTo>
                    <a:pt x="1810" y="11274"/>
                    <a:pt x="1771" y="11264"/>
                    <a:pt x="1735" y="11264"/>
                  </a:cubicBezTo>
                  <a:cubicBezTo>
                    <a:pt x="1543" y="11264"/>
                    <a:pt x="1429" y="11548"/>
                    <a:pt x="1635" y="11667"/>
                  </a:cubicBezTo>
                  <a:lnTo>
                    <a:pt x="2047" y="11906"/>
                  </a:lnTo>
                  <a:lnTo>
                    <a:pt x="2047" y="13843"/>
                  </a:lnTo>
                  <a:cubicBezTo>
                    <a:pt x="2047" y="14267"/>
                    <a:pt x="2391" y="14611"/>
                    <a:pt x="2815" y="14611"/>
                  </a:cubicBezTo>
                  <a:lnTo>
                    <a:pt x="3516" y="14611"/>
                  </a:lnTo>
                  <a:cubicBezTo>
                    <a:pt x="3940" y="14611"/>
                    <a:pt x="4284" y="14267"/>
                    <a:pt x="4284" y="13843"/>
                  </a:cubicBezTo>
                  <a:lnTo>
                    <a:pt x="4284" y="13197"/>
                  </a:lnTo>
                  <a:lnTo>
                    <a:pt x="4487" y="13308"/>
                  </a:lnTo>
                  <a:cubicBezTo>
                    <a:pt x="4527" y="13331"/>
                    <a:pt x="4565" y="13342"/>
                    <a:pt x="4601" y="13342"/>
                  </a:cubicBezTo>
                  <a:cubicBezTo>
                    <a:pt x="4788" y="13342"/>
                    <a:pt x="4903" y="13058"/>
                    <a:pt x="4696" y="12939"/>
                  </a:cubicBezTo>
                  <a:lnTo>
                    <a:pt x="4284" y="12699"/>
                  </a:lnTo>
                  <a:lnTo>
                    <a:pt x="4284" y="11802"/>
                  </a:lnTo>
                  <a:lnTo>
                    <a:pt x="4487" y="11919"/>
                  </a:lnTo>
                  <a:cubicBezTo>
                    <a:pt x="4526" y="11941"/>
                    <a:pt x="4563" y="11950"/>
                    <a:pt x="4598" y="11950"/>
                  </a:cubicBezTo>
                  <a:cubicBezTo>
                    <a:pt x="4787" y="11950"/>
                    <a:pt x="4904" y="11668"/>
                    <a:pt x="4696" y="11544"/>
                  </a:cubicBezTo>
                  <a:lnTo>
                    <a:pt x="4284" y="11310"/>
                  </a:lnTo>
                  <a:lnTo>
                    <a:pt x="4284" y="10413"/>
                  </a:lnTo>
                  <a:lnTo>
                    <a:pt x="4487" y="10523"/>
                  </a:lnTo>
                  <a:cubicBezTo>
                    <a:pt x="4527" y="10547"/>
                    <a:pt x="4565" y="10557"/>
                    <a:pt x="4601" y="10557"/>
                  </a:cubicBezTo>
                  <a:cubicBezTo>
                    <a:pt x="4788" y="10557"/>
                    <a:pt x="4903" y="10273"/>
                    <a:pt x="4696" y="10155"/>
                  </a:cubicBezTo>
                  <a:lnTo>
                    <a:pt x="4284" y="9915"/>
                  </a:lnTo>
                  <a:lnTo>
                    <a:pt x="4284" y="9024"/>
                  </a:lnTo>
                  <a:lnTo>
                    <a:pt x="4487" y="9134"/>
                  </a:lnTo>
                  <a:cubicBezTo>
                    <a:pt x="4526" y="9156"/>
                    <a:pt x="4563" y="9166"/>
                    <a:pt x="4598" y="9166"/>
                  </a:cubicBezTo>
                  <a:cubicBezTo>
                    <a:pt x="4787" y="9166"/>
                    <a:pt x="4904" y="8885"/>
                    <a:pt x="4696" y="8765"/>
                  </a:cubicBezTo>
                  <a:lnTo>
                    <a:pt x="4284" y="8526"/>
                  </a:lnTo>
                  <a:lnTo>
                    <a:pt x="4284" y="7628"/>
                  </a:lnTo>
                  <a:lnTo>
                    <a:pt x="4487" y="7745"/>
                  </a:lnTo>
                  <a:cubicBezTo>
                    <a:pt x="4526" y="7767"/>
                    <a:pt x="4563" y="7777"/>
                    <a:pt x="4598" y="7777"/>
                  </a:cubicBezTo>
                  <a:cubicBezTo>
                    <a:pt x="4787" y="7777"/>
                    <a:pt x="4904" y="7496"/>
                    <a:pt x="4696" y="7376"/>
                  </a:cubicBezTo>
                  <a:lnTo>
                    <a:pt x="4284" y="7137"/>
                  </a:lnTo>
                  <a:lnTo>
                    <a:pt x="4284" y="5403"/>
                  </a:lnTo>
                  <a:cubicBezTo>
                    <a:pt x="4284" y="5311"/>
                    <a:pt x="4340" y="5231"/>
                    <a:pt x="4426" y="5200"/>
                  </a:cubicBezTo>
                  <a:lnTo>
                    <a:pt x="4555" y="5151"/>
                  </a:lnTo>
                  <a:cubicBezTo>
                    <a:pt x="4862" y="5041"/>
                    <a:pt x="5065" y="4745"/>
                    <a:pt x="5065" y="4420"/>
                  </a:cubicBezTo>
                  <a:lnTo>
                    <a:pt x="5065" y="3006"/>
                  </a:lnTo>
                  <a:lnTo>
                    <a:pt x="5919" y="3006"/>
                  </a:lnTo>
                  <a:cubicBezTo>
                    <a:pt x="6147" y="3006"/>
                    <a:pt x="6325" y="2828"/>
                    <a:pt x="6325" y="2600"/>
                  </a:cubicBezTo>
                  <a:lnTo>
                    <a:pt x="6325" y="412"/>
                  </a:lnTo>
                  <a:cubicBezTo>
                    <a:pt x="6325" y="185"/>
                    <a:pt x="6147" y="0"/>
                    <a:pt x="59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43" name="Google Shape;1543;p81"/>
          <p:cNvGrpSpPr/>
          <p:nvPr/>
        </p:nvGrpSpPr>
        <p:grpSpPr>
          <a:xfrm>
            <a:off x="7226691" y="3551104"/>
            <a:ext cx="205258" cy="365122"/>
            <a:chOff x="7452450" y="3367900"/>
            <a:chExt cx="221828" cy="394598"/>
          </a:xfrm>
        </p:grpSpPr>
        <p:sp>
          <p:nvSpPr>
            <p:cNvPr id="1544" name="Google Shape;1544;p81"/>
            <p:cNvSpPr/>
            <p:nvPr/>
          </p:nvSpPr>
          <p:spPr>
            <a:xfrm>
              <a:off x="7452450" y="3411025"/>
              <a:ext cx="221828" cy="351473"/>
            </a:xfrm>
            <a:custGeom>
              <a:avLst/>
              <a:gdLst/>
              <a:ahLst/>
              <a:cxnLst/>
              <a:rect l="l" t="t" r="r" b="b"/>
              <a:pathLst>
                <a:path w="8225" h="13032" extrusionOk="0">
                  <a:moveTo>
                    <a:pt x="4113" y="431"/>
                  </a:moveTo>
                  <a:cubicBezTo>
                    <a:pt x="4156" y="431"/>
                    <a:pt x="4242" y="529"/>
                    <a:pt x="4242" y="695"/>
                  </a:cubicBezTo>
                  <a:cubicBezTo>
                    <a:pt x="4242" y="726"/>
                    <a:pt x="4235" y="751"/>
                    <a:pt x="4229" y="781"/>
                  </a:cubicBezTo>
                  <a:cubicBezTo>
                    <a:pt x="4217" y="855"/>
                    <a:pt x="4242" y="929"/>
                    <a:pt x="4291" y="984"/>
                  </a:cubicBezTo>
                  <a:cubicBezTo>
                    <a:pt x="4315" y="1003"/>
                    <a:pt x="4334" y="1034"/>
                    <a:pt x="4352" y="1064"/>
                  </a:cubicBezTo>
                  <a:lnTo>
                    <a:pt x="3867" y="1064"/>
                  </a:lnTo>
                  <a:cubicBezTo>
                    <a:pt x="3879" y="1034"/>
                    <a:pt x="3904" y="1003"/>
                    <a:pt x="3928" y="984"/>
                  </a:cubicBezTo>
                  <a:cubicBezTo>
                    <a:pt x="3977" y="929"/>
                    <a:pt x="4002" y="855"/>
                    <a:pt x="3990" y="781"/>
                  </a:cubicBezTo>
                  <a:cubicBezTo>
                    <a:pt x="3983" y="751"/>
                    <a:pt x="3977" y="726"/>
                    <a:pt x="3977" y="695"/>
                  </a:cubicBezTo>
                  <a:cubicBezTo>
                    <a:pt x="3977" y="529"/>
                    <a:pt x="4063" y="431"/>
                    <a:pt x="4113" y="431"/>
                  </a:cubicBezTo>
                  <a:close/>
                  <a:moveTo>
                    <a:pt x="6086" y="1495"/>
                  </a:moveTo>
                  <a:cubicBezTo>
                    <a:pt x="6159" y="1495"/>
                    <a:pt x="6159" y="1605"/>
                    <a:pt x="6086" y="1605"/>
                  </a:cubicBezTo>
                  <a:lnTo>
                    <a:pt x="4967" y="1605"/>
                  </a:lnTo>
                  <a:cubicBezTo>
                    <a:pt x="4678" y="1605"/>
                    <a:pt x="4678" y="2035"/>
                    <a:pt x="4967" y="2035"/>
                  </a:cubicBezTo>
                  <a:lnTo>
                    <a:pt x="5459" y="2035"/>
                  </a:lnTo>
                  <a:cubicBezTo>
                    <a:pt x="5330" y="2257"/>
                    <a:pt x="5157" y="2441"/>
                    <a:pt x="4942" y="2582"/>
                  </a:cubicBezTo>
                  <a:cubicBezTo>
                    <a:pt x="4930" y="2589"/>
                    <a:pt x="4918" y="2595"/>
                    <a:pt x="4905" y="2601"/>
                  </a:cubicBezTo>
                  <a:cubicBezTo>
                    <a:pt x="4660" y="2748"/>
                    <a:pt x="4383" y="2822"/>
                    <a:pt x="4106" y="2822"/>
                  </a:cubicBezTo>
                  <a:cubicBezTo>
                    <a:pt x="3830" y="2822"/>
                    <a:pt x="3553" y="2748"/>
                    <a:pt x="3307" y="2601"/>
                  </a:cubicBezTo>
                  <a:cubicBezTo>
                    <a:pt x="3295" y="2595"/>
                    <a:pt x="3283" y="2589"/>
                    <a:pt x="3277" y="2582"/>
                  </a:cubicBezTo>
                  <a:cubicBezTo>
                    <a:pt x="3061" y="2447"/>
                    <a:pt x="2883" y="2257"/>
                    <a:pt x="2760" y="2035"/>
                  </a:cubicBezTo>
                  <a:lnTo>
                    <a:pt x="4106" y="2035"/>
                  </a:lnTo>
                  <a:cubicBezTo>
                    <a:pt x="4395" y="2035"/>
                    <a:pt x="4395" y="1605"/>
                    <a:pt x="4106" y="1605"/>
                  </a:cubicBezTo>
                  <a:lnTo>
                    <a:pt x="2133" y="1605"/>
                  </a:lnTo>
                  <a:cubicBezTo>
                    <a:pt x="2060" y="1605"/>
                    <a:pt x="2060" y="1495"/>
                    <a:pt x="2133" y="1495"/>
                  </a:cubicBezTo>
                  <a:close/>
                  <a:moveTo>
                    <a:pt x="3461" y="3136"/>
                  </a:moveTo>
                  <a:cubicBezTo>
                    <a:pt x="3670" y="3209"/>
                    <a:pt x="3890" y="3246"/>
                    <a:pt x="4110" y="3246"/>
                  </a:cubicBezTo>
                  <a:cubicBezTo>
                    <a:pt x="4331" y="3246"/>
                    <a:pt x="4552" y="3209"/>
                    <a:pt x="4764" y="3136"/>
                  </a:cubicBezTo>
                  <a:lnTo>
                    <a:pt x="4764" y="3136"/>
                  </a:lnTo>
                  <a:lnTo>
                    <a:pt x="4733" y="3320"/>
                  </a:lnTo>
                  <a:cubicBezTo>
                    <a:pt x="4506" y="3320"/>
                    <a:pt x="4315" y="3504"/>
                    <a:pt x="4315" y="3738"/>
                  </a:cubicBezTo>
                  <a:lnTo>
                    <a:pt x="4315" y="4660"/>
                  </a:lnTo>
                  <a:cubicBezTo>
                    <a:pt x="4315" y="4758"/>
                    <a:pt x="4371" y="4851"/>
                    <a:pt x="4463" y="4894"/>
                  </a:cubicBezTo>
                  <a:lnTo>
                    <a:pt x="4641" y="4992"/>
                  </a:lnTo>
                  <a:cubicBezTo>
                    <a:pt x="4783" y="5060"/>
                    <a:pt x="4869" y="5201"/>
                    <a:pt x="4869" y="5361"/>
                  </a:cubicBezTo>
                  <a:lnTo>
                    <a:pt x="4869" y="5601"/>
                  </a:lnTo>
                  <a:lnTo>
                    <a:pt x="3350" y="5601"/>
                  </a:lnTo>
                  <a:lnTo>
                    <a:pt x="3350" y="5361"/>
                  </a:lnTo>
                  <a:cubicBezTo>
                    <a:pt x="3350" y="5201"/>
                    <a:pt x="3443" y="5060"/>
                    <a:pt x="3584" y="4992"/>
                  </a:cubicBezTo>
                  <a:lnTo>
                    <a:pt x="3762" y="4900"/>
                  </a:lnTo>
                  <a:cubicBezTo>
                    <a:pt x="3848" y="4851"/>
                    <a:pt x="3904" y="4758"/>
                    <a:pt x="3904" y="4660"/>
                  </a:cubicBezTo>
                  <a:lnTo>
                    <a:pt x="3904" y="3738"/>
                  </a:lnTo>
                  <a:cubicBezTo>
                    <a:pt x="3904" y="3504"/>
                    <a:pt x="3719" y="3320"/>
                    <a:pt x="3486" y="3320"/>
                  </a:cubicBezTo>
                  <a:lnTo>
                    <a:pt x="3461" y="3136"/>
                  </a:lnTo>
                  <a:close/>
                  <a:moveTo>
                    <a:pt x="548" y="6031"/>
                  </a:moveTo>
                  <a:cubicBezTo>
                    <a:pt x="550" y="6031"/>
                    <a:pt x="552" y="6031"/>
                    <a:pt x="554" y="6031"/>
                  </a:cubicBezTo>
                  <a:lnTo>
                    <a:pt x="7665" y="6031"/>
                  </a:lnTo>
                  <a:cubicBezTo>
                    <a:pt x="7831" y="6031"/>
                    <a:pt x="7831" y="6277"/>
                    <a:pt x="7665" y="6277"/>
                  </a:cubicBezTo>
                  <a:lnTo>
                    <a:pt x="554" y="6277"/>
                  </a:lnTo>
                  <a:cubicBezTo>
                    <a:pt x="390" y="6277"/>
                    <a:pt x="388" y="6031"/>
                    <a:pt x="548" y="6031"/>
                  </a:cubicBezTo>
                  <a:close/>
                  <a:moveTo>
                    <a:pt x="4322" y="8846"/>
                  </a:moveTo>
                  <a:lnTo>
                    <a:pt x="4322" y="9153"/>
                  </a:lnTo>
                  <a:cubicBezTo>
                    <a:pt x="4322" y="9350"/>
                    <a:pt x="4371" y="9547"/>
                    <a:pt x="4475" y="9725"/>
                  </a:cubicBezTo>
                  <a:cubicBezTo>
                    <a:pt x="4555" y="9866"/>
                    <a:pt x="4610" y="10020"/>
                    <a:pt x="4653" y="10180"/>
                  </a:cubicBezTo>
                  <a:lnTo>
                    <a:pt x="3553" y="10180"/>
                  </a:lnTo>
                  <a:cubicBezTo>
                    <a:pt x="3596" y="10020"/>
                    <a:pt x="3652" y="9866"/>
                    <a:pt x="3738" y="9725"/>
                  </a:cubicBezTo>
                  <a:cubicBezTo>
                    <a:pt x="3836" y="9547"/>
                    <a:pt x="3885" y="9350"/>
                    <a:pt x="3891" y="9153"/>
                  </a:cubicBezTo>
                  <a:lnTo>
                    <a:pt x="3891" y="8846"/>
                  </a:lnTo>
                  <a:close/>
                  <a:moveTo>
                    <a:pt x="5643" y="10604"/>
                  </a:moveTo>
                  <a:cubicBezTo>
                    <a:pt x="5680" y="10604"/>
                    <a:pt x="5711" y="10635"/>
                    <a:pt x="5711" y="10672"/>
                  </a:cubicBezTo>
                  <a:lnTo>
                    <a:pt x="5705" y="10672"/>
                  </a:lnTo>
                  <a:cubicBezTo>
                    <a:pt x="5705" y="10708"/>
                    <a:pt x="5680" y="10739"/>
                    <a:pt x="5643" y="10739"/>
                  </a:cubicBezTo>
                  <a:lnTo>
                    <a:pt x="2576" y="10739"/>
                  </a:lnTo>
                  <a:cubicBezTo>
                    <a:pt x="2490" y="10739"/>
                    <a:pt x="2490" y="10604"/>
                    <a:pt x="2576" y="10604"/>
                  </a:cubicBezTo>
                  <a:close/>
                  <a:moveTo>
                    <a:pt x="3455" y="11169"/>
                  </a:moveTo>
                  <a:lnTo>
                    <a:pt x="3455" y="11354"/>
                  </a:lnTo>
                  <a:cubicBezTo>
                    <a:pt x="3455" y="11415"/>
                    <a:pt x="3443" y="11477"/>
                    <a:pt x="3424" y="11532"/>
                  </a:cubicBezTo>
                  <a:lnTo>
                    <a:pt x="3332" y="11594"/>
                  </a:lnTo>
                  <a:cubicBezTo>
                    <a:pt x="3111" y="11741"/>
                    <a:pt x="3098" y="12147"/>
                    <a:pt x="3098" y="12270"/>
                  </a:cubicBezTo>
                  <a:lnTo>
                    <a:pt x="3098" y="12608"/>
                  </a:lnTo>
                  <a:lnTo>
                    <a:pt x="2109" y="12608"/>
                  </a:lnTo>
                  <a:lnTo>
                    <a:pt x="2109" y="12270"/>
                  </a:lnTo>
                  <a:cubicBezTo>
                    <a:pt x="2109" y="12135"/>
                    <a:pt x="2201" y="12018"/>
                    <a:pt x="2336" y="11987"/>
                  </a:cubicBezTo>
                  <a:lnTo>
                    <a:pt x="2662" y="11907"/>
                  </a:lnTo>
                  <a:cubicBezTo>
                    <a:pt x="2920" y="11846"/>
                    <a:pt x="3098" y="11618"/>
                    <a:pt x="3098" y="11354"/>
                  </a:cubicBezTo>
                  <a:lnTo>
                    <a:pt x="3098" y="11169"/>
                  </a:lnTo>
                  <a:close/>
                  <a:moveTo>
                    <a:pt x="4334" y="11169"/>
                  </a:moveTo>
                  <a:lnTo>
                    <a:pt x="4334" y="11354"/>
                  </a:lnTo>
                  <a:cubicBezTo>
                    <a:pt x="4334" y="11471"/>
                    <a:pt x="4352" y="11766"/>
                    <a:pt x="4531" y="11876"/>
                  </a:cubicBezTo>
                  <a:lnTo>
                    <a:pt x="4635" y="11950"/>
                  </a:lnTo>
                  <a:cubicBezTo>
                    <a:pt x="4678" y="12048"/>
                    <a:pt x="4696" y="12159"/>
                    <a:pt x="4690" y="12270"/>
                  </a:cubicBezTo>
                  <a:lnTo>
                    <a:pt x="4690" y="12608"/>
                  </a:lnTo>
                  <a:lnTo>
                    <a:pt x="3522" y="12608"/>
                  </a:lnTo>
                  <a:lnTo>
                    <a:pt x="3522" y="12270"/>
                  </a:lnTo>
                  <a:cubicBezTo>
                    <a:pt x="3522" y="12159"/>
                    <a:pt x="3541" y="12048"/>
                    <a:pt x="3584" y="11944"/>
                  </a:cubicBezTo>
                  <a:lnTo>
                    <a:pt x="3688" y="11876"/>
                  </a:lnTo>
                  <a:cubicBezTo>
                    <a:pt x="3861" y="11766"/>
                    <a:pt x="3885" y="11471"/>
                    <a:pt x="3885" y="11354"/>
                  </a:cubicBezTo>
                  <a:lnTo>
                    <a:pt x="3885" y="11169"/>
                  </a:lnTo>
                  <a:close/>
                  <a:moveTo>
                    <a:pt x="5121" y="11169"/>
                  </a:moveTo>
                  <a:lnTo>
                    <a:pt x="5121" y="11354"/>
                  </a:lnTo>
                  <a:cubicBezTo>
                    <a:pt x="5114" y="11618"/>
                    <a:pt x="5299" y="11846"/>
                    <a:pt x="5557" y="11907"/>
                  </a:cubicBezTo>
                  <a:lnTo>
                    <a:pt x="5551" y="11907"/>
                  </a:lnTo>
                  <a:lnTo>
                    <a:pt x="5883" y="11987"/>
                  </a:lnTo>
                  <a:cubicBezTo>
                    <a:pt x="6012" y="12018"/>
                    <a:pt x="6104" y="12135"/>
                    <a:pt x="6104" y="12270"/>
                  </a:cubicBezTo>
                  <a:lnTo>
                    <a:pt x="6104" y="12608"/>
                  </a:lnTo>
                  <a:lnTo>
                    <a:pt x="5121" y="12608"/>
                  </a:lnTo>
                  <a:lnTo>
                    <a:pt x="5121" y="12270"/>
                  </a:lnTo>
                  <a:cubicBezTo>
                    <a:pt x="5121" y="12147"/>
                    <a:pt x="5102" y="11741"/>
                    <a:pt x="4881" y="11594"/>
                  </a:cubicBezTo>
                  <a:lnTo>
                    <a:pt x="4789" y="11532"/>
                  </a:lnTo>
                  <a:cubicBezTo>
                    <a:pt x="4770" y="11477"/>
                    <a:pt x="4758" y="11415"/>
                    <a:pt x="4758" y="11354"/>
                  </a:cubicBezTo>
                  <a:lnTo>
                    <a:pt x="4758" y="11169"/>
                  </a:lnTo>
                  <a:close/>
                  <a:moveTo>
                    <a:pt x="4106" y="1"/>
                  </a:moveTo>
                  <a:cubicBezTo>
                    <a:pt x="3793" y="1"/>
                    <a:pt x="3547" y="308"/>
                    <a:pt x="3547" y="689"/>
                  </a:cubicBezTo>
                  <a:lnTo>
                    <a:pt x="3547" y="757"/>
                  </a:lnTo>
                  <a:cubicBezTo>
                    <a:pt x="3479" y="849"/>
                    <a:pt x="3436" y="954"/>
                    <a:pt x="3418" y="1064"/>
                  </a:cubicBezTo>
                  <a:lnTo>
                    <a:pt x="2127" y="1064"/>
                  </a:lnTo>
                  <a:cubicBezTo>
                    <a:pt x="1863" y="1064"/>
                    <a:pt x="1648" y="1279"/>
                    <a:pt x="1648" y="1550"/>
                  </a:cubicBezTo>
                  <a:cubicBezTo>
                    <a:pt x="1648" y="1814"/>
                    <a:pt x="1863" y="2035"/>
                    <a:pt x="2127" y="2035"/>
                  </a:cubicBezTo>
                  <a:lnTo>
                    <a:pt x="2281" y="2035"/>
                  </a:lnTo>
                  <a:cubicBezTo>
                    <a:pt x="2422" y="2386"/>
                    <a:pt x="2668" y="2687"/>
                    <a:pt x="2975" y="2902"/>
                  </a:cubicBezTo>
                  <a:lnTo>
                    <a:pt x="3080" y="3529"/>
                  </a:lnTo>
                  <a:lnTo>
                    <a:pt x="3080" y="3548"/>
                  </a:lnTo>
                  <a:cubicBezTo>
                    <a:pt x="3104" y="3664"/>
                    <a:pt x="3215" y="3750"/>
                    <a:pt x="3338" y="3750"/>
                  </a:cubicBezTo>
                  <a:lnTo>
                    <a:pt x="3467" y="3750"/>
                  </a:lnTo>
                  <a:lnTo>
                    <a:pt x="3467" y="4562"/>
                  </a:lnTo>
                  <a:lnTo>
                    <a:pt x="3375" y="4611"/>
                  </a:lnTo>
                  <a:cubicBezTo>
                    <a:pt x="3092" y="4752"/>
                    <a:pt x="2914" y="5041"/>
                    <a:pt x="2914" y="5361"/>
                  </a:cubicBezTo>
                  <a:lnTo>
                    <a:pt x="2914" y="5601"/>
                  </a:lnTo>
                  <a:lnTo>
                    <a:pt x="554" y="5601"/>
                  </a:lnTo>
                  <a:cubicBezTo>
                    <a:pt x="246" y="5601"/>
                    <a:pt x="0" y="5846"/>
                    <a:pt x="0" y="6154"/>
                  </a:cubicBezTo>
                  <a:cubicBezTo>
                    <a:pt x="0" y="6461"/>
                    <a:pt x="246" y="6707"/>
                    <a:pt x="554" y="6707"/>
                  </a:cubicBezTo>
                  <a:lnTo>
                    <a:pt x="941" y="6707"/>
                  </a:lnTo>
                  <a:lnTo>
                    <a:pt x="1131" y="6750"/>
                  </a:lnTo>
                  <a:cubicBezTo>
                    <a:pt x="1267" y="6781"/>
                    <a:pt x="1365" y="6897"/>
                    <a:pt x="1377" y="7039"/>
                  </a:cubicBezTo>
                  <a:cubicBezTo>
                    <a:pt x="1383" y="7119"/>
                    <a:pt x="1396" y="7205"/>
                    <a:pt x="1408" y="7291"/>
                  </a:cubicBezTo>
                  <a:cubicBezTo>
                    <a:pt x="1431" y="7408"/>
                    <a:pt x="1521" y="7460"/>
                    <a:pt x="1613" y="7460"/>
                  </a:cubicBezTo>
                  <a:cubicBezTo>
                    <a:pt x="1737" y="7460"/>
                    <a:pt x="1864" y="7364"/>
                    <a:pt x="1832" y="7205"/>
                  </a:cubicBezTo>
                  <a:cubicBezTo>
                    <a:pt x="1814" y="7137"/>
                    <a:pt x="1808" y="7070"/>
                    <a:pt x="1801" y="7008"/>
                  </a:cubicBezTo>
                  <a:cubicBezTo>
                    <a:pt x="1795" y="6904"/>
                    <a:pt x="1764" y="6799"/>
                    <a:pt x="1715" y="6707"/>
                  </a:cubicBezTo>
                  <a:lnTo>
                    <a:pt x="6504" y="6707"/>
                  </a:lnTo>
                  <a:cubicBezTo>
                    <a:pt x="6454" y="6799"/>
                    <a:pt x="6424" y="6904"/>
                    <a:pt x="6418" y="7008"/>
                  </a:cubicBezTo>
                  <a:cubicBezTo>
                    <a:pt x="6356" y="7801"/>
                    <a:pt x="5698" y="8416"/>
                    <a:pt x="4905" y="8416"/>
                  </a:cubicBezTo>
                  <a:lnTo>
                    <a:pt x="3313" y="8416"/>
                  </a:lnTo>
                  <a:cubicBezTo>
                    <a:pt x="2871" y="8416"/>
                    <a:pt x="2453" y="8225"/>
                    <a:pt x="2164" y="7887"/>
                  </a:cubicBezTo>
                  <a:cubicBezTo>
                    <a:pt x="2117" y="7832"/>
                    <a:pt x="2061" y="7809"/>
                    <a:pt x="2006" y="7809"/>
                  </a:cubicBezTo>
                  <a:cubicBezTo>
                    <a:pt x="1847" y="7809"/>
                    <a:pt x="1701" y="8005"/>
                    <a:pt x="1838" y="8170"/>
                  </a:cubicBezTo>
                  <a:cubicBezTo>
                    <a:pt x="2207" y="8600"/>
                    <a:pt x="2748" y="8846"/>
                    <a:pt x="3313" y="8846"/>
                  </a:cubicBezTo>
                  <a:lnTo>
                    <a:pt x="3467" y="8846"/>
                  </a:lnTo>
                  <a:lnTo>
                    <a:pt x="3467" y="9153"/>
                  </a:lnTo>
                  <a:cubicBezTo>
                    <a:pt x="3467" y="9282"/>
                    <a:pt x="3430" y="9405"/>
                    <a:pt x="3369" y="9516"/>
                  </a:cubicBezTo>
                  <a:cubicBezTo>
                    <a:pt x="3246" y="9719"/>
                    <a:pt x="3166" y="9946"/>
                    <a:pt x="3123" y="10180"/>
                  </a:cubicBezTo>
                  <a:lnTo>
                    <a:pt x="2576" y="10180"/>
                  </a:lnTo>
                  <a:cubicBezTo>
                    <a:pt x="2305" y="10180"/>
                    <a:pt x="2084" y="10401"/>
                    <a:pt x="2084" y="10678"/>
                  </a:cubicBezTo>
                  <a:cubicBezTo>
                    <a:pt x="2084" y="10948"/>
                    <a:pt x="2305" y="11169"/>
                    <a:pt x="2576" y="11169"/>
                  </a:cubicBezTo>
                  <a:lnTo>
                    <a:pt x="2674" y="11169"/>
                  </a:lnTo>
                  <a:lnTo>
                    <a:pt x="2674" y="11354"/>
                  </a:lnTo>
                  <a:cubicBezTo>
                    <a:pt x="2674" y="11421"/>
                    <a:pt x="2631" y="11477"/>
                    <a:pt x="2570" y="11489"/>
                  </a:cubicBezTo>
                  <a:lnTo>
                    <a:pt x="2238" y="11569"/>
                  </a:lnTo>
                  <a:cubicBezTo>
                    <a:pt x="1912" y="11643"/>
                    <a:pt x="1678" y="11932"/>
                    <a:pt x="1685" y="12270"/>
                  </a:cubicBezTo>
                  <a:lnTo>
                    <a:pt x="1685" y="12761"/>
                  </a:lnTo>
                  <a:cubicBezTo>
                    <a:pt x="1685" y="12909"/>
                    <a:pt x="1801" y="13032"/>
                    <a:pt x="1955" y="13032"/>
                  </a:cubicBezTo>
                  <a:lnTo>
                    <a:pt x="6264" y="13032"/>
                  </a:lnTo>
                  <a:cubicBezTo>
                    <a:pt x="6418" y="13032"/>
                    <a:pt x="6541" y="12909"/>
                    <a:pt x="6541" y="12761"/>
                  </a:cubicBezTo>
                  <a:lnTo>
                    <a:pt x="6541" y="12270"/>
                  </a:lnTo>
                  <a:cubicBezTo>
                    <a:pt x="6541" y="11932"/>
                    <a:pt x="6307" y="11643"/>
                    <a:pt x="5981" y="11569"/>
                  </a:cubicBezTo>
                  <a:lnTo>
                    <a:pt x="5655" y="11489"/>
                  </a:lnTo>
                  <a:cubicBezTo>
                    <a:pt x="5588" y="11477"/>
                    <a:pt x="5545" y="11421"/>
                    <a:pt x="5545" y="11354"/>
                  </a:cubicBezTo>
                  <a:lnTo>
                    <a:pt x="5545" y="11169"/>
                  </a:lnTo>
                  <a:lnTo>
                    <a:pt x="5643" y="11169"/>
                  </a:lnTo>
                  <a:cubicBezTo>
                    <a:pt x="5920" y="11169"/>
                    <a:pt x="6141" y="10948"/>
                    <a:pt x="6141" y="10672"/>
                  </a:cubicBezTo>
                  <a:cubicBezTo>
                    <a:pt x="6141" y="10401"/>
                    <a:pt x="5920" y="10180"/>
                    <a:pt x="5643" y="10180"/>
                  </a:cubicBezTo>
                  <a:lnTo>
                    <a:pt x="5102" y="10180"/>
                  </a:lnTo>
                  <a:cubicBezTo>
                    <a:pt x="5053" y="9946"/>
                    <a:pt x="4973" y="9719"/>
                    <a:pt x="4856" y="9510"/>
                  </a:cubicBezTo>
                  <a:cubicBezTo>
                    <a:pt x="4789" y="9399"/>
                    <a:pt x="4758" y="9276"/>
                    <a:pt x="4758" y="9153"/>
                  </a:cubicBezTo>
                  <a:lnTo>
                    <a:pt x="4758" y="8846"/>
                  </a:lnTo>
                  <a:lnTo>
                    <a:pt x="4912" y="8846"/>
                  </a:lnTo>
                  <a:cubicBezTo>
                    <a:pt x="5932" y="8840"/>
                    <a:pt x="6774" y="8053"/>
                    <a:pt x="6848" y="7033"/>
                  </a:cubicBezTo>
                  <a:cubicBezTo>
                    <a:pt x="6854" y="6897"/>
                    <a:pt x="6958" y="6781"/>
                    <a:pt x="7094" y="6750"/>
                  </a:cubicBezTo>
                  <a:lnTo>
                    <a:pt x="7284" y="6707"/>
                  </a:lnTo>
                  <a:lnTo>
                    <a:pt x="7672" y="6707"/>
                  </a:lnTo>
                  <a:cubicBezTo>
                    <a:pt x="7979" y="6707"/>
                    <a:pt x="8225" y="6455"/>
                    <a:pt x="8225" y="6154"/>
                  </a:cubicBezTo>
                  <a:cubicBezTo>
                    <a:pt x="8225" y="5846"/>
                    <a:pt x="7979" y="5601"/>
                    <a:pt x="7672" y="5601"/>
                  </a:cubicBezTo>
                  <a:lnTo>
                    <a:pt x="5299" y="5601"/>
                  </a:lnTo>
                  <a:lnTo>
                    <a:pt x="5299" y="5361"/>
                  </a:lnTo>
                  <a:cubicBezTo>
                    <a:pt x="5299" y="5041"/>
                    <a:pt x="5121" y="4752"/>
                    <a:pt x="4838" y="4605"/>
                  </a:cubicBezTo>
                  <a:lnTo>
                    <a:pt x="4746" y="4562"/>
                  </a:lnTo>
                  <a:lnTo>
                    <a:pt x="4746" y="3750"/>
                  </a:lnTo>
                  <a:lnTo>
                    <a:pt x="4875" y="3750"/>
                  </a:lnTo>
                  <a:cubicBezTo>
                    <a:pt x="4998" y="3750"/>
                    <a:pt x="5102" y="3664"/>
                    <a:pt x="5133" y="3548"/>
                  </a:cubicBezTo>
                  <a:lnTo>
                    <a:pt x="5133" y="3529"/>
                  </a:lnTo>
                  <a:lnTo>
                    <a:pt x="5231" y="2902"/>
                  </a:lnTo>
                  <a:cubicBezTo>
                    <a:pt x="5545" y="2687"/>
                    <a:pt x="5784" y="2386"/>
                    <a:pt x="5932" y="2035"/>
                  </a:cubicBezTo>
                  <a:lnTo>
                    <a:pt x="6080" y="2035"/>
                  </a:lnTo>
                  <a:cubicBezTo>
                    <a:pt x="6350" y="2035"/>
                    <a:pt x="6565" y="1814"/>
                    <a:pt x="6565" y="1550"/>
                  </a:cubicBezTo>
                  <a:cubicBezTo>
                    <a:pt x="6565" y="1279"/>
                    <a:pt x="6350" y="1064"/>
                    <a:pt x="6080" y="1064"/>
                  </a:cubicBezTo>
                  <a:lnTo>
                    <a:pt x="4795" y="1064"/>
                  </a:lnTo>
                  <a:cubicBezTo>
                    <a:pt x="4776" y="954"/>
                    <a:pt x="4733" y="849"/>
                    <a:pt x="4666" y="757"/>
                  </a:cubicBezTo>
                  <a:lnTo>
                    <a:pt x="4666" y="689"/>
                  </a:lnTo>
                  <a:cubicBezTo>
                    <a:pt x="4666" y="302"/>
                    <a:pt x="4420" y="1"/>
                    <a:pt x="4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45" name="Google Shape;1545;p81"/>
            <p:cNvSpPr/>
            <p:nvPr/>
          </p:nvSpPr>
          <p:spPr>
            <a:xfrm>
              <a:off x="7595175" y="3399104"/>
              <a:ext cx="58066" cy="78671"/>
            </a:xfrm>
            <a:custGeom>
              <a:avLst/>
              <a:gdLst/>
              <a:ahLst/>
              <a:cxnLst/>
              <a:rect l="l" t="t" r="r" b="b"/>
              <a:pathLst>
                <a:path w="2153" h="2917" extrusionOk="0">
                  <a:moveTo>
                    <a:pt x="1076" y="0"/>
                  </a:moveTo>
                  <a:cubicBezTo>
                    <a:pt x="511" y="0"/>
                    <a:pt x="38" y="437"/>
                    <a:pt x="1" y="1002"/>
                  </a:cubicBezTo>
                  <a:cubicBezTo>
                    <a:pt x="1" y="1125"/>
                    <a:pt x="99" y="1217"/>
                    <a:pt x="216" y="1217"/>
                  </a:cubicBezTo>
                  <a:cubicBezTo>
                    <a:pt x="333" y="1217"/>
                    <a:pt x="431" y="1125"/>
                    <a:pt x="431" y="1002"/>
                  </a:cubicBezTo>
                  <a:cubicBezTo>
                    <a:pt x="431" y="646"/>
                    <a:pt x="720" y="357"/>
                    <a:pt x="1076" y="357"/>
                  </a:cubicBezTo>
                  <a:cubicBezTo>
                    <a:pt x="1433" y="357"/>
                    <a:pt x="1722" y="646"/>
                    <a:pt x="1722" y="1002"/>
                  </a:cubicBezTo>
                  <a:lnTo>
                    <a:pt x="1722" y="2705"/>
                  </a:lnTo>
                  <a:cubicBezTo>
                    <a:pt x="1722" y="2846"/>
                    <a:pt x="1829" y="2917"/>
                    <a:pt x="1937" y="2917"/>
                  </a:cubicBezTo>
                  <a:cubicBezTo>
                    <a:pt x="2045" y="2917"/>
                    <a:pt x="2152" y="2846"/>
                    <a:pt x="2152" y="2705"/>
                  </a:cubicBezTo>
                  <a:lnTo>
                    <a:pt x="2152" y="1002"/>
                  </a:lnTo>
                  <a:cubicBezTo>
                    <a:pt x="2109" y="437"/>
                    <a:pt x="1642" y="0"/>
                    <a:pt x="10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46" name="Google Shape;1546;p81"/>
            <p:cNvSpPr/>
            <p:nvPr/>
          </p:nvSpPr>
          <p:spPr>
            <a:xfrm>
              <a:off x="7473487" y="3399104"/>
              <a:ext cx="57905" cy="78752"/>
            </a:xfrm>
            <a:custGeom>
              <a:avLst/>
              <a:gdLst/>
              <a:ahLst/>
              <a:cxnLst/>
              <a:rect l="l" t="t" r="r" b="b"/>
              <a:pathLst>
                <a:path w="2147" h="2920" extrusionOk="0">
                  <a:moveTo>
                    <a:pt x="1071" y="0"/>
                  </a:moveTo>
                  <a:cubicBezTo>
                    <a:pt x="505" y="0"/>
                    <a:pt x="38" y="437"/>
                    <a:pt x="1" y="1002"/>
                  </a:cubicBezTo>
                  <a:lnTo>
                    <a:pt x="1" y="2705"/>
                  </a:lnTo>
                  <a:cubicBezTo>
                    <a:pt x="1" y="2822"/>
                    <a:pt x="93" y="2920"/>
                    <a:pt x="210" y="2920"/>
                  </a:cubicBezTo>
                  <a:cubicBezTo>
                    <a:pt x="333" y="2920"/>
                    <a:pt x="425" y="2822"/>
                    <a:pt x="425" y="2705"/>
                  </a:cubicBezTo>
                  <a:lnTo>
                    <a:pt x="425" y="1002"/>
                  </a:lnTo>
                  <a:cubicBezTo>
                    <a:pt x="425" y="646"/>
                    <a:pt x="714" y="357"/>
                    <a:pt x="1071" y="357"/>
                  </a:cubicBezTo>
                  <a:cubicBezTo>
                    <a:pt x="1427" y="357"/>
                    <a:pt x="1716" y="646"/>
                    <a:pt x="1716" y="1002"/>
                  </a:cubicBezTo>
                  <a:cubicBezTo>
                    <a:pt x="1716" y="1147"/>
                    <a:pt x="1824" y="1219"/>
                    <a:pt x="1931" y="1219"/>
                  </a:cubicBezTo>
                  <a:cubicBezTo>
                    <a:pt x="2039" y="1219"/>
                    <a:pt x="2146" y="1147"/>
                    <a:pt x="2146" y="1002"/>
                  </a:cubicBezTo>
                  <a:cubicBezTo>
                    <a:pt x="2109" y="437"/>
                    <a:pt x="1636" y="0"/>
                    <a:pt x="10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47" name="Google Shape;1547;p81"/>
            <p:cNvSpPr/>
            <p:nvPr/>
          </p:nvSpPr>
          <p:spPr>
            <a:xfrm>
              <a:off x="7526240" y="3367900"/>
              <a:ext cx="74087" cy="33227"/>
            </a:xfrm>
            <a:custGeom>
              <a:avLst/>
              <a:gdLst/>
              <a:ahLst/>
              <a:cxnLst/>
              <a:rect l="l" t="t" r="r" b="b"/>
              <a:pathLst>
                <a:path w="2747" h="1232" extrusionOk="0">
                  <a:moveTo>
                    <a:pt x="523" y="1"/>
                  </a:moveTo>
                  <a:cubicBezTo>
                    <a:pt x="426" y="1"/>
                    <a:pt x="330" y="19"/>
                    <a:pt x="233" y="51"/>
                  </a:cubicBezTo>
                  <a:cubicBezTo>
                    <a:pt x="0" y="140"/>
                    <a:pt x="83" y="469"/>
                    <a:pt x="300" y="469"/>
                  </a:cubicBezTo>
                  <a:cubicBezTo>
                    <a:pt x="323" y="469"/>
                    <a:pt x="348" y="465"/>
                    <a:pt x="375" y="457"/>
                  </a:cubicBezTo>
                  <a:cubicBezTo>
                    <a:pt x="438" y="435"/>
                    <a:pt x="502" y="425"/>
                    <a:pt x="565" y="425"/>
                  </a:cubicBezTo>
                  <a:cubicBezTo>
                    <a:pt x="878" y="425"/>
                    <a:pt x="1155" y="678"/>
                    <a:pt x="1155" y="1016"/>
                  </a:cubicBezTo>
                  <a:cubicBezTo>
                    <a:pt x="1155" y="1139"/>
                    <a:pt x="1254" y="1231"/>
                    <a:pt x="1370" y="1231"/>
                  </a:cubicBezTo>
                  <a:lnTo>
                    <a:pt x="1377" y="1231"/>
                  </a:lnTo>
                  <a:cubicBezTo>
                    <a:pt x="1493" y="1231"/>
                    <a:pt x="1592" y="1139"/>
                    <a:pt x="1592" y="1016"/>
                  </a:cubicBezTo>
                  <a:cubicBezTo>
                    <a:pt x="1592" y="678"/>
                    <a:pt x="1869" y="425"/>
                    <a:pt x="2182" y="425"/>
                  </a:cubicBezTo>
                  <a:cubicBezTo>
                    <a:pt x="2245" y="425"/>
                    <a:pt x="2309" y="435"/>
                    <a:pt x="2372" y="457"/>
                  </a:cubicBezTo>
                  <a:cubicBezTo>
                    <a:pt x="2398" y="465"/>
                    <a:pt x="2423" y="469"/>
                    <a:pt x="2446" y="469"/>
                  </a:cubicBezTo>
                  <a:cubicBezTo>
                    <a:pt x="2659" y="469"/>
                    <a:pt x="2746" y="140"/>
                    <a:pt x="2508" y="51"/>
                  </a:cubicBezTo>
                  <a:lnTo>
                    <a:pt x="2508" y="51"/>
                  </a:lnTo>
                  <a:cubicBezTo>
                    <a:pt x="2238" y="291"/>
                    <a:pt x="1901" y="409"/>
                    <a:pt x="1565" y="409"/>
                  </a:cubicBezTo>
                  <a:cubicBezTo>
                    <a:pt x="1203" y="409"/>
                    <a:pt x="842" y="272"/>
                    <a:pt x="565" y="2"/>
                  </a:cubicBezTo>
                  <a:cubicBezTo>
                    <a:pt x="551" y="1"/>
                    <a:pt x="537" y="1"/>
                    <a:pt x="5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48" name="Google Shape;1548;p81"/>
          <p:cNvGrpSpPr/>
          <p:nvPr/>
        </p:nvGrpSpPr>
        <p:grpSpPr>
          <a:xfrm>
            <a:off x="7176605" y="2966250"/>
            <a:ext cx="305428" cy="364622"/>
            <a:chOff x="7395759" y="2735831"/>
            <a:chExt cx="330086" cy="394059"/>
          </a:xfrm>
        </p:grpSpPr>
        <p:sp>
          <p:nvSpPr>
            <p:cNvPr id="1549" name="Google Shape;1549;p81"/>
            <p:cNvSpPr/>
            <p:nvPr/>
          </p:nvSpPr>
          <p:spPr>
            <a:xfrm>
              <a:off x="7476642" y="2795947"/>
              <a:ext cx="82582" cy="82852"/>
            </a:xfrm>
            <a:custGeom>
              <a:avLst/>
              <a:gdLst/>
              <a:ahLst/>
              <a:cxnLst/>
              <a:rect l="l" t="t" r="r" b="b"/>
              <a:pathLst>
                <a:path w="3062" h="3072" extrusionOk="0">
                  <a:moveTo>
                    <a:pt x="1539" y="0"/>
                  </a:moveTo>
                  <a:cubicBezTo>
                    <a:pt x="1455" y="0"/>
                    <a:pt x="1370" y="7"/>
                    <a:pt x="1285" y="21"/>
                  </a:cubicBezTo>
                  <a:cubicBezTo>
                    <a:pt x="542" y="138"/>
                    <a:pt x="1" y="783"/>
                    <a:pt x="1" y="1533"/>
                  </a:cubicBezTo>
                  <a:cubicBezTo>
                    <a:pt x="1" y="2289"/>
                    <a:pt x="542" y="2928"/>
                    <a:pt x="1285" y="3051"/>
                  </a:cubicBezTo>
                  <a:cubicBezTo>
                    <a:pt x="1370" y="3065"/>
                    <a:pt x="1453" y="3072"/>
                    <a:pt x="1536" y="3072"/>
                  </a:cubicBezTo>
                  <a:cubicBezTo>
                    <a:pt x="2186" y="3072"/>
                    <a:pt x="2776" y="2657"/>
                    <a:pt x="2994" y="2025"/>
                  </a:cubicBezTo>
                  <a:cubicBezTo>
                    <a:pt x="3047" y="1858"/>
                    <a:pt x="2913" y="1742"/>
                    <a:pt x="2782" y="1742"/>
                  </a:cubicBezTo>
                  <a:cubicBezTo>
                    <a:pt x="2701" y="1742"/>
                    <a:pt x="2621" y="1786"/>
                    <a:pt x="2589" y="1890"/>
                  </a:cubicBezTo>
                  <a:cubicBezTo>
                    <a:pt x="2423" y="2379"/>
                    <a:pt x="1979" y="2645"/>
                    <a:pt x="1531" y="2645"/>
                  </a:cubicBezTo>
                  <a:cubicBezTo>
                    <a:pt x="1196" y="2645"/>
                    <a:pt x="860" y="2497"/>
                    <a:pt x="634" y="2185"/>
                  </a:cubicBezTo>
                  <a:cubicBezTo>
                    <a:pt x="111" y="1447"/>
                    <a:pt x="634" y="427"/>
                    <a:pt x="1537" y="427"/>
                  </a:cubicBezTo>
                  <a:lnTo>
                    <a:pt x="1544" y="427"/>
                  </a:lnTo>
                  <a:cubicBezTo>
                    <a:pt x="2017" y="427"/>
                    <a:pt x="2435" y="728"/>
                    <a:pt x="2589" y="1177"/>
                  </a:cubicBezTo>
                  <a:cubicBezTo>
                    <a:pt x="2606" y="1263"/>
                    <a:pt x="2677" y="1298"/>
                    <a:pt x="2756" y="1298"/>
                  </a:cubicBezTo>
                  <a:cubicBezTo>
                    <a:pt x="2896" y="1298"/>
                    <a:pt x="3061" y="1185"/>
                    <a:pt x="2994" y="1047"/>
                  </a:cubicBezTo>
                  <a:cubicBezTo>
                    <a:pt x="2776" y="410"/>
                    <a:pt x="2187" y="0"/>
                    <a:pt x="15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50" name="Google Shape;1550;p81"/>
            <p:cNvSpPr/>
            <p:nvPr/>
          </p:nvSpPr>
          <p:spPr>
            <a:xfrm>
              <a:off x="7395759" y="2746430"/>
              <a:ext cx="213387" cy="372860"/>
            </a:xfrm>
            <a:custGeom>
              <a:avLst/>
              <a:gdLst/>
              <a:ahLst/>
              <a:cxnLst/>
              <a:rect l="l" t="t" r="r" b="b"/>
              <a:pathLst>
                <a:path w="7912" h="13825" extrusionOk="0">
                  <a:moveTo>
                    <a:pt x="4543" y="426"/>
                  </a:moveTo>
                  <a:cubicBezTo>
                    <a:pt x="5125" y="426"/>
                    <a:pt x="5707" y="600"/>
                    <a:pt x="6208" y="947"/>
                  </a:cubicBezTo>
                  <a:lnTo>
                    <a:pt x="6208" y="1316"/>
                  </a:lnTo>
                  <a:cubicBezTo>
                    <a:pt x="6208" y="1428"/>
                    <a:pt x="6117" y="1504"/>
                    <a:pt x="6020" y="1504"/>
                  </a:cubicBezTo>
                  <a:cubicBezTo>
                    <a:pt x="5984" y="1504"/>
                    <a:pt x="5947" y="1493"/>
                    <a:pt x="5913" y="1470"/>
                  </a:cubicBezTo>
                  <a:cubicBezTo>
                    <a:pt x="5505" y="1175"/>
                    <a:pt x="5024" y="1027"/>
                    <a:pt x="4543" y="1027"/>
                  </a:cubicBezTo>
                  <a:cubicBezTo>
                    <a:pt x="4062" y="1027"/>
                    <a:pt x="3581" y="1175"/>
                    <a:pt x="3172" y="1470"/>
                  </a:cubicBezTo>
                  <a:cubicBezTo>
                    <a:pt x="3138" y="1493"/>
                    <a:pt x="3101" y="1504"/>
                    <a:pt x="3065" y="1504"/>
                  </a:cubicBezTo>
                  <a:cubicBezTo>
                    <a:pt x="2968" y="1504"/>
                    <a:pt x="2877" y="1428"/>
                    <a:pt x="2877" y="1316"/>
                  </a:cubicBezTo>
                  <a:lnTo>
                    <a:pt x="2877" y="947"/>
                  </a:lnTo>
                  <a:cubicBezTo>
                    <a:pt x="3378" y="600"/>
                    <a:pt x="3960" y="426"/>
                    <a:pt x="4543" y="426"/>
                  </a:cubicBezTo>
                  <a:close/>
                  <a:moveTo>
                    <a:pt x="1174" y="4352"/>
                  </a:moveTo>
                  <a:lnTo>
                    <a:pt x="1174" y="5674"/>
                  </a:lnTo>
                  <a:lnTo>
                    <a:pt x="824" y="5674"/>
                  </a:lnTo>
                  <a:cubicBezTo>
                    <a:pt x="818" y="5674"/>
                    <a:pt x="818" y="5668"/>
                    <a:pt x="818" y="5662"/>
                  </a:cubicBezTo>
                  <a:lnTo>
                    <a:pt x="818" y="4359"/>
                  </a:lnTo>
                  <a:cubicBezTo>
                    <a:pt x="818" y="4352"/>
                    <a:pt x="818" y="4352"/>
                    <a:pt x="824" y="4352"/>
                  </a:cubicBezTo>
                  <a:close/>
                  <a:moveTo>
                    <a:pt x="6633" y="1304"/>
                  </a:moveTo>
                  <a:cubicBezTo>
                    <a:pt x="7468" y="2146"/>
                    <a:pt x="7714" y="3412"/>
                    <a:pt x="7253" y="4506"/>
                  </a:cubicBezTo>
                  <a:cubicBezTo>
                    <a:pt x="6800" y="5596"/>
                    <a:pt x="5738" y="6307"/>
                    <a:pt x="4558" y="6307"/>
                  </a:cubicBezTo>
                  <a:cubicBezTo>
                    <a:pt x="4553" y="6307"/>
                    <a:pt x="4548" y="6307"/>
                    <a:pt x="4543" y="6307"/>
                  </a:cubicBezTo>
                  <a:cubicBezTo>
                    <a:pt x="3713" y="6307"/>
                    <a:pt x="2951" y="6744"/>
                    <a:pt x="2526" y="7457"/>
                  </a:cubicBezTo>
                  <a:lnTo>
                    <a:pt x="1604" y="7457"/>
                  </a:lnTo>
                  <a:lnTo>
                    <a:pt x="1604" y="3369"/>
                  </a:lnTo>
                  <a:cubicBezTo>
                    <a:pt x="1604" y="2595"/>
                    <a:pt x="1906" y="1857"/>
                    <a:pt x="2453" y="1304"/>
                  </a:cubicBezTo>
                  <a:lnTo>
                    <a:pt x="2453" y="1316"/>
                  </a:lnTo>
                  <a:cubicBezTo>
                    <a:pt x="2453" y="1677"/>
                    <a:pt x="2750" y="1931"/>
                    <a:pt x="3068" y="1931"/>
                  </a:cubicBezTo>
                  <a:cubicBezTo>
                    <a:pt x="3189" y="1931"/>
                    <a:pt x="3312" y="1895"/>
                    <a:pt x="3424" y="1814"/>
                  </a:cubicBezTo>
                  <a:cubicBezTo>
                    <a:pt x="3759" y="1574"/>
                    <a:pt x="4151" y="1454"/>
                    <a:pt x="4543" y="1454"/>
                  </a:cubicBezTo>
                  <a:cubicBezTo>
                    <a:pt x="4934" y="1454"/>
                    <a:pt x="5326" y="1574"/>
                    <a:pt x="5661" y="1814"/>
                  </a:cubicBezTo>
                  <a:cubicBezTo>
                    <a:pt x="5773" y="1895"/>
                    <a:pt x="5896" y="1931"/>
                    <a:pt x="6017" y="1931"/>
                  </a:cubicBezTo>
                  <a:cubicBezTo>
                    <a:pt x="6335" y="1931"/>
                    <a:pt x="6633" y="1677"/>
                    <a:pt x="6633" y="1316"/>
                  </a:cubicBezTo>
                  <a:lnTo>
                    <a:pt x="6633" y="1304"/>
                  </a:lnTo>
                  <a:close/>
                  <a:moveTo>
                    <a:pt x="4543" y="1"/>
                  </a:moveTo>
                  <a:cubicBezTo>
                    <a:pt x="3837" y="1"/>
                    <a:pt x="3132" y="222"/>
                    <a:pt x="2539" y="664"/>
                  </a:cubicBezTo>
                  <a:lnTo>
                    <a:pt x="2514" y="677"/>
                  </a:lnTo>
                  <a:cubicBezTo>
                    <a:pt x="1672" y="1316"/>
                    <a:pt x="1174" y="2312"/>
                    <a:pt x="1174" y="3369"/>
                  </a:cubicBezTo>
                  <a:lnTo>
                    <a:pt x="1174" y="3916"/>
                  </a:lnTo>
                  <a:lnTo>
                    <a:pt x="824" y="3916"/>
                  </a:lnTo>
                  <a:cubicBezTo>
                    <a:pt x="584" y="3916"/>
                    <a:pt x="387" y="4113"/>
                    <a:pt x="387" y="4352"/>
                  </a:cubicBezTo>
                  <a:lnTo>
                    <a:pt x="387" y="5662"/>
                  </a:lnTo>
                  <a:cubicBezTo>
                    <a:pt x="387" y="5901"/>
                    <a:pt x="584" y="6098"/>
                    <a:pt x="824" y="6098"/>
                  </a:cubicBezTo>
                  <a:lnTo>
                    <a:pt x="1174" y="6098"/>
                  </a:lnTo>
                  <a:lnTo>
                    <a:pt x="1174" y="11643"/>
                  </a:lnTo>
                  <a:cubicBezTo>
                    <a:pt x="1174" y="11784"/>
                    <a:pt x="1282" y="11855"/>
                    <a:pt x="1389" y="11855"/>
                  </a:cubicBezTo>
                  <a:cubicBezTo>
                    <a:pt x="1497" y="11855"/>
                    <a:pt x="1604" y="11784"/>
                    <a:pt x="1604" y="11643"/>
                  </a:cubicBezTo>
                  <a:lnTo>
                    <a:pt x="1604" y="7887"/>
                  </a:lnTo>
                  <a:lnTo>
                    <a:pt x="2084" y="7887"/>
                  </a:lnTo>
                  <a:lnTo>
                    <a:pt x="2084" y="13087"/>
                  </a:lnTo>
                  <a:cubicBezTo>
                    <a:pt x="2084" y="13259"/>
                    <a:pt x="1943" y="13394"/>
                    <a:pt x="1770" y="13400"/>
                  </a:cubicBezTo>
                  <a:lnTo>
                    <a:pt x="1604" y="13400"/>
                  </a:lnTo>
                  <a:lnTo>
                    <a:pt x="1604" y="12497"/>
                  </a:lnTo>
                  <a:cubicBezTo>
                    <a:pt x="1604" y="12352"/>
                    <a:pt x="1497" y="12280"/>
                    <a:pt x="1389" y="12280"/>
                  </a:cubicBezTo>
                  <a:cubicBezTo>
                    <a:pt x="1282" y="12280"/>
                    <a:pt x="1174" y="12352"/>
                    <a:pt x="1174" y="12497"/>
                  </a:cubicBezTo>
                  <a:lnTo>
                    <a:pt x="1174" y="13400"/>
                  </a:lnTo>
                  <a:lnTo>
                    <a:pt x="289" y="13400"/>
                  </a:lnTo>
                  <a:cubicBezTo>
                    <a:pt x="0" y="13400"/>
                    <a:pt x="0" y="13825"/>
                    <a:pt x="289" y="13825"/>
                  </a:cubicBezTo>
                  <a:lnTo>
                    <a:pt x="1844" y="13825"/>
                  </a:lnTo>
                  <a:cubicBezTo>
                    <a:pt x="1869" y="13825"/>
                    <a:pt x="1893" y="13818"/>
                    <a:pt x="1918" y="13812"/>
                  </a:cubicBezTo>
                  <a:cubicBezTo>
                    <a:pt x="2262" y="13739"/>
                    <a:pt x="2502" y="13437"/>
                    <a:pt x="2508" y="13087"/>
                  </a:cubicBezTo>
                  <a:lnTo>
                    <a:pt x="2508" y="7887"/>
                  </a:lnTo>
                  <a:lnTo>
                    <a:pt x="2649" y="7887"/>
                  </a:lnTo>
                  <a:cubicBezTo>
                    <a:pt x="2729" y="7887"/>
                    <a:pt x="2803" y="7838"/>
                    <a:pt x="2840" y="7770"/>
                  </a:cubicBezTo>
                  <a:cubicBezTo>
                    <a:pt x="3166" y="7131"/>
                    <a:pt x="3823" y="6737"/>
                    <a:pt x="4536" y="6737"/>
                  </a:cubicBezTo>
                  <a:cubicBezTo>
                    <a:pt x="6399" y="6737"/>
                    <a:pt x="7911" y="5231"/>
                    <a:pt x="7911" y="3369"/>
                  </a:cubicBezTo>
                  <a:cubicBezTo>
                    <a:pt x="7911" y="2312"/>
                    <a:pt x="7413" y="1316"/>
                    <a:pt x="6571" y="677"/>
                  </a:cubicBezTo>
                  <a:lnTo>
                    <a:pt x="6546" y="664"/>
                  </a:lnTo>
                  <a:cubicBezTo>
                    <a:pt x="5953" y="222"/>
                    <a:pt x="5248" y="1"/>
                    <a:pt x="45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51" name="Google Shape;1551;p81"/>
            <p:cNvSpPr/>
            <p:nvPr/>
          </p:nvSpPr>
          <p:spPr>
            <a:xfrm>
              <a:off x="7524406" y="2735831"/>
              <a:ext cx="201439" cy="394059"/>
            </a:xfrm>
            <a:custGeom>
              <a:avLst/>
              <a:gdLst/>
              <a:ahLst/>
              <a:cxnLst/>
              <a:rect l="l" t="t" r="r" b="b"/>
              <a:pathLst>
                <a:path w="7469" h="14611" extrusionOk="0">
                  <a:moveTo>
                    <a:pt x="5852" y="11796"/>
                  </a:moveTo>
                  <a:cubicBezTo>
                    <a:pt x="5962" y="11796"/>
                    <a:pt x="6067" y="11857"/>
                    <a:pt x="6116" y="11962"/>
                  </a:cubicBezTo>
                  <a:lnTo>
                    <a:pt x="7007" y="13763"/>
                  </a:lnTo>
                  <a:cubicBezTo>
                    <a:pt x="7026" y="13800"/>
                    <a:pt x="7038" y="13837"/>
                    <a:pt x="7038" y="13880"/>
                  </a:cubicBezTo>
                  <a:lnTo>
                    <a:pt x="7038" y="13898"/>
                  </a:lnTo>
                  <a:lnTo>
                    <a:pt x="7038" y="13910"/>
                  </a:lnTo>
                  <a:lnTo>
                    <a:pt x="7038" y="13929"/>
                  </a:lnTo>
                  <a:cubicBezTo>
                    <a:pt x="7032" y="13972"/>
                    <a:pt x="7020" y="14009"/>
                    <a:pt x="6995" y="14045"/>
                  </a:cubicBezTo>
                  <a:cubicBezTo>
                    <a:pt x="6946" y="14132"/>
                    <a:pt x="6848" y="14187"/>
                    <a:pt x="6743" y="14187"/>
                  </a:cubicBezTo>
                  <a:lnTo>
                    <a:pt x="596" y="14187"/>
                  </a:lnTo>
                  <a:cubicBezTo>
                    <a:pt x="504" y="14187"/>
                    <a:pt x="430" y="14107"/>
                    <a:pt x="430" y="14015"/>
                  </a:cubicBezTo>
                  <a:lnTo>
                    <a:pt x="430" y="11962"/>
                  </a:lnTo>
                  <a:cubicBezTo>
                    <a:pt x="430" y="11870"/>
                    <a:pt x="504" y="11796"/>
                    <a:pt x="596" y="11796"/>
                  </a:cubicBezTo>
                  <a:close/>
                  <a:moveTo>
                    <a:pt x="4727" y="0"/>
                  </a:moveTo>
                  <a:cubicBezTo>
                    <a:pt x="4610" y="0"/>
                    <a:pt x="4518" y="99"/>
                    <a:pt x="4518" y="215"/>
                  </a:cubicBezTo>
                  <a:lnTo>
                    <a:pt x="4518" y="3221"/>
                  </a:lnTo>
                  <a:cubicBezTo>
                    <a:pt x="4518" y="3366"/>
                    <a:pt x="4624" y="3438"/>
                    <a:pt x="4730" y="3438"/>
                  </a:cubicBezTo>
                  <a:cubicBezTo>
                    <a:pt x="4836" y="3438"/>
                    <a:pt x="4942" y="3366"/>
                    <a:pt x="4942" y="3221"/>
                  </a:cubicBezTo>
                  <a:lnTo>
                    <a:pt x="4942" y="430"/>
                  </a:lnTo>
                  <a:lnTo>
                    <a:pt x="7038" y="430"/>
                  </a:lnTo>
                  <a:lnTo>
                    <a:pt x="7038" y="904"/>
                  </a:lnTo>
                  <a:lnTo>
                    <a:pt x="6565" y="904"/>
                  </a:lnTo>
                  <a:cubicBezTo>
                    <a:pt x="6276" y="904"/>
                    <a:pt x="6276" y="1328"/>
                    <a:pt x="6565" y="1328"/>
                  </a:cubicBezTo>
                  <a:lnTo>
                    <a:pt x="7038" y="1328"/>
                  </a:lnTo>
                  <a:lnTo>
                    <a:pt x="7038" y="1863"/>
                  </a:lnTo>
                  <a:lnTo>
                    <a:pt x="6565" y="1863"/>
                  </a:lnTo>
                  <a:cubicBezTo>
                    <a:pt x="6276" y="1863"/>
                    <a:pt x="6276" y="2287"/>
                    <a:pt x="6565" y="2287"/>
                  </a:cubicBezTo>
                  <a:lnTo>
                    <a:pt x="7038" y="2287"/>
                  </a:lnTo>
                  <a:lnTo>
                    <a:pt x="7038" y="2822"/>
                  </a:lnTo>
                  <a:lnTo>
                    <a:pt x="5993" y="2822"/>
                  </a:lnTo>
                  <a:cubicBezTo>
                    <a:pt x="5704" y="2822"/>
                    <a:pt x="5704" y="3252"/>
                    <a:pt x="5993" y="3252"/>
                  </a:cubicBezTo>
                  <a:lnTo>
                    <a:pt x="7038" y="3252"/>
                  </a:lnTo>
                  <a:lnTo>
                    <a:pt x="7038" y="3780"/>
                  </a:lnTo>
                  <a:lnTo>
                    <a:pt x="6565" y="3780"/>
                  </a:lnTo>
                  <a:cubicBezTo>
                    <a:pt x="6276" y="3780"/>
                    <a:pt x="6276" y="4211"/>
                    <a:pt x="6565" y="4211"/>
                  </a:cubicBezTo>
                  <a:lnTo>
                    <a:pt x="7038" y="4211"/>
                  </a:lnTo>
                  <a:lnTo>
                    <a:pt x="7038" y="4739"/>
                  </a:lnTo>
                  <a:lnTo>
                    <a:pt x="6565" y="4739"/>
                  </a:lnTo>
                  <a:cubicBezTo>
                    <a:pt x="6276" y="4739"/>
                    <a:pt x="6276" y="5170"/>
                    <a:pt x="6565" y="5170"/>
                  </a:cubicBezTo>
                  <a:lnTo>
                    <a:pt x="7038" y="5170"/>
                  </a:lnTo>
                  <a:lnTo>
                    <a:pt x="7038" y="5698"/>
                  </a:lnTo>
                  <a:lnTo>
                    <a:pt x="5993" y="5698"/>
                  </a:lnTo>
                  <a:cubicBezTo>
                    <a:pt x="5704" y="5698"/>
                    <a:pt x="5704" y="6129"/>
                    <a:pt x="5993" y="6129"/>
                  </a:cubicBezTo>
                  <a:lnTo>
                    <a:pt x="7038" y="6129"/>
                  </a:lnTo>
                  <a:lnTo>
                    <a:pt x="7038" y="6657"/>
                  </a:lnTo>
                  <a:lnTo>
                    <a:pt x="6565" y="6657"/>
                  </a:lnTo>
                  <a:cubicBezTo>
                    <a:pt x="6276" y="6657"/>
                    <a:pt x="6276" y="7087"/>
                    <a:pt x="6565" y="7087"/>
                  </a:cubicBezTo>
                  <a:lnTo>
                    <a:pt x="7038" y="7087"/>
                  </a:lnTo>
                  <a:lnTo>
                    <a:pt x="7038" y="7622"/>
                  </a:lnTo>
                  <a:lnTo>
                    <a:pt x="6565" y="7622"/>
                  </a:lnTo>
                  <a:cubicBezTo>
                    <a:pt x="6276" y="7622"/>
                    <a:pt x="6276" y="8046"/>
                    <a:pt x="6565" y="8046"/>
                  </a:cubicBezTo>
                  <a:lnTo>
                    <a:pt x="7038" y="8046"/>
                  </a:lnTo>
                  <a:lnTo>
                    <a:pt x="7038" y="8575"/>
                  </a:lnTo>
                  <a:lnTo>
                    <a:pt x="5993" y="8575"/>
                  </a:lnTo>
                  <a:cubicBezTo>
                    <a:pt x="5704" y="8575"/>
                    <a:pt x="5704" y="9005"/>
                    <a:pt x="5993" y="9005"/>
                  </a:cubicBezTo>
                  <a:lnTo>
                    <a:pt x="7038" y="9005"/>
                  </a:lnTo>
                  <a:lnTo>
                    <a:pt x="7038" y="9534"/>
                  </a:lnTo>
                  <a:lnTo>
                    <a:pt x="6565" y="9534"/>
                  </a:lnTo>
                  <a:cubicBezTo>
                    <a:pt x="6276" y="9534"/>
                    <a:pt x="6276" y="9964"/>
                    <a:pt x="6565" y="9964"/>
                  </a:cubicBezTo>
                  <a:lnTo>
                    <a:pt x="7038" y="9964"/>
                  </a:lnTo>
                  <a:lnTo>
                    <a:pt x="7038" y="10499"/>
                  </a:lnTo>
                  <a:lnTo>
                    <a:pt x="6565" y="10499"/>
                  </a:lnTo>
                  <a:cubicBezTo>
                    <a:pt x="6276" y="10499"/>
                    <a:pt x="6276" y="10923"/>
                    <a:pt x="6565" y="10923"/>
                  </a:cubicBezTo>
                  <a:lnTo>
                    <a:pt x="7038" y="10923"/>
                  </a:lnTo>
                  <a:lnTo>
                    <a:pt x="7038" y="12859"/>
                  </a:lnTo>
                  <a:lnTo>
                    <a:pt x="6503" y="11771"/>
                  </a:lnTo>
                  <a:cubicBezTo>
                    <a:pt x="6383" y="11530"/>
                    <a:pt x="6138" y="11371"/>
                    <a:pt x="5873" y="11371"/>
                  </a:cubicBezTo>
                  <a:cubicBezTo>
                    <a:pt x="5868" y="11371"/>
                    <a:pt x="5863" y="11372"/>
                    <a:pt x="5858" y="11372"/>
                  </a:cubicBezTo>
                  <a:lnTo>
                    <a:pt x="4942" y="11372"/>
                  </a:lnTo>
                  <a:lnTo>
                    <a:pt x="4942" y="4082"/>
                  </a:lnTo>
                  <a:cubicBezTo>
                    <a:pt x="4942" y="3937"/>
                    <a:pt x="4836" y="3865"/>
                    <a:pt x="4730" y="3865"/>
                  </a:cubicBezTo>
                  <a:cubicBezTo>
                    <a:pt x="4624" y="3865"/>
                    <a:pt x="4518" y="3937"/>
                    <a:pt x="4518" y="4082"/>
                  </a:cubicBezTo>
                  <a:lnTo>
                    <a:pt x="4518" y="11372"/>
                  </a:lnTo>
                  <a:lnTo>
                    <a:pt x="596" y="11372"/>
                  </a:lnTo>
                  <a:cubicBezTo>
                    <a:pt x="271" y="11372"/>
                    <a:pt x="0" y="11636"/>
                    <a:pt x="0" y="11968"/>
                  </a:cubicBezTo>
                  <a:lnTo>
                    <a:pt x="0" y="14015"/>
                  </a:lnTo>
                  <a:cubicBezTo>
                    <a:pt x="0" y="14341"/>
                    <a:pt x="271" y="14611"/>
                    <a:pt x="596" y="14611"/>
                  </a:cubicBezTo>
                  <a:lnTo>
                    <a:pt x="6743" y="14611"/>
                  </a:lnTo>
                  <a:cubicBezTo>
                    <a:pt x="6995" y="14611"/>
                    <a:pt x="7229" y="14482"/>
                    <a:pt x="7358" y="14273"/>
                  </a:cubicBezTo>
                  <a:cubicBezTo>
                    <a:pt x="7407" y="14187"/>
                    <a:pt x="7444" y="14101"/>
                    <a:pt x="7456" y="14009"/>
                  </a:cubicBezTo>
                  <a:cubicBezTo>
                    <a:pt x="7462" y="13984"/>
                    <a:pt x="7468" y="13966"/>
                    <a:pt x="7468" y="13941"/>
                  </a:cubicBezTo>
                  <a:lnTo>
                    <a:pt x="7468" y="13898"/>
                  </a:lnTo>
                  <a:lnTo>
                    <a:pt x="7468" y="13886"/>
                  </a:lnTo>
                  <a:lnTo>
                    <a:pt x="7468" y="10720"/>
                  </a:lnTo>
                  <a:lnTo>
                    <a:pt x="7468" y="10714"/>
                  </a:lnTo>
                  <a:lnTo>
                    <a:pt x="7468" y="10708"/>
                  </a:lnTo>
                  <a:lnTo>
                    <a:pt x="7468" y="9755"/>
                  </a:lnTo>
                  <a:lnTo>
                    <a:pt x="7468" y="9749"/>
                  </a:lnTo>
                  <a:lnTo>
                    <a:pt x="7468" y="9743"/>
                  </a:lnTo>
                  <a:lnTo>
                    <a:pt x="7468" y="8796"/>
                  </a:lnTo>
                  <a:lnTo>
                    <a:pt x="7468" y="8790"/>
                  </a:lnTo>
                  <a:lnTo>
                    <a:pt x="7468" y="8784"/>
                  </a:lnTo>
                  <a:lnTo>
                    <a:pt x="7468" y="7837"/>
                  </a:lnTo>
                  <a:lnTo>
                    <a:pt x="7468" y="7831"/>
                  </a:lnTo>
                  <a:lnTo>
                    <a:pt x="7468" y="7825"/>
                  </a:lnTo>
                  <a:lnTo>
                    <a:pt x="7468" y="6878"/>
                  </a:lnTo>
                  <a:lnTo>
                    <a:pt x="7468" y="6872"/>
                  </a:lnTo>
                  <a:lnTo>
                    <a:pt x="7468" y="6866"/>
                  </a:lnTo>
                  <a:lnTo>
                    <a:pt x="7468" y="5920"/>
                  </a:lnTo>
                  <a:lnTo>
                    <a:pt x="7468" y="5913"/>
                  </a:lnTo>
                  <a:lnTo>
                    <a:pt x="7468" y="5907"/>
                  </a:lnTo>
                  <a:lnTo>
                    <a:pt x="7468" y="4961"/>
                  </a:lnTo>
                  <a:lnTo>
                    <a:pt x="7468" y="4954"/>
                  </a:lnTo>
                  <a:lnTo>
                    <a:pt x="7468" y="4948"/>
                  </a:lnTo>
                  <a:lnTo>
                    <a:pt x="7468" y="4002"/>
                  </a:lnTo>
                  <a:lnTo>
                    <a:pt x="7468" y="3996"/>
                  </a:lnTo>
                  <a:lnTo>
                    <a:pt x="7468" y="3989"/>
                  </a:lnTo>
                  <a:lnTo>
                    <a:pt x="7468" y="3043"/>
                  </a:lnTo>
                  <a:lnTo>
                    <a:pt x="7468" y="3037"/>
                  </a:lnTo>
                  <a:lnTo>
                    <a:pt x="7468" y="3031"/>
                  </a:lnTo>
                  <a:lnTo>
                    <a:pt x="7468" y="2078"/>
                  </a:lnTo>
                  <a:lnTo>
                    <a:pt x="7468" y="2066"/>
                  </a:lnTo>
                  <a:lnTo>
                    <a:pt x="7468" y="1125"/>
                  </a:lnTo>
                  <a:lnTo>
                    <a:pt x="7468" y="1113"/>
                  </a:lnTo>
                  <a:lnTo>
                    <a:pt x="7468" y="1107"/>
                  </a:lnTo>
                  <a:lnTo>
                    <a:pt x="7468" y="215"/>
                  </a:lnTo>
                  <a:cubicBezTo>
                    <a:pt x="7468" y="99"/>
                    <a:pt x="7370" y="0"/>
                    <a:pt x="72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52" name="Google Shape;1552;p81"/>
          <p:cNvGrpSpPr/>
          <p:nvPr/>
        </p:nvGrpSpPr>
        <p:grpSpPr>
          <a:xfrm>
            <a:off x="7146546" y="1877299"/>
            <a:ext cx="365546" cy="309870"/>
            <a:chOff x="7364258" y="1558968"/>
            <a:chExt cx="395057" cy="334886"/>
          </a:xfrm>
        </p:grpSpPr>
        <p:sp>
          <p:nvSpPr>
            <p:cNvPr id="1553" name="Google Shape;1553;p81"/>
            <p:cNvSpPr/>
            <p:nvPr/>
          </p:nvSpPr>
          <p:spPr>
            <a:xfrm>
              <a:off x="7548598" y="1558968"/>
              <a:ext cx="176734" cy="147823"/>
            </a:xfrm>
            <a:custGeom>
              <a:avLst/>
              <a:gdLst/>
              <a:ahLst/>
              <a:cxnLst/>
              <a:rect l="l" t="t" r="r" b="b"/>
              <a:pathLst>
                <a:path w="6553" h="5481" extrusionOk="0">
                  <a:moveTo>
                    <a:pt x="283" y="1"/>
                  </a:moveTo>
                  <a:cubicBezTo>
                    <a:pt x="0" y="1"/>
                    <a:pt x="0" y="431"/>
                    <a:pt x="283" y="431"/>
                  </a:cubicBezTo>
                  <a:lnTo>
                    <a:pt x="5717" y="431"/>
                  </a:lnTo>
                  <a:cubicBezTo>
                    <a:pt x="5938" y="431"/>
                    <a:pt x="6123" y="609"/>
                    <a:pt x="6123" y="837"/>
                  </a:cubicBezTo>
                  <a:lnTo>
                    <a:pt x="6123" y="5268"/>
                  </a:lnTo>
                  <a:cubicBezTo>
                    <a:pt x="6123" y="5410"/>
                    <a:pt x="6230" y="5480"/>
                    <a:pt x="6338" y="5480"/>
                  </a:cubicBezTo>
                  <a:cubicBezTo>
                    <a:pt x="6445" y="5480"/>
                    <a:pt x="6553" y="5410"/>
                    <a:pt x="6553" y="5268"/>
                  </a:cubicBezTo>
                  <a:lnTo>
                    <a:pt x="6553" y="837"/>
                  </a:lnTo>
                  <a:cubicBezTo>
                    <a:pt x="6547" y="376"/>
                    <a:pt x="6178" y="1"/>
                    <a:pt x="57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54" name="Google Shape;1554;p81"/>
            <p:cNvSpPr/>
            <p:nvPr/>
          </p:nvSpPr>
          <p:spPr>
            <a:xfrm>
              <a:off x="7543636" y="1612638"/>
              <a:ext cx="101812" cy="115944"/>
            </a:xfrm>
            <a:custGeom>
              <a:avLst/>
              <a:gdLst/>
              <a:ahLst/>
              <a:cxnLst/>
              <a:rect l="l" t="t" r="r" b="b"/>
              <a:pathLst>
                <a:path w="3775" h="4299" extrusionOk="0">
                  <a:moveTo>
                    <a:pt x="1893" y="463"/>
                  </a:moveTo>
                  <a:lnTo>
                    <a:pt x="3141" y="1182"/>
                  </a:lnTo>
                  <a:lnTo>
                    <a:pt x="2957" y="1287"/>
                  </a:lnTo>
                  <a:lnTo>
                    <a:pt x="1893" y="1901"/>
                  </a:lnTo>
                  <a:lnTo>
                    <a:pt x="824" y="1287"/>
                  </a:lnTo>
                  <a:lnTo>
                    <a:pt x="645" y="1182"/>
                  </a:lnTo>
                  <a:lnTo>
                    <a:pt x="1893" y="463"/>
                  </a:lnTo>
                  <a:close/>
                  <a:moveTo>
                    <a:pt x="424" y="1551"/>
                  </a:moveTo>
                  <a:lnTo>
                    <a:pt x="498" y="1594"/>
                  </a:lnTo>
                  <a:lnTo>
                    <a:pt x="1672" y="2276"/>
                  </a:lnTo>
                  <a:lnTo>
                    <a:pt x="1672" y="3715"/>
                  </a:lnTo>
                  <a:lnTo>
                    <a:pt x="424" y="2996"/>
                  </a:lnTo>
                  <a:lnTo>
                    <a:pt x="424" y="1551"/>
                  </a:lnTo>
                  <a:close/>
                  <a:moveTo>
                    <a:pt x="3344" y="1551"/>
                  </a:moveTo>
                  <a:lnTo>
                    <a:pt x="3344" y="2996"/>
                  </a:lnTo>
                  <a:lnTo>
                    <a:pt x="2102" y="3715"/>
                  </a:lnTo>
                  <a:lnTo>
                    <a:pt x="2102" y="2276"/>
                  </a:lnTo>
                  <a:lnTo>
                    <a:pt x="3276" y="1594"/>
                  </a:lnTo>
                  <a:lnTo>
                    <a:pt x="3344" y="1551"/>
                  </a:lnTo>
                  <a:close/>
                  <a:moveTo>
                    <a:pt x="1889" y="1"/>
                  </a:moveTo>
                  <a:cubicBezTo>
                    <a:pt x="1853" y="1"/>
                    <a:pt x="1816" y="11"/>
                    <a:pt x="1783" y="33"/>
                  </a:cubicBezTo>
                  <a:lnTo>
                    <a:pt x="105" y="998"/>
                  </a:lnTo>
                  <a:cubicBezTo>
                    <a:pt x="43" y="1035"/>
                    <a:pt x="0" y="1102"/>
                    <a:pt x="0" y="1182"/>
                  </a:cubicBezTo>
                  <a:lnTo>
                    <a:pt x="0" y="3118"/>
                  </a:lnTo>
                  <a:cubicBezTo>
                    <a:pt x="0" y="3192"/>
                    <a:pt x="37" y="3266"/>
                    <a:pt x="105" y="3303"/>
                  </a:cubicBezTo>
                  <a:lnTo>
                    <a:pt x="1783" y="4268"/>
                  </a:lnTo>
                  <a:cubicBezTo>
                    <a:pt x="1813" y="4286"/>
                    <a:pt x="1850" y="4299"/>
                    <a:pt x="1887" y="4299"/>
                  </a:cubicBezTo>
                  <a:cubicBezTo>
                    <a:pt x="1924" y="4299"/>
                    <a:pt x="1961" y="4286"/>
                    <a:pt x="1992" y="4268"/>
                  </a:cubicBezTo>
                  <a:lnTo>
                    <a:pt x="3670" y="3303"/>
                  </a:lnTo>
                  <a:cubicBezTo>
                    <a:pt x="3737" y="3266"/>
                    <a:pt x="3774" y="3192"/>
                    <a:pt x="3774" y="3118"/>
                  </a:cubicBezTo>
                  <a:lnTo>
                    <a:pt x="3774" y="1182"/>
                  </a:lnTo>
                  <a:cubicBezTo>
                    <a:pt x="3774" y="1102"/>
                    <a:pt x="3737" y="1035"/>
                    <a:pt x="3670" y="998"/>
                  </a:cubicBezTo>
                  <a:lnTo>
                    <a:pt x="1992" y="33"/>
                  </a:lnTo>
                  <a:cubicBezTo>
                    <a:pt x="1961" y="11"/>
                    <a:pt x="1926" y="1"/>
                    <a:pt x="18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55" name="Google Shape;1555;p81"/>
            <p:cNvSpPr/>
            <p:nvPr/>
          </p:nvSpPr>
          <p:spPr>
            <a:xfrm>
              <a:off x="7430092" y="1616171"/>
              <a:ext cx="79750" cy="109094"/>
            </a:xfrm>
            <a:custGeom>
              <a:avLst/>
              <a:gdLst/>
              <a:ahLst/>
              <a:cxnLst/>
              <a:rect l="l" t="t" r="r" b="b"/>
              <a:pathLst>
                <a:path w="2957" h="4045" extrusionOk="0">
                  <a:moveTo>
                    <a:pt x="789" y="0"/>
                  </a:moveTo>
                  <a:cubicBezTo>
                    <a:pt x="749" y="0"/>
                    <a:pt x="709" y="12"/>
                    <a:pt x="676" y="37"/>
                  </a:cubicBezTo>
                  <a:lnTo>
                    <a:pt x="227" y="326"/>
                  </a:lnTo>
                  <a:cubicBezTo>
                    <a:pt x="1" y="447"/>
                    <a:pt x="132" y="736"/>
                    <a:pt x="323" y="736"/>
                  </a:cubicBezTo>
                  <a:cubicBezTo>
                    <a:pt x="365" y="736"/>
                    <a:pt x="410" y="722"/>
                    <a:pt x="454" y="689"/>
                  </a:cubicBezTo>
                  <a:lnTo>
                    <a:pt x="571" y="609"/>
                  </a:lnTo>
                  <a:cubicBezTo>
                    <a:pt x="571" y="2411"/>
                    <a:pt x="576" y="2516"/>
                    <a:pt x="577" y="2516"/>
                  </a:cubicBezTo>
                  <a:cubicBezTo>
                    <a:pt x="577" y="2516"/>
                    <a:pt x="577" y="2514"/>
                    <a:pt x="577" y="2514"/>
                  </a:cubicBezTo>
                  <a:lnTo>
                    <a:pt x="577" y="2526"/>
                  </a:lnTo>
                  <a:cubicBezTo>
                    <a:pt x="620" y="2668"/>
                    <a:pt x="639" y="2600"/>
                    <a:pt x="2280" y="3578"/>
                  </a:cubicBezTo>
                  <a:lnTo>
                    <a:pt x="2157" y="3639"/>
                  </a:lnTo>
                  <a:cubicBezTo>
                    <a:pt x="1954" y="3737"/>
                    <a:pt x="2028" y="4045"/>
                    <a:pt x="2255" y="4045"/>
                  </a:cubicBezTo>
                  <a:cubicBezTo>
                    <a:pt x="2286" y="4045"/>
                    <a:pt x="2323" y="4032"/>
                    <a:pt x="2348" y="4020"/>
                  </a:cubicBezTo>
                  <a:lnTo>
                    <a:pt x="2827" y="3780"/>
                  </a:lnTo>
                  <a:cubicBezTo>
                    <a:pt x="2901" y="3737"/>
                    <a:pt x="2950" y="3657"/>
                    <a:pt x="2944" y="3578"/>
                  </a:cubicBezTo>
                  <a:lnTo>
                    <a:pt x="2913" y="3037"/>
                  </a:lnTo>
                  <a:cubicBezTo>
                    <a:pt x="2907" y="2901"/>
                    <a:pt x="2806" y="2837"/>
                    <a:pt x="2703" y="2837"/>
                  </a:cubicBezTo>
                  <a:cubicBezTo>
                    <a:pt x="2592" y="2837"/>
                    <a:pt x="2479" y="2914"/>
                    <a:pt x="2489" y="3061"/>
                  </a:cubicBezTo>
                  <a:lnTo>
                    <a:pt x="2495" y="3203"/>
                  </a:lnTo>
                  <a:lnTo>
                    <a:pt x="1210" y="2459"/>
                  </a:lnTo>
                  <a:lnTo>
                    <a:pt x="2495" y="1715"/>
                  </a:lnTo>
                  <a:lnTo>
                    <a:pt x="2489" y="1856"/>
                  </a:lnTo>
                  <a:cubicBezTo>
                    <a:pt x="2483" y="1979"/>
                    <a:pt x="2575" y="2078"/>
                    <a:pt x="2698" y="2084"/>
                  </a:cubicBezTo>
                  <a:lnTo>
                    <a:pt x="2710" y="2084"/>
                  </a:lnTo>
                  <a:cubicBezTo>
                    <a:pt x="2821" y="2084"/>
                    <a:pt x="2919" y="1992"/>
                    <a:pt x="2925" y="1881"/>
                  </a:cubicBezTo>
                  <a:lnTo>
                    <a:pt x="2950" y="1346"/>
                  </a:lnTo>
                  <a:cubicBezTo>
                    <a:pt x="2956" y="1260"/>
                    <a:pt x="2907" y="1187"/>
                    <a:pt x="2833" y="1150"/>
                  </a:cubicBezTo>
                  <a:lnTo>
                    <a:pt x="2360" y="904"/>
                  </a:lnTo>
                  <a:cubicBezTo>
                    <a:pt x="2324" y="886"/>
                    <a:pt x="2289" y="878"/>
                    <a:pt x="2256" y="878"/>
                  </a:cubicBezTo>
                  <a:cubicBezTo>
                    <a:pt x="2056" y="878"/>
                    <a:pt x="1941" y="1180"/>
                    <a:pt x="2163" y="1291"/>
                  </a:cubicBezTo>
                  <a:lnTo>
                    <a:pt x="2286" y="1352"/>
                  </a:lnTo>
                  <a:lnTo>
                    <a:pt x="1008" y="2096"/>
                  </a:lnTo>
                  <a:lnTo>
                    <a:pt x="1008" y="609"/>
                  </a:lnTo>
                  <a:lnTo>
                    <a:pt x="1124" y="689"/>
                  </a:lnTo>
                  <a:cubicBezTo>
                    <a:pt x="1168" y="722"/>
                    <a:pt x="1212" y="736"/>
                    <a:pt x="1253" y="736"/>
                  </a:cubicBezTo>
                  <a:cubicBezTo>
                    <a:pt x="1440" y="736"/>
                    <a:pt x="1573" y="447"/>
                    <a:pt x="1352" y="326"/>
                  </a:cubicBezTo>
                  <a:lnTo>
                    <a:pt x="903" y="37"/>
                  </a:lnTo>
                  <a:cubicBezTo>
                    <a:pt x="869" y="12"/>
                    <a:pt x="829" y="0"/>
                    <a:pt x="7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56" name="Google Shape;1556;p81"/>
            <p:cNvSpPr/>
            <p:nvPr/>
          </p:nvSpPr>
          <p:spPr>
            <a:xfrm>
              <a:off x="7364258" y="1558968"/>
              <a:ext cx="395057" cy="334886"/>
            </a:xfrm>
            <a:custGeom>
              <a:avLst/>
              <a:gdLst/>
              <a:ahLst/>
              <a:cxnLst/>
              <a:rect l="l" t="t" r="r" b="b"/>
              <a:pathLst>
                <a:path w="14648" h="12417" extrusionOk="0">
                  <a:moveTo>
                    <a:pt x="10997" y="8274"/>
                  </a:moveTo>
                  <a:lnTo>
                    <a:pt x="10997" y="8495"/>
                  </a:lnTo>
                  <a:cubicBezTo>
                    <a:pt x="10997" y="8690"/>
                    <a:pt x="11158" y="8832"/>
                    <a:pt x="11335" y="8832"/>
                  </a:cubicBezTo>
                  <a:cubicBezTo>
                    <a:pt x="11392" y="8832"/>
                    <a:pt x="11451" y="8817"/>
                    <a:pt x="11507" y="8784"/>
                  </a:cubicBezTo>
                  <a:lnTo>
                    <a:pt x="12103" y="8440"/>
                  </a:lnTo>
                  <a:lnTo>
                    <a:pt x="12699" y="9473"/>
                  </a:lnTo>
                  <a:cubicBezTo>
                    <a:pt x="12656" y="9491"/>
                    <a:pt x="12607" y="9503"/>
                    <a:pt x="12552" y="9503"/>
                  </a:cubicBezTo>
                  <a:lnTo>
                    <a:pt x="830" y="9503"/>
                  </a:lnTo>
                  <a:cubicBezTo>
                    <a:pt x="609" y="9503"/>
                    <a:pt x="431" y="9319"/>
                    <a:pt x="431" y="9098"/>
                  </a:cubicBezTo>
                  <a:lnTo>
                    <a:pt x="431" y="8274"/>
                  </a:lnTo>
                  <a:close/>
                  <a:moveTo>
                    <a:pt x="11421" y="5422"/>
                  </a:moveTo>
                  <a:lnTo>
                    <a:pt x="13947" y="6885"/>
                  </a:lnTo>
                  <a:lnTo>
                    <a:pt x="13406" y="7198"/>
                  </a:lnTo>
                  <a:cubicBezTo>
                    <a:pt x="13247" y="7291"/>
                    <a:pt x="13191" y="7493"/>
                    <a:pt x="13283" y="7659"/>
                  </a:cubicBezTo>
                  <a:lnTo>
                    <a:pt x="14144" y="9153"/>
                  </a:lnTo>
                  <a:lnTo>
                    <a:pt x="13296" y="9651"/>
                  </a:lnTo>
                  <a:lnTo>
                    <a:pt x="13173" y="9442"/>
                  </a:lnTo>
                  <a:lnTo>
                    <a:pt x="13167" y="9430"/>
                  </a:lnTo>
                  <a:lnTo>
                    <a:pt x="12435" y="8151"/>
                  </a:lnTo>
                  <a:cubicBezTo>
                    <a:pt x="12386" y="8071"/>
                    <a:pt x="12312" y="8016"/>
                    <a:pt x="12226" y="7991"/>
                  </a:cubicBezTo>
                  <a:cubicBezTo>
                    <a:pt x="12204" y="7987"/>
                    <a:pt x="12183" y="7983"/>
                    <a:pt x="12163" y="7983"/>
                  </a:cubicBezTo>
                  <a:cubicBezTo>
                    <a:pt x="12155" y="7983"/>
                    <a:pt x="12147" y="7983"/>
                    <a:pt x="12140" y="7985"/>
                  </a:cubicBezTo>
                  <a:cubicBezTo>
                    <a:pt x="12132" y="7984"/>
                    <a:pt x="12124" y="7984"/>
                    <a:pt x="12116" y="7984"/>
                  </a:cubicBezTo>
                  <a:cubicBezTo>
                    <a:pt x="12063" y="7984"/>
                    <a:pt x="12011" y="8001"/>
                    <a:pt x="11968" y="8028"/>
                  </a:cubicBezTo>
                  <a:lnTo>
                    <a:pt x="11421" y="8342"/>
                  </a:lnTo>
                  <a:lnTo>
                    <a:pt x="11421" y="5422"/>
                  </a:lnTo>
                  <a:close/>
                  <a:moveTo>
                    <a:pt x="7450" y="9934"/>
                  </a:moveTo>
                  <a:lnTo>
                    <a:pt x="7653" y="10856"/>
                  </a:lnTo>
                  <a:cubicBezTo>
                    <a:pt x="7333" y="10803"/>
                    <a:pt x="7012" y="10777"/>
                    <a:pt x="6691" y="10777"/>
                  </a:cubicBezTo>
                  <a:cubicBezTo>
                    <a:pt x="6370" y="10777"/>
                    <a:pt x="6049" y="10803"/>
                    <a:pt x="5729" y="10856"/>
                  </a:cubicBezTo>
                  <a:lnTo>
                    <a:pt x="5932" y="9934"/>
                  </a:lnTo>
                  <a:close/>
                  <a:moveTo>
                    <a:pt x="830" y="1"/>
                  </a:moveTo>
                  <a:cubicBezTo>
                    <a:pt x="369" y="1"/>
                    <a:pt x="0" y="376"/>
                    <a:pt x="0" y="837"/>
                  </a:cubicBezTo>
                  <a:lnTo>
                    <a:pt x="0" y="9098"/>
                  </a:lnTo>
                  <a:cubicBezTo>
                    <a:pt x="0" y="9559"/>
                    <a:pt x="369" y="9934"/>
                    <a:pt x="830" y="9934"/>
                  </a:cubicBezTo>
                  <a:lnTo>
                    <a:pt x="5495" y="9934"/>
                  </a:lnTo>
                  <a:lnTo>
                    <a:pt x="5274" y="10954"/>
                  </a:lnTo>
                  <a:cubicBezTo>
                    <a:pt x="5182" y="10972"/>
                    <a:pt x="5084" y="11003"/>
                    <a:pt x="4998" y="11028"/>
                  </a:cubicBezTo>
                  <a:cubicBezTo>
                    <a:pt x="4747" y="11106"/>
                    <a:pt x="4829" y="11445"/>
                    <a:pt x="5052" y="11445"/>
                  </a:cubicBezTo>
                  <a:cubicBezTo>
                    <a:pt x="5075" y="11445"/>
                    <a:pt x="5100" y="11442"/>
                    <a:pt x="5127" y="11433"/>
                  </a:cubicBezTo>
                  <a:cubicBezTo>
                    <a:pt x="5243" y="11397"/>
                    <a:pt x="5366" y="11366"/>
                    <a:pt x="5489" y="11335"/>
                  </a:cubicBezTo>
                  <a:lnTo>
                    <a:pt x="5514" y="11329"/>
                  </a:lnTo>
                  <a:cubicBezTo>
                    <a:pt x="5901" y="11243"/>
                    <a:pt x="6295" y="11200"/>
                    <a:pt x="6694" y="11200"/>
                  </a:cubicBezTo>
                  <a:cubicBezTo>
                    <a:pt x="7739" y="11200"/>
                    <a:pt x="8716" y="11495"/>
                    <a:pt x="9374" y="11993"/>
                  </a:cubicBezTo>
                  <a:lnTo>
                    <a:pt x="4014" y="11993"/>
                  </a:lnTo>
                  <a:cubicBezTo>
                    <a:pt x="4131" y="11901"/>
                    <a:pt x="4254" y="11821"/>
                    <a:pt x="4383" y="11753"/>
                  </a:cubicBezTo>
                  <a:cubicBezTo>
                    <a:pt x="4583" y="11627"/>
                    <a:pt x="4468" y="11352"/>
                    <a:pt x="4277" y="11352"/>
                  </a:cubicBezTo>
                  <a:cubicBezTo>
                    <a:pt x="4244" y="11352"/>
                    <a:pt x="4210" y="11360"/>
                    <a:pt x="4174" y="11378"/>
                  </a:cubicBezTo>
                  <a:cubicBezTo>
                    <a:pt x="3934" y="11507"/>
                    <a:pt x="3713" y="11667"/>
                    <a:pt x="3516" y="11851"/>
                  </a:cubicBezTo>
                  <a:cubicBezTo>
                    <a:pt x="3295" y="12054"/>
                    <a:pt x="3442" y="12417"/>
                    <a:pt x="3738" y="12417"/>
                  </a:cubicBezTo>
                  <a:lnTo>
                    <a:pt x="9645" y="12417"/>
                  </a:lnTo>
                  <a:cubicBezTo>
                    <a:pt x="9946" y="12417"/>
                    <a:pt x="10087" y="12054"/>
                    <a:pt x="9872" y="11851"/>
                  </a:cubicBezTo>
                  <a:cubicBezTo>
                    <a:pt x="9429" y="11440"/>
                    <a:pt x="8815" y="11126"/>
                    <a:pt x="8114" y="10948"/>
                  </a:cubicBezTo>
                  <a:lnTo>
                    <a:pt x="7893" y="9928"/>
                  </a:lnTo>
                  <a:lnTo>
                    <a:pt x="12552" y="9928"/>
                  </a:lnTo>
                  <a:cubicBezTo>
                    <a:pt x="12681" y="9928"/>
                    <a:pt x="12804" y="9897"/>
                    <a:pt x="12915" y="9841"/>
                  </a:cubicBezTo>
                  <a:lnTo>
                    <a:pt x="12970" y="9934"/>
                  </a:lnTo>
                  <a:cubicBezTo>
                    <a:pt x="13032" y="10041"/>
                    <a:pt x="13147" y="10101"/>
                    <a:pt x="13264" y="10101"/>
                  </a:cubicBezTo>
                  <a:cubicBezTo>
                    <a:pt x="13321" y="10101"/>
                    <a:pt x="13378" y="10087"/>
                    <a:pt x="13431" y="10057"/>
                  </a:cubicBezTo>
                  <a:lnTo>
                    <a:pt x="14427" y="9479"/>
                  </a:lnTo>
                  <a:cubicBezTo>
                    <a:pt x="14593" y="9387"/>
                    <a:pt x="14648" y="9178"/>
                    <a:pt x="14556" y="9018"/>
                  </a:cubicBezTo>
                  <a:lnTo>
                    <a:pt x="14562" y="9018"/>
                  </a:lnTo>
                  <a:lnTo>
                    <a:pt x="13695" y="7524"/>
                  </a:lnTo>
                  <a:lnTo>
                    <a:pt x="14298" y="7180"/>
                  </a:lnTo>
                  <a:cubicBezTo>
                    <a:pt x="14525" y="7045"/>
                    <a:pt x="14525" y="6719"/>
                    <a:pt x="14298" y="6590"/>
                  </a:cubicBezTo>
                  <a:lnTo>
                    <a:pt x="11636" y="5053"/>
                  </a:lnTo>
                  <a:cubicBezTo>
                    <a:pt x="11567" y="5013"/>
                    <a:pt x="11493" y="4994"/>
                    <a:pt x="11422" y="4994"/>
                  </a:cubicBezTo>
                  <a:cubicBezTo>
                    <a:pt x="11200" y="4994"/>
                    <a:pt x="10997" y="5171"/>
                    <a:pt x="10997" y="5422"/>
                  </a:cubicBezTo>
                  <a:lnTo>
                    <a:pt x="10997" y="7850"/>
                  </a:lnTo>
                  <a:lnTo>
                    <a:pt x="431" y="7850"/>
                  </a:lnTo>
                  <a:lnTo>
                    <a:pt x="431" y="837"/>
                  </a:lnTo>
                  <a:cubicBezTo>
                    <a:pt x="431" y="609"/>
                    <a:pt x="609" y="431"/>
                    <a:pt x="830" y="431"/>
                  </a:cubicBezTo>
                  <a:lnTo>
                    <a:pt x="6264" y="431"/>
                  </a:lnTo>
                  <a:cubicBezTo>
                    <a:pt x="6553" y="431"/>
                    <a:pt x="6553" y="1"/>
                    <a:pt x="62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57" name="Google Shape;1557;p81"/>
          <p:cNvGrpSpPr/>
          <p:nvPr/>
        </p:nvGrpSpPr>
        <p:grpSpPr>
          <a:xfrm>
            <a:off x="7168158" y="2380124"/>
            <a:ext cx="322323" cy="365421"/>
            <a:chOff x="7382813" y="2102386"/>
            <a:chExt cx="348345" cy="394922"/>
          </a:xfrm>
        </p:grpSpPr>
        <p:sp>
          <p:nvSpPr>
            <p:cNvPr id="1558" name="Google Shape;1558;p81"/>
            <p:cNvSpPr/>
            <p:nvPr/>
          </p:nvSpPr>
          <p:spPr>
            <a:xfrm>
              <a:off x="7382813" y="2102386"/>
              <a:ext cx="348345" cy="394922"/>
            </a:xfrm>
            <a:custGeom>
              <a:avLst/>
              <a:gdLst/>
              <a:ahLst/>
              <a:cxnLst/>
              <a:rect l="l" t="t" r="r" b="b"/>
              <a:pathLst>
                <a:path w="12916" h="14643" extrusionOk="0">
                  <a:moveTo>
                    <a:pt x="4310" y="431"/>
                  </a:moveTo>
                  <a:cubicBezTo>
                    <a:pt x="5852" y="431"/>
                    <a:pt x="7106" y="1679"/>
                    <a:pt x="7106" y="3228"/>
                  </a:cubicBezTo>
                  <a:lnTo>
                    <a:pt x="7106" y="3627"/>
                  </a:lnTo>
                  <a:cubicBezTo>
                    <a:pt x="6867" y="3676"/>
                    <a:pt x="6652" y="3805"/>
                    <a:pt x="6492" y="3990"/>
                  </a:cubicBezTo>
                  <a:lnTo>
                    <a:pt x="1513" y="3990"/>
                  </a:lnTo>
                  <a:lnTo>
                    <a:pt x="1513" y="3228"/>
                  </a:lnTo>
                  <a:cubicBezTo>
                    <a:pt x="1513" y="1679"/>
                    <a:pt x="2767" y="431"/>
                    <a:pt x="4310" y="431"/>
                  </a:cubicBezTo>
                  <a:close/>
                  <a:moveTo>
                    <a:pt x="1740" y="4420"/>
                  </a:moveTo>
                  <a:lnTo>
                    <a:pt x="1740" y="4967"/>
                  </a:lnTo>
                  <a:lnTo>
                    <a:pt x="726" y="4967"/>
                  </a:lnTo>
                  <a:cubicBezTo>
                    <a:pt x="658" y="4961"/>
                    <a:pt x="591" y="4936"/>
                    <a:pt x="542" y="4887"/>
                  </a:cubicBezTo>
                  <a:lnTo>
                    <a:pt x="535" y="4887"/>
                  </a:lnTo>
                  <a:cubicBezTo>
                    <a:pt x="363" y="4715"/>
                    <a:pt x="486" y="4420"/>
                    <a:pt x="726" y="4420"/>
                  </a:cubicBezTo>
                  <a:close/>
                  <a:moveTo>
                    <a:pt x="6270" y="4420"/>
                  </a:moveTo>
                  <a:cubicBezTo>
                    <a:pt x="6227" y="4598"/>
                    <a:pt x="6227" y="4783"/>
                    <a:pt x="6270" y="4967"/>
                  </a:cubicBezTo>
                  <a:lnTo>
                    <a:pt x="5404" y="4967"/>
                  </a:lnTo>
                  <a:lnTo>
                    <a:pt x="5404" y="4420"/>
                  </a:lnTo>
                  <a:close/>
                  <a:moveTo>
                    <a:pt x="9061" y="4420"/>
                  </a:moveTo>
                  <a:cubicBezTo>
                    <a:pt x="9405" y="4438"/>
                    <a:pt x="9405" y="4949"/>
                    <a:pt x="9061" y="4967"/>
                  </a:cubicBezTo>
                  <a:lnTo>
                    <a:pt x="8373" y="4967"/>
                  </a:lnTo>
                  <a:cubicBezTo>
                    <a:pt x="8416" y="4783"/>
                    <a:pt x="8416" y="4598"/>
                    <a:pt x="8373" y="4420"/>
                  </a:cubicBezTo>
                  <a:close/>
                  <a:moveTo>
                    <a:pt x="7333" y="4039"/>
                  </a:moveTo>
                  <a:cubicBezTo>
                    <a:pt x="7690" y="4039"/>
                    <a:pt x="7979" y="4332"/>
                    <a:pt x="7985" y="4691"/>
                  </a:cubicBezTo>
                  <a:lnTo>
                    <a:pt x="7979" y="4691"/>
                  </a:lnTo>
                  <a:cubicBezTo>
                    <a:pt x="7979" y="5086"/>
                    <a:pt x="7654" y="5350"/>
                    <a:pt x="7317" y="5350"/>
                  </a:cubicBezTo>
                  <a:cubicBezTo>
                    <a:pt x="7156" y="5350"/>
                    <a:pt x="6993" y="5290"/>
                    <a:pt x="6861" y="5158"/>
                  </a:cubicBezTo>
                  <a:cubicBezTo>
                    <a:pt x="6443" y="4746"/>
                    <a:pt x="6738" y="4039"/>
                    <a:pt x="7322" y="4039"/>
                  </a:cubicBezTo>
                  <a:cubicBezTo>
                    <a:pt x="7325" y="4039"/>
                    <a:pt x="7329" y="4039"/>
                    <a:pt x="7333" y="4039"/>
                  </a:cubicBezTo>
                  <a:close/>
                  <a:moveTo>
                    <a:pt x="11852" y="8729"/>
                  </a:moveTo>
                  <a:lnTo>
                    <a:pt x="11852" y="9276"/>
                  </a:lnTo>
                  <a:lnTo>
                    <a:pt x="10352" y="9276"/>
                  </a:lnTo>
                  <a:lnTo>
                    <a:pt x="10352" y="8729"/>
                  </a:lnTo>
                  <a:close/>
                  <a:moveTo>
                    <a:pt x="2853" y="8624"/>
                  </a:moveTo>
                  <a:cubicBezTo>
                    <a:pt x="3031" y="8624"/>
                    <a:pt x="3179" y="8766"/>
                    <a:pt x="3179" y="8950"/>
                  </a:cubicBezTo>
                  <a:lnTo>
                    <a:pt x="3179" y="9940"/>
                  </a:lnTo>
                  <a:cubicBezTo>
                    <a:pt x="3179" y="10118"/>
                    <a:pt x="3031" y="10266"/>
                    <a:pt x="2853" y="10266"/>
                  </a:cubicBezTo>
                  <a:lnTo>
                    <a:pt x="1335" y="10266"/>
                  </a:lnTo>
                  <a:lnTo>
                    <a:pt x="1335" y="8624"/>
                  </a:lnTo>
                  <a:close/>
                  <a:moveTo>
                    <a:pt x="11852" y="10573"/>
                  </a:moveTo>
                  <a:lnTo>
                    <a:pt x="11852" y="10997"/>
                  </a:lnTo>
                  <a:lnTo>
                    <a:pt x="11428" y="10573"/>
                  </a:lnTo>
                  <a:close/>
                  <a:moveTo>
                    <a:pt x="7313" y="7149"/>
                  </a:moveTo>
                  <a:cubicBezTo>
                    <a:pt x="7365" y="7149"/>
                    <a:pt x="7417" y="7168"/>
                    <a:pt x="7457" y="7205"/>
                  </a:cubicBezTo>
                  <a:lnTo>
                    <a:pt x="9350" y="9098"/>
                  </a:lnTo>
                  <a:lnTo>
                    <a:pt x="9356" y="9104"/>
                  </a:lnTo>
                  <a:lnTo>
                    <a:pt x="10758" y="10505"/>
                  </a:lnTo>
                  <a:lnTo>
                    <a:pt x="10764" y="10518"/>
                  </a:lnTo>
                  <a:lnTo>
                    <a:pt x="12073" y="11821"/>
                  </a:lnTo>
                  <a:cubicBezTo>
                    <a:pt x="12331" y="12085"/>
                    <a:pt x="12479" y="12435"/>
                    <a:pt x="12491" y="12810"/>
                  </a:cubicBezTo>
                  <a:lnTo>
                    <a:pt x="12485" y="12810"/>
                  </a:lnTo>
                  <a:cubicBezTo>
                    <a:pt x="12479" y="13185"/>
                    <a:pt x="12325" y="13542"/>
                    <a:pt x="12055" y="13806"/>
                  </a:cubicBezTo>
                  <a:cubicBezTo>
                    <a:pt x="12036" y="13825"/>
                    <a:pt x="12024" y="13849"/>
                    <a:pt x="12011" y="13874"/>
                  </a:cubicBezTo>
                  <a:cubicBezTo>
                    <a:pt x="11751" y="14093"/>
                    <a:pt x="11433" y="14202"/>
                    <a:pt x="11115" y="14202"/>
                  </a:cubicBezTo>
                  <a:cubicBezTo>
                    <a:pt x="10757" y="14202"/>
                    <a:pt x="10401" y="14064"/>
                    <a:pt x="10131" y="13794"/>
                  </a:cubicBezTo>
                  <a:lnTo>
                    <a:pt x="8791" y="12454"/>
                  </a:lnTo>
                  <a:lnTo>
                    <a:pt x="8778" y="12442"/>
                  </a:lnTo>
                  <a:lnTo>
                    <a:pt x="5496" y="9165"/>
                  </a:lnTo>
                  <a:cubicBezTo>
                    <a:pt x="5422" y="9085"/>
                    <a:pt x="5422" y="8956"/>
                    <a:pt x="5496" y="8883"/>
                  </a:cubicBezTo>
                  <a:lnTo>
                    <a:pt x="7174" y="7205"/>
                  </a:lnTo>
                  <a:cubicBezTo>
                    <a:pt x="7211" y="7168"/>
                    <a:pt x="7262" y="7149"/>
                    <a:pt x="7313" y="7149"/>
                  </a:cubicBezTo>
                  <a:close/>
                  <a:moveTo>
                    <a:pt x="4310" y="1"/>
                  </a:moveTo>
                  <a:cubicBezTo>
                    <a:pt x="2527" y="1"/>
                    <a:pt x="1083" y="1445"/>
                    <a:pt x="1083" y="3228"/>
                  </a:cubicBezTo>
                  <a:lnTo>
                    <a:pt x="1083" y="3996"/>
                  </a:lnTo>
                  <a:lnTo>
                    <a:pt x="726" y="3996"/>
                  </a:lnTo>
                  <a:cubicBezTo>
                    <a:pt x="719" y="3996"/>
                    <a:pt x="711" y="3996"/>
                    <a:pt x="704" y="3996"/>
                  </a:cubicBezTo>
                  <a:cubicBezTo>
                    <a:pt x="320" y="3996"/>
                    <a:pt x="1" y="4305"/>
                    <a:pt x="1" y="4697"/>
                  </a:cubicBezTo>
                  <a:cubicBezTo>
                    <a:pt x="1" y="5083"/>
                    <a:pt x="320" y="5398"/>
                    <a:pt x="704" y="5398"/>
                  </a:cubicBezTo>
                  <a:cubicBezTo>
                    <a:pt x="711" y="5398"/>
                    <a:pt x="719" y="5398"/>
                    <a:pt x="726" y="5397"/>
                  </a:cubicBezTo>
                  <a:lnTo>
                    <a:pt x="904" y="5397"/>
                  </a:lnTo>
                  <a:lnTo>
                    <a:pt x="904" y="8409"/>
                  </a:lnTo>
                  <a:lnTo>
                    <a:pt x="904" y="10487"/>
                  </a:lnTo>
                  <a:lnTo>
                    <a:pt x="904" y="10493"/>
                  </a:lnTo>
                  <a:lnTo>
                    <a:pt x="904" y="12392"/>
                  </a:lnTo>
                  <a:cubicBezTo>
                    <a:pt x="904" y="12847"/>
                    <a:pt x="1273" y="13216"/>
                    <a:pt x="1728" y="13222"/>
                  </a:cubicBezTo>
                  <a:lnTo>
                    <a:pt x="8059" y="13222"/>
                  </a:lnTo>
                  <a:cubicBezTo>
                    <a:pt x="8293" y="13216"/>
                    <a:pt x="8514" y="13124"/>
                    <a:pt x="8668" y="12952"/>
                  </a:cubicBezTo>
                  <a:lnTo>
                    <a:pt x="9829" y="14107"/>
                  </a:lnTo>
                  <a:cubicBezTo>
                    <a:pt x="10161" y="14445"/>
                    <a:pt x="10616" y="14636"/>
                    <a:pt x="11096" y="14642"/>
                  </a:cubicBezTo>
                  <a:lnTo>
                    <a:pt x="11108" y="14642"/>
                  </a:lnTo>
                  <a:cubicBezTo>
                    <a:pt x="11581" y="14642"/>
                    <a:pt x="12030" y="14464"/>
                    <a:pt x="12368" y="14138"/>
                  </a:cubicBezTo>
                  <a:cubicBezTo>
                    <a:pt x="12712" y="13800"/>
                    <a:pt x="12909" y="13339"/>
                    <a:pt x="12915" y="12853"/>
                  </a:cubicBezTo>
                  <a:lnTo>
                    <a:pt x="12915" y="12816"/>
                  </a:lnTo>
                  <a:lnTo>
                    <a:pt x="12915" y="12798"/>
                  </a:lnTo>
                  <a:lnTo>
                    <a:pt x="12915" y="8477"/>
                  </a:lnTo>
                  <a:cubicBezTo>
                    <a:pt x="12915" y="8336"/>
                    <a:pt x="12807" y="8265"/>
                    <a:pt x="12700" y="8265"/>
                  </a:cubicBezTo>
                  <a:cubicBezTo>
                    <a:pt x="12592" y="8265"/>
                    <a:pt x="12485" y="8336"/>
                    <a:pt x="12485" y="8477"/>
                  </a:cubicBezTo>
                  <a:lnTo>
                    <a:pt x="12485" y="11642"/>
                  </a:lnTo>
                  <a:cubicBezTo>
                    <a:pt x="12448" y="11599"/>
                    <a:pt x="12411" y="11556"/>
                    <a:pt x="12368" y="11520"/>
                  </a:cubicBezTo>
                  <a:lnTo>
                    <a:pt x="12214" y="11366"/>
                  </a:lnTo>
                  <a:cubicBezTo>
                    <a:pt x="12251" y="11304"/>
                    <a:pt x="12276" y="11231"/>
                    <a:pt x="12276" y="11157"/>
                  </a:cubicBezTo>
                  <a:lnTo>
                    <a:pt x="12276" y="10530"/>
                  </a:lnTo>
                  <a:cubicBezTo>
                    <a:pt x="12276" y="10315"/>
                    <a:pt x="12098" y="10143"/>
                    <a:pt x="11882" y="10143"/>
                  </a:cubicBezTo>
                  <a:lnTo>
                    <a:pt x="11003" y="10143"/>
                  </a:lnTo>
                  <a:lnTo>
                    <a:pt x="10567" y="9706"/>
                  </a:lnTo>
                  <a:lnTo>
                    <a:pt x="11895" y="9706"/>
                  </a:lnTo>
                  <a:cubicBezTo>
                    <a:pt x="12110" y="9706"/>
                    <a:pt x="12282" y="9528"/>
                    <a:pt x="12282" y="9313"/>
                  </a:cubicBezTo>
                  <a:lnTo>
                    <a:pt x="12282" y="8686"/>
                  </a:lnTo>
                  <a:cubicBezTo>
                    <a:pt x="12282" y="8471"/>
                    <a:pt x="12110" y="8299"/>
                    <a:pt x="11895" y="8299"/>
                  </a:cubicBezTo>
                  <a:lnTo>
                    <a:pt x="10315" y="8299"/>
                  </a:lnTo>
                  <a:cubicBezTo>
                    <a:pt x="10094" y="8299"/>
                    <a:pt x="9922" y="8471"/>
                    <a:pt x="9922" y="8686"/>
                  </a:cubicBezTo>
                  <a:lnTo>
                    <a:pt x="9922" y="9067"/>
                  </a:lnTo>
                  <a:lnTo>
                    <a:pt x="9713" y="8858"/>
                  </a:lnTo>
                  <a:lnTo>
                    <a:pt x="9713" y="6264"/>
                  </a:lnTo>
                  <a:cubicBezTo>
                    <a:pt x="9713" y="6153"/>
                    <a:pt x="9805" y="6061"/>
                    <a:pt x="9915" y="6061"/>
                  </a:cubicBezTo>
                  <a:lnTo>
                    <a:pt x="12282" y="6061"/>
                  </a:lnTo>
                  <a:cubicBezTo>
                    <a:pt x="12393" y="6061"/>
                    <a:pt x="12485" y="6153"/>
                    <a:pt x="12485" y="6264"/>
                  </a:cubicBezTo>
                  <a:lnTo>
                    <a:pt x="12485" y="7622"/>
                  </a:lnTo>
                  <a:cubicBezTo>
                    <a:pt x="12485" y="7739"/>
                    <a:pt x="12583" y="7838"/>
                    <a:pt x="12700" y="7838"/>
                  </a:cubicBezTo>
                  <a:cubicBezTo>
                    <a:pt x="12823" y="7838"/>
                    <a:pt x="12915" y="7739"/>
                    <a:pt x="12915" y="7622"/>
                  </a:cubicBezTo>
                  <a:lnTo>
                    <a:pt x="12915" y="6264"/>
                  </a:lnTo>
                  <a:cubicBezTo>
                    <a:pt x="12915" y="5914"/>
                    <a:pt x="12632" y="5637"/>
                    <a:pt x="12288" y="5637"/>
                  </a:cubicBezTo>
                  <a:lnTo>
                    <a:pt x="9922" y="5637"/>
                  </a:lnTo>
                  <a:cubicBezTo>
                    <a:pt x="9571" y="5637"/>
                    <a:pt x="9288" y="5914"/>
                    <a:pt x="9288" y="6264"/>
                  </a:cubicBezTo>
                  <a:lnTo>
                    <a:pt x="9288" y="8434"/>
                  </a:lnTo>
                  <a:lnTo>
                    <a:pt x="7758" y="6903"/>
                  </a:lnTo>
                  <a:cubicBezTo>
                    <a:pt x="7635" y="6780"/>
                    <a:pt x="7474" y="6719"/>
                    <a:pt x="7312" y="6719"/>
                  </a:cubicBezTo>
                  <a:cubicBezTo>
                    <a:pt x="7151" y="6719"/>
                    <a:pt x="6990" y="6780"/>
                    <a:pt x="6867" y="6903"/>
                  </a:cubicBezTo>
                  <a:lnTo>
                    <a:pt x="5195" y="8575"/>
                  </a:lnTo>
                  <a:cubicBezTo>
                    <a:pt x="4949" y="8821"/>
                    <a:pt x="4949" y="9221"/>
                    <a:pt x="5195" y="9467"/>
                  </a:cubicBezTo>
                  <a:lnTo>
                    <a:pt x="8366" y="12638"/>
                  </a:lnTo>
                  <a:cubicBezTo>
                    <a:pt x="8293" y="12730"/>
                    <a:pt x="8182" y="12786"/>
                    <a:pt x="8059" y="12786"/>
                  </a:cubicBezTo>
                  <a:lnTo>
                    <a:pt x="1728" y="12786"/>
                  </a:lnTo>
                  <a:cubicBezTo>
                    <a:pt x="1507" y="12786"/>
                    <a:pt x="1335" y="12607"/>
                    <a:pt x="1335" y="12386"/>
                  </a:cubicBezTo>
                  <a:lnTo>
                    <a:pt x="1335" y="10696"/>
                  </a:lnTo>
                  <a:lnTo>
                    <a:pt x="2859" y="10696"/>
                  </a:lnTo>
                  <a:cubicBezTo>
                    <a:pt x="3277" y="10696"/>
                    <a:pt x="3615" y="10358"/>
                    <a:pt x="3615" y="9940"/>
                  </a:cubicBezTo>
                  <a:lnTo>
                    <a:pt x="3615" y="8950"/>
                  </a:lnTo>
                  <a:cubicBezTo>
                    <a:pt x="3615" y="8532"/>
                    <a:pt x="3277" y="8194"/>
                    <a:pt x="2859" y="8194"/>
                  </a:cubicBezTo>
                  <a:lnTo>
                    <a:pt x="1335" y="8194"/>
                  </a:lnTo>
                  <a:lnTo>
                    <a:pt x="1335" y="5391"/>
                  </a:lnTo>
                  <a:lnTo>
                    <a:pt x="1746" y="5391"/>
                  </a:lnTo>
                  <a:lnTo>
                    <a:pt x="1746" y="5680"/>
                  </a:lnTo>
                  <a:cubicBezTo>
                    <a:pt x="1746" y="5822"/>
                    <a:pt x="1852" y="5892"/>
                    <a:pt x="1959" y="5892"/>
                  </a:cubicBezTo>
                  <a:cubicBezTo>
                    <a:pt x="2066" y="5892"/>
                    <a:pt x="2174" y="5822"/>
                    <a:pt x="2177" y="5680"/>
                  </a:cubicBezTo>
                  <a:lnTo>
                    <a:pt x="2177" y="4420"/>
                  </a:lnTo>
                  <a:lnTo>
                    <a:pt x="4980" y="4420"/>
                  </a:lnTo>
                  <a:lnTo>
                    <a:pt x="4980" y="6037"/>
                  </a:lnTo>
                  <a:cubicBezTo>
                    <a:pt x="4980" y="6255"/>
                    <a:pt x="4817" y="6364"/>
                    <a:pt x="4654" y="6364"/>
                  </a:cubicBezTo>
                  <a:cubicBezTo>
                    <a:pt x="4491" y="6364"/>
                    <a:pt x="4328" y="6255"/>
                    <a:pt x="4328" y="6037"/>
                  </a:cubicBezTo>
                  <a:lnTo>
                    <a:pt x="4328" y="5883"/>
                  </a:lnTo>
                  <a:cubicBezTo>
                    <a:pt x="4328" y="5471"/>
                    <a:pt x="3990" y="5133"/>
                    <a:pt x="3578" y="5133"/>
                  </a:cubicBezTo>
                  <a:cubicBezTo>
                    <a:pt x="3160" y="5133"/>
                    <a:pt x="2822" y="5471"/>
                    <a:pt x="2822" y="5883"/>
                  </a:cubicBezTo>
                  <a:lnTo>
                    <a:pt x="2822" y="6953"/>
                  </a:lnTo>
                  <a:cubicBezTo>
                    <a:pt x="2822" y="7168"/>
                    <a:pt x="2659" y="7275"/>
                    <a:pt x="2496" y="7275"/>
                  </a:cubicBezTo>
                  <a:cubicBezTo>
                    <a:pt x="2333" y="7275"/>
                    <a:pt x="2171" y="7168"/>
                    <a:pt x="2171" y="6953"/>
                  </a:cubicBezTo>
                  <a:lnTo>
                    <a:pt x="2171" y="6535"/>
                  </a:lnTo>
                  <a:cubicBezTo>
                    <a:pt x="2171" y="6390"/>
                    <a:pt x="2064" y="6318"/>
                    <a:pt x="1958" y="6318"/>
                  </a:cubicBezTo>
                  <a:cubicBezTo>
                    <a:pt x="1852" y="6318"/>
                    <a:pt x="1746" y="6390"/>
                    <a:pt x="1746" y="6535"/>
                  </a:cubicBezTo>
                  <a:lnTo>
                    <a:pt x="1746" y="6953"/>
                  </a:lnTo>
                  <a:cubicBezTo>
                    <a:pt x="1746" y="7370"/>
                    <a:pt x="2078" y="7702"/>
                    <a:pt x="2496" y="7702"/>
                  </a:cubicBezTo>
                  <a:cubicBezTo>
                    <a:pt x="2914" y="7702"/>
                    <a:pt x="3252" y="7370"/>
                    <a:pt x="3252" y="6953"/>
                  </a:cubicBezTo>
                  <a:lnTo>
                    <a:pt x="3252" y="5889"/>
                  </a:lnTo>
                  <a:cubicBezTo>
                    <a:pt x="3252" y="5671"/>
                    <a:pt x="3414" y="5562"/>
                    <a:pt x="3575" y="5562"/>
                  </a:cubicBezTo>
                  <a:cubicBezTo>
                    <a:pt x="3736" y="5562"/>
                    <a:pt x="3898" y="5671"/>
                    <a:pt x="3898" y="5889"/>
                  </a:cubicBezTo>
                  <a:lnTo>
                    <a:pt x="3898" y="6043"/>
                  </a:lnTo>
                  <a:cubicBezTo>
                    <a:pt x="3898" y="6455"/>
                    <a:pt x="4236" y="6793"/>
                    <a:pt x="4654" y="6793"/>
                  </a:cubicBezTo>
                  <a:cubicBezTo>
                    <a:pt x="5072" y="6793"/>
                    <a:pt x="5410" y="6455"/>
                    <a:pt x="5410" y="6043"/>
                  </a:cubicBezTo>
                  <a:lnTo>
                    <a:pt x="5410" y="5397"/>
                  </a:lnTo>
                  <a:lnTo>
                    <a:pt x="6498" y="5397"/>
                  </a:lnTo>
                  <a:cubicBezTo>
                    <a:pt x="6716" y="5652"/>
                    <a:pt x="7022" y="5780"/>
                    <a:pt x="7327" y="5780"/>
                  </a:cubicBezTo>
                  <a:cubicBezTo>
                    <a:pt x="7632" y="5780"/>
                    <a:pt x="7936" y="5652"/>
                    <a:pt x="8151" y="5397"/>
                  </a:cubicBezTo>
                  <a:lnTo>
                    <a:pt x="8459" y="5397"/>
                  </a:lnTo>
                  <a:lnTo>
                    <a:pt x="8459" y="7063"/>
                  </a:lnTo>
                  <a:cubicBezTo>
                    <a:pt x="8459" y="7208"/>
                    <a:pt x="8566" y="7280"/>
                    <a:pt x="8674" y="7280"/>
                  </a:cubicBezTo>
                  <a:cubicBezTo>
                    <a:pt x="8781" y="7280"/>
                    <a:pt x="8889" y="7208"/>
                    <a:pt x="8889" y="7063"/>
                  </a:cubicBezTo>
                  <a:lnTo>
                    <a:pt x="8889" y="5391"/>
                  </a:lnTo>
                  <a:lnTo>
                    <a:pt x="9067" y="5391"/>
                  </a:lnTo>
                  <a:cubicBezTo>
                    <a:pt x="9454" y="5391"/>
                    <a:pt x="9768" y="5078"/>
                    <a:pt x="9768" y="4691"/>
                  </a:cubicBezTo>
                  <a:cubicBezTo>
                    <a:pt x="9768" y="4303"/>
                    <a:pt x="9454" y="3990"/>
                    <a:pt x="9067" y="3990"/>
                  </a:cubicBezTo>
                  <a:lnTo>
                    <a:pt x="8151" y="3990"/>
                  </a:lnTo>
                  <a:cubicBezTo>
                    <a:pt x="7998" y="3805"/>
                    <a:pt x="7776" y="3676"/>
                    <a:pt x="7537" y="3627"/>
                  </a:cubicBezTo>
                  <a:lnTo>
                    <a:pt x="7537" y="3228"/>
                  </a:lnTo>
                  <a:cubicBezTo>
                    <a:pt x="7537" y="1445"/>
                    <a:pt x="6092" y="1"/>
                    <a:pt x="43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59" name="Google Shape;1559;p81"/>
            <p:cNvSpPr/>
            <p:nvPr/>
          </p:nvSpPr>
          <p:spPr>
            <a:xfrm>
              <a:off x="7650383" y="2276451"/>
              <a:ext cx="63514" cy="38001"/>
            </a:xfrm>
            <a:custGeom>
              <a:avLst/>
              <a:gdLst/>
              <a:ahLst/>
              <a:cxnLst/>
              <a:rect l="l" t="t" r="r" b="b"/>
              <a:pathLst>
                <a:path w="2355" h="1409" extrusionOk="0">
                  <a:moveTo>
                    <a:pt x="1931" y="431"/>
                  </a:moveTo>
                  <a:lnTo>
                    <a:pt x="1931" y="978"/>
                  </a:lnTo>
                  <a:lnTo>
                    <a:pt x="431" y="978"/>
                  </a:lnTo>
                  <a:lnTo>
                    <a:pt x="431" y="431"/>
                  </a:lnTo>
                  <a:close/>
                  <a:moveTo>
                    <a:pt x="394" y="1"/>
                  </a:moveTo>
                  <a:cubicBezTo>
                    <a:pt x="173" y="1"/>
                    <a:pt x="1" y="179"/>
                    <a:pt x="1" y="394"/>
                  </a:cubicBezTo>
                  <a:lnTo>
                    <a:pt x="1" y="1021"/>
                  </a:lnTo>
                  <a:cubicBezTo>
                    <a:pt x="7" y="1236"/>
                    <a:pt x="179" y="1408"/>
                    <a:pt x="394" y="1408"/>
                  </a:cubicBezTo>
                  <a:lnTo>
                    <a:pt x="1968" y="1408"/>
                  </a:lnTo>
                  <a:cubicBezTo>
                    <a:pt x="2183" y="1402"/>
                    <a:pt x="2355" y="1230"/>
                    <a:pt x="2355" y="1015"/>
                  </a:cubicBezTo>
                  <a:lnTo>
                    <a:pt x="2355" y="388"/>
                  </a:lnTo>
                  <a:cubicBezTo>
                    <a:pt x="2355" y="173"/>
                    <a:pt x="2183" y="1"/>
                    <a:pt x="19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0" name="Google Shape;1560;p81"/>
            <p:cNvSpPr/>
            <p:nvPr/>
          </p:nvSpPr>
          <p:spPr>
            <a:xfrm>
              <a:off x="7663814" y="2429802"/>
              <a:ext cx="37003" cy="36814"/>
            </a:xfrm>
            <a:custGeom>
              <a:avLst/>
              <a:gdLst/>
              <a:ahLst/>
              <a:cxnLst/>
              <a:rect l="l" t="t" r="r" b="b"/>
              <a:pathLst>
                <a:path w="1372" h="1365" extrusionOk="0">
                  <a:moveTo>
                    <a:pt x="689" y="444"/>
                  </a:moveTo>
                  <a:cubicBezTo>
                    <a:pt x="722" y="444"/>
                    <a:pt x="758" y="451"/>
                    <a:pt x="793" y="467"/>
                  </a:cubicBezTo>
                  <a:cubicBezTo>
                    <a:pt x="1037" y="571"/>
                    <a:pt x="961" y="935"/>
                    <a:pt x="702" y="935"/>
                  </a:cubicBezTo>
                  <a:cubicBezTo>
                    <a:pt x="699" y="935"/>
                    <a:pt x="697" y="935"/>
                    <a:pt x="695" y="935"/>
                  </a:cubicBezTo>
                  <a:cubicBezTo>
                    <a:pt x="627" y="935"/>
                    <a:pt x="560" y="910"/>
                    <a:pt x="517" y="861"/>
                  </a:cubicBezTo>
                  <a:cubicBezTo>
                    <a:pt x="359" y="693"/>
                    <a:pt x="493" y="444"/>
                    <a:pt x="689" y="444"/>
                  </a:cubicBezTo>
                  <a:close/>
                  <a:moveTo>
                    <a:pt x="683" y="0"/>
                  </a:moveTo>
                  <a:cubicBezTo>
                    <a:pt x="308" y="0"/>
                    <a:pt x="0" y="308"/>
                    <a:pt x="0" y="683"/>
                  </a:cubicBezTo>
                  <a:cubicBezTo>
                    <a:pt x="0" y="1058"/>
                    <a:pt x="308" y="1365"/>
                    <a:pt x="683" y="1365"/>
                  </a:cubicBezTo>
                  <a:lnTo>
                    <a:pt x="713" y="1365"/>
                  </a:lnTo>
                  <a:cubicBezTo>
                    <a:pt x="1076" y="1353"/>
                    <a:pt x="1371" y="1051"/>
                    <a:pt x="1371" y="683"/>
                  </a:cubicBezTo>
                  <a:cubicBezTo>
                    <a:pt x="1371" y="314"/>
                    <a:pt x="1076" y="13"/>
                    <a:pt x="7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1" name="Google Shape;1561;p81"/>
            <p:cNvSpPr/>
            <p:nvPr/>
          </p:nvSpPr>
          <p:spPr>
            <a:xfrm>
              <a:off x="7612409" y="2378937"/>
              <a:ext cx="64027" cy="63002"/>
            </a:xfrm>
            <a:custGeom>
              <a:avLst/>
              <a:gdLst/>
              <a:ahLst/>
              <a:cxnLst/>
              <a:rect l="l" t="t" r="r" b="b"/>
              <a:pathLst>
                <a:path w="2374" h="2336" extrusionOk="0">
                  <a:moveTo>
                    <a:pt x="1544" y="448"/>
                  </a:moveTo>
                  <a:lnTo>
                    <a:pt x="1925" y="835"/>
                  </a:lnTo>
                  <a:lnTo>
                    <a:pt x="868" y="1892"/>
                  </a:lnTo>
                  <a:lnTo>
                    <a:pt x="487" y="1505"/>
                  </a:lnTo>
                  <a:lnTo>
                    <a:pt x="1544" y="448"/>
                  </a:lnTo>
                  <a:close/>
                  <a:moveTo>
                    <a:pt x="1541" y="1"/>
                  </a:moveTo>
                  <a:cubicBezTo>
                    <a:pt x="1441" y="1"/>
                    <a:pt x="1341" y="39"/>
                    <a:pt x="1267" y="116"/>
                  </a:cubicBezTo>
                  <a:lnTo>
                    <a:pt x="149" y="1229"/>
                  </a:lnTo>
                  <a:cubicBezTo>
                    <a:pt x="1" y="1382"/>
                    <a:pt x="1" y="1628"/>
                    <a:pt x="149" y="1782"/>
                  </a:cubicBezTo>
                  <a:lnTo>
                    <a:pt x="591" y="2224"/>
                  </a:lnTo>
                  <a:cubicBezTo>
                    <a:pt x="668" y="2298"/>
                    <a:pt x="768" y="2335"/>
                    <a:pt x="868" y="2335"/>
                  </a:cubicBezTo>
                  <a:cubicBezTo>
                    <a:pt x="968" y="2335"/>
                    <a:pt x="1067" y="2298"/>
                    <a:pt x="1144" y="2224"/>
                  </a:cubicBezTo>
                  <a:lnTo>
                    <a:pt x="2263" y="1112"/>
                  </a:lnTo>
                  <a:cubicBezTo>
                    <a:pt x="2337" y="1038"/>
                    <a:pt x="2374" y="934"/>
                    <a:pt x="2374" y="835"/>
                  </a:cubicBezTo>
                  <a:cubicBezTo>
                    <a:pt x="2374" y="731"/>
                    <a:pt x="2331" y="632"/>
                    <a:pt x="2257" y="559"/>
                  </a:cubicBezTo>
                  <a:lnTo>
                    <a:pt x="1814" y="116"/>
                  </a:lnTo>
                  <a:cubicBezTo>
                    <a:pt x="1741" y="39"/>
                    <a:pt x="1641" y="1"/>
                    <a:pt x="15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2" name="Google Shape;1562;p81"/>
            <p:cNvSpPr/>
            <p:nvPr/>
          </p:nvSpPr>
          <p:spPr>
            <a:xfrm>
              <a:off x="7577105" y="2343795"/>
              <a:ext cx="65186" cy="63110"/>
            </a:xfrm>
            <a:custGeom>
              <a:avLst/>
              <a:gdLst/>
              <a:ahLst/>
              <a:cxnLst/>
              <a:rect l="l" t="t" r="r" b="b"/>
              <a:pathLst>
                <a:path w="2417" h="2340" extrusionOk="0">
                  <a:moveTo>
                    <a:pt x="1544" y="448"/>
                  </a:moveTo>
                  <a:lnTo>
                    <a:pt x="1931" y="829"/>
                  </a:lnTo>
                  <a:lnTo>
                    <a:pt x="874" y="1892"/>
                  </a:lnTo>
                  <a:lnTo>
                    <a:pt x="486" y="1511"/>
                  </a:lnTo>
                  <a:lnTo>
                    <a:pt x="1544" y="448"/>
                  </a:lnTo>
                  <a:close/>
                  <a:moveTo>
                    <a:pt x="1544" y="1"/>
                  </a:moveTo>
                  <a:cubicBezTo>
                    <a:pt x="1444" y="1"/>
                    <a:pt x="1344" y="39"/>
                    <a:pt x="1267" y="116"/>
                  </a:cubicBezTo>
                  <a:lnTo>
                    <a:pt x="154" y="1235"/>
                  </a:lnTo>
                  <a:cubicBezTo>
                    <a:pt x="1" y="1382"/>
                    <a:pt x="1" y="1628"/>
                    <a:pt x="154" y="1782"/>
                  </a:cubicBezTo>
                  <a:lnTo>
                    <a:pt x="597" y="2224"/>
                  </a:lnTo>
                  <a:cubicBezTo>
                    <a:pt x="674" y="2301"/>
                    <a:pt x="774" y="2340"/>
                    <a:pt x="874" y="2340"/>
                  </a:cubicBezTo>
                  <a:cubicBezTo>
                    <a:pt x="973" y="2340"/>
                    <a:pt x="1073" y="2301"/>
                    <a:pt x="1150" y="2224"/>
                  </a:cubicBezTo>
                  <a:lnTo>
                    <a:pt x="2263" y="1112"/>
                  </a:lnTo>
                  <a:cubicBezTo>
                    <a:pt x="2416" y="958"/>
                    <a:pt x="2416" y="712"/>
                    <a:pt x="2263" y="559"/>
                  </a:cubicBezTo>
                  <a:lnTo>
                    <a:pt x="1820" y="116"/>
                  </a:lnTo>
                  <a:cubicBezTo>
                    <a:pt x="1743" y="39"/>
                    <a:pt x="1643" y="1"/>
                    <a:pt x="15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3" name="Google Shape;1563;p81"/>
            <p:cNvSpPr/>
            <p:nvPr/>
          </p:nvSpPr>
          <p:spPr>
            <a:xfrm>
              <a:off x="7541963" y="2308653"/>
              <a:ext cx="64189" cy="63110"/>
            </a:xfrm>
            <a:custGeom>
              <a:avLst/>
              <a:gdLst/>
              <a:ahLst/>
              <a:cxnLst/>
              <a:rect l="l" t="t" r="r" b="b"/>
              <a:pathLst>
                <a:path w="2380" h="2340" extrusionOk="0">
                  <a:moveTo>
                    <a:pt x="1550" y="448"/>
                  </a:moveTo>
                  <a:lnTo>
                    <a:pt x="1937" y="835"/>
                  </a:lnTo>
                  <a:lnTo>
                    <a:pt x="880" y="1892"/>
                  </a:lnTo>
                  <a:lnTo>
                    <a:pt x="492" y="1511"/>
                  </a:lnTo>
                  <a:lnTo>
                    <a:pt x="1550" y="448"/>
                  </a:lnTo>
                  <a:close/>
                  <a:moveTo>
                    <a:pt x="1543" y="1"/>
                  </a:moveTo>
                  <a:cubicBezTo>
                    <a:pt x="1444" y="1"/>
                    <a:pt x="1344" y="39"/>
                    <a:pt x="1267" y="116"/>
                  </a:cubicBezTo>
                  <a:lnTo>
                    <a:pt x="154" y="1228"/>
                  </a:lnTo>
                  <a:cubicBezTo>
                    <a:pt x="1" y="1382"/>
                    <a:pt x="1" y="1628"/>
                    <a:pt x="154" y="1782"/>
                  </a:cubicBezTo>
                  <a:lnTo>
                    <a:pt x="597" y="2224"/>
                  </a:lnTo>
                  <a:cubicBezTo>
                    <a:pt x="674" y="2301"/>
                    <a:pt x="774" y="2339"/>
                    <a:pt x="873" y="2339"/>
                  </a:cubicBezTo>
                  <a:cubicBezTo>
                    <a:pt x="973" y="2339"/>
                    <a:pt x="1073" y="2301"/>
                    <a:pt x="1150" y="2224"/>
                  </a:cubicBezTo>
                  <a:lnTo>
                    <a:pt x="2263" y="1112"/>
                  </a:lnTo>
                  <a:cubicBezTo>
                    <a:pt x="2336" y="1038"/>
                    <a:pt x="2379" y="940"/>
                    <a:pt x="2379" y="835"/>
                  </a:cubicBezTo>
                  <a:cubicBezTo>
                    <a:pt x="2379" y="731"/>
                    <a:pt x="2336" y="632"/>
                    <a:pt x="2263" y="558"/>
                  </a:cubicBezTo>
                  <a:lnTo>
                    <a:pt x="1820" y="116"/>
                  </a:lnTo>
                  <a:cubicBezTo>
                    <a:pt x="1743" y="39"/>
                    <a:pt x="1643" y="1"/>
                    <a:pt x="15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64" name="Google Shape;1564;p81"/>
          <p:cNvGrpSpPr/>
          <p:nvPr/>
        </p:nvGrpSpPr>
        <p:grpSpPr>
          <a:xfrm>
            <a:off x="7796293" y="2966250"/>
            <a:ext cx="295147" cy="364473"/>
            <a:chOff x="8062350" y="2735831"/>
            <a:chExt cx="318974" cy="393897"/>
          </a:xfrm>
        </p:grpSpPr>
        <p:sp>
          <p:nvSpPr>
            <p:cNvPr id="1565" name="Google Shape;1565;p81"/>
            <p:cNvSpPr/>
            <p:nvPr/>
          </p:nvSpPr>
          <p:spPr>
            <a:xfrm>
              <a:off x="8062350" y="2735831"/>
              <a:ext cx="318974" cy="393897"/>
            </a:xfrm>
            <a:custGeom>
              <a:avLst/>
              <a:gdLst/>
              <a:ahLst/>
              <a:cxnLst/>
              <a:rect l="l" t="t" r="r" b="b"/>
              <a:pathLst>
                <a:path w="11827" h="14605" extrusionOk="0">
                  <a:moveTo>
                    <a:pt x="8040" y="430"/>
                  </a:moveTo>
                  <a:lnTo>
                    <a:pt x="8040" y="1230"/>
                  </a:lnTo>
                  <a:lnTo>
                    <a:pt x="6122" y="1230"/>
                  </a:lnTo>
                  <a:lnTo>
                    <a:pt x="6122" y="430"/>
                  </a:lnTo>
                  <a:close/>
                  <a:moveTo>
                    <a:pt x="5910" y="2754"/>
                  </a:moveTo>
                  <a:cubicBezTo>
                    <a:pt x="7052" y="2755"/>
                    <a:pt x="8022" y="3579"/>
                    <a:pt x="8218" y="4696"/>
                  </a:cubicBezTo>
                  <a:lnTo>
                    <a:pt x="3602" y="4696"/>
                  </a:lnTo>
                  <a:cubicBezTo>
                    <a:pt x="3799" y="3572"/>
                    <a:pt x="4768" y="2755"/>
                    <a:pt x="5910" y="2754"/>
                  </a:cubicBezTo>
                  <a:close/>
                  <a:moveTo>
                    <a:pt x="8975" y="5127"/>
                  </a:moveTo>
                  <a:lnTo>
                    <a:pt x="8975" y="5225"/>
                  </a:lnTo>
                  <a:lnTo>
                    <a:pt x="2846" y="5225"/>
                  </a:lnTo>
                  <a:lnTo>
                    <a:pt x="2846" y="5127"/>
                  </a:lnTo>
                  <a:close/>
                  <a:moveTo>
                    <a:pt x="5907" y="10222"/>
                  </a:moveTo>
                  <a:cubicBezTo>
                    <a:pt x="6381" y="10222"/>
                    <a:pt x="6768" y="10603"/>
                    <a:pt x="6768" y="11077"/>
                  </a:cubicBezTo>
                  <a:lnTo>
                    <a:pt x="6768" y="13259"/>
                  </a:lnTo>
                  <a:lnTo>
                    <a:pt x="5053" y="13259"/>
                  </a:lnTo>
                  <a:lnTo>
                    <a:pt x="5053" y="11077"/>
                  </a:lnTo>
                  <a:cubicBezTo>
                    <a:pt x="5053" y="10603"/>
                    <a:pt x="5434" y="10222"/>
                    <a:pt x="5907" y="10222"/>
                  </a:cubicBezTo>
                  <a:close/>
                  <a:moveTo>
                    <a:pt x="5907" y="7389"/>
                  </a:moveTo>
                  <a:lnTo>
                    <a:pt x="7844" y="8759"/>
                  </a:lnTo>
                  <a:lnTo>
                    <a:pt x="7844" y="13259"/>
                  </a:lnTo>
                  <a:lnTo>
                    <a:pt x="7192" y="13259"/>
                  </a:lnTo>
                  <a:lnTo>
                    <a:pt x="7192" y="11077"/>
                  </a:lnTo>
                  <a:cubicBezTo>
                    <a:pt x="7192" y="10364"/>
                    <a:pt x="6620" y="9792"/>
                    <a:pt x="5907" y="9792"/>
                  </a:cubicBezTo>
                  <a:cubicBezTo>
                    <a:pt x="5200" y="9792"/>
                    <a:pt x="4623" y="10364"/>
                    <a:pt x="4623" y="11077"/>
                  </a:cubicBezTo>
                  <a:lnTo>
                    <a:pt x="4623" y="13259"/>
                  </a:lnTo>
                  <a:lnTo>
                    <a:pt x="3977" y="13259"/>
                  </a:lnTo>
                  <a:lnTo>
                    <a:pt x="3977" y="8753"/>
                  </a:lnTo>
                  <a:lnTo>
                    <a:pt x="5907" y="7389"/>
                  </a:lnTo>
                  <a:close/>
                  <a:moveTo>
                    <a:pt x="4137" y="8120"/>
                  </a:moveTo>
                  <a:lnTo>
                    <a:pt x="3664" y="8452"/>
                  </a:lnTo>
                  <a:cubicBezTo>
                    <a:pt x="3590" y="8501"/>
                    <a:pt x="3547" y="8587"/>
                    <a:pt x="3547" y="8673"/>
                  </a:cubicBezTo>
                  <a:lnTo>
                    <a:pt x="3547" y="13259"/>
                  </a:lnTo>
                  <a:lnTo>
                    <a:pt x="3264" y="13259"/>
                  </a:lnTo>
                  <a:cubicBezTo>
                    <a:pt x="3117" y="13259"/>
                    <a:pt x="2994" y="13376"/>
                    <a:pt x="2994" y="13529"/>
                  </a:cubicBezTo>
                  <a:lnTo>
                    <a:pt x="2994" y="13603"/>
                  </a:lnTo>
                  <a:lnTo>
                    <a:pt x="424" y="13603"/>
                  </a:lnTo>
                  <a:lnTo>
                    <a:pt x="424" y="13111"/>
                  </a:lnTo>
                  <a:lnTo>
                    <a:pt x="2908" y="13111"/>
                  </a:lnTo>
                  <a:cubicBezTo>
                    <a:pt x="3190" y="13111"/>
                    <a:pt x="3190" y="12681"/>
                    <a:pt x="2908" y="12681"/>
                  </a:cubicBezTo>
                  <a:lnTo>
                    <a:pt x="1193" y="12681"/>
                  </a:lnTo>
                  <a:lnTo>
                    <a:pt x="1193" y="8120"/>
                  </a:lnTo>
                  <a:close/>
                  <a:moveTo>
                    <a:pt x="8397" y="13683"/>
                  </a:moveTo>
                  <a:lnTo>
                    <a:pt x="8397" y="14187"/>
                  </a:lnTo>
                  <a:lnTo>
                    <a:pt x="3418" y="14187"/>
                  </a:lnTo>
                  <a:lnTo>
                    <a:pt x="3418" y="13683"/>
                  </a:lnTo>
                  <a:close/>
                  <a:moveTo>
                    <a:pt x="5913" y="0"/>
                  </a:moveTo>
                  <a:cubicBezTo>
                    <a:pt x="5797" y="0"/>
                    <a:pt x="5698" y="99"/>
                    <a:pt x="5698" y="215"/>
                  </a:cubicBezTo>
                  <a:lnTo>
                    <a:pt x="5698" y="2330"/>
                  </a:lnTo>
                  <a:cubicBezTo>
                    <a:pt x="4407" y="2428"/>
                    <a:pt x="3356" y="3412"/>
                    <a:pt x="3166" y="4696"/>
                  </a:cubicBezTo>
                  <a:lnTo>
                    <a:pt x="2686" y="4696"/>
                  </a:lnTo>
                  <a:cubicBezTo>
                    <a:pt x="2539" y="4696"/>
                    <a:pt x="2416" y="4813"/>
                    <a:pt x="2416" y="4967"/>
                  </a:cubicBezTo>
                  <a:lnTo>
                    <a:pt x="2416" y="5379"/>
                  </a:lnTo>
                  <a:cubicBezTo>
                    <a:pt x="2416" y="5526"/>
                    <a:pt x="2539" y="5649"/>
                    <a:pt x="2686" y="5649"/>
                  </a:cubicBezTo>
                  <a:lnTo>
                    <a:pt x="3147" y="5649"/>
                  </a:lnTo>
                  <a:lnTo>
                    <a:pt x="3147" y="6239"/>
                  </a:lnTo>
                  <a:cubicBezTo>
                    <a:pt x="3147" y="6384"/>
                    <a:pt x="3255" y="6456"/>
                    <a:pt x="3363" y="6456"/>
                  </a:cubicBezTo>
                  <a:cubicBezTo>
                    <a:pt x="3470" y="6456"/>
                    <a:pt x="3578" y="6384"/>
                    <a:pt x="3578" y="6239"/>
                  </a:cubicBezTo>
                  <a:lnTo>
                    <a:pt x="3578" y="5649"/>
                  </a:lnTo>
                  <a:lnTo>
                    <a:pt x="8255" y="5649"/>
                  </a:lnTo>
                  <a:lnTo>
                    <a:pt x="8255" y="7690"/>
                  </a:lnTo>
                  <a:lnTo>
                    <a:pt x="7087" y="7690"/>
                  </a:lnTo>
                  <a:lnTo>
                    <a:pt x="6073" y="6977"/>
                  </a:lnTo>
                  <a:cubicBezTo>
                    <a:pt x="6024" y="6943"/>
                    <a:pt x="5969" y="6926"/>
                    <a:pt x="5914" y="6926"/>
                  </a:cubicBezTo>
                  <a:cubicBezTo>
                    <a:pt x="5860" y="6926"/>
                    <a:pt x="5806" y="6943"/>
                    <a:pt x="5760" y="6977"/>
                  </a:cubicBezTo>
                  <a:lnTo>
                    <a:pt x="4746" y="7690"/>
                  </a:lnTo>
                  <a:lnTo>
                    <a:pt x="3578" y="7690"/>
                  </a:lnTo>
                  <a:lnTo>
                    <a:pt x="3578" y="7100"/>
                  </a:lnTo>
                  <a:cubicBezTo>
                    <a:pt x="3578" y="6955"/>
                    <a:pt x="3470" y="6883"/>
                    <a:pt x="3363" y="6883"/>
                  </a:cubicBezTo>
                  <a:cubicBezTo>
                    <a:pt x="3255" y="6883"/>
                    <a:pt x="3147" y="6955"/>
                    <a:pt x="3147" y="7100"/>
                  </a:cubicBezTo>
                  <a:lnTo>
                    <a:pt x="3147" y="7690"/>
                  </a:lnTo>
                  <a:lnTo>
                    <a:pt x="984" y="7690"/>
                  </a:lnTo>
                  <a:cubicBezTo>
                    <a:pt x="861" y="7690"/>
                    <a:pt x="769" y="7788"/>
                    <a:pt x="769" y="7905"/>
                  </a:cubicBezTo>
                  <a:lnTo>
                    <a:pt x="769" y="12675"/>
                  </a:lnTo>
                  <a:lnTo>
                    <a:pt x="271" y="12675"/>
                  </a:lnTo>
                  <a:cubicBezTo>
                    <a:pt x="123" y="12675"/>
                    <a:pt x="0" y="12798"/>
                    <a:pt x="0" y="12945"/>
                  </a:cubicBezTo>
                  <a:lnTo>
                    <a:pt x="0" y="13757"/>
                  </a:lnTo>
                  <a:cubicBezTo>
                    <a:pt x="0" y="13904"/>
                    <a:pt x="123" y="14027"/>
                    <a:pt x="271" y="14027"/>
                  </a:cubicBezTo>
                  <a:lnTo>
                    <a:pt x="3000" y="14027"/>
                  </a:lnTo>
                  <a:lnTo>
                    <a:pt x="3000" y="14334"/>
                  </a:lnTo>
                  <a:cubicBezTo>
                    <a:pt x="3000" y="14482"/>
                    <a:pt x="3117" y="14605"/>
                    <a:pt x="3270" y="14605"/>
                  </a:cubicBezTo>
                  <a:lnTo>
                    <a:pt x="8563" y="14605"/>
                  </a:lnTo>
                  <a:cubicBezTo>
                    <a:pt x="8710" y="14605"/>
                    <a:pt x="8833" y="14482"/>
                    <a:pt x="8833" y="14334"/>
                  </a:cubicBezTo>
                  <a:lnTo>
                    <a:pt x="8833" y="14027"/>
                  </a:lnTo>
                  <a:lnTo>
                    <a:pt x="11556" y="14027"/>
                  </a:lnTo>
                  <a:cubicBezTo>
                    <a:pt x="11704" y="14027"/>
                    <a:pt x="11827" y="13904"/>
                    <a:pt x="11827" y="13757"/>
                  </a:cubicBezTo>
                  <a:lnTo>
                    <a:pt x="11827" y="12951"/>
                  </a:lnTo>
                  <a:cubicBezTo>
                    <a:pt x="11827" y="12798"/>
                    <a:pt x="11704" y="12675"/>
                    <a:pt x="11550" y="12675"/>
                  </a:cubicBezTo>
                  <a:lnTo>
                    <a:pt x="11058" y="12675"/>
                  </a:lnTo>
                  <a:lnTo>
                    <a:pt x="11058" y="9724"/>
                  </a:lnTo>
                  <a:cubicBezTo>
                    <a:pt x="11058" y="9580"/>
                    <a:pt x="10951" y="9508"/>
                    <a:pt x="10843" y="9508"/>
                  </a:cubicBezTo>
                  <a:cubicBezTo>
                    <a:pt x="10736" y="9508"/>
                    <a:pt x="10628" y="9580"/>
                    <a:pt x="10628" y="9724"/>
                  </a:cubicBezTo>
                  <a:lnTo>
                    <a:pt x="10628" y="12675"/>
                  </a:lnTo>
                  <a:lnTo>
                    <a:pt x="8888" y="12675"/>
                  </a:lnTo>
                  <a:cubicBezTo>
                    <a:pt x="8606" y="12675"/>
                    <a:pt x="8606" y="13105"/>
                    <a:pt x="8888" y="13105"/>
                  </a:cubicBezTo>
                  <a:lnTo>
                    <a:pt x="11396" y="13105"/>
                  </a:lnTo>
                  <a:lnTo>
                    <a:pt x="11396" y="13603"/>
                  </a:lnTo>
                  <a:lnTo>
                    <a:pt x="8827" y="13603"/>
                  </a:lnTo>
                  <a:lnTo>
                    <a:pt x="8827" y="13529"/>
                  </a:lnTo>
                  <a:cubicBezTo>
                    <a:pt x="8827" y="13376"/>
                    <a:pt x="8704" y="13259"/>
                    <a:pt x="8557" y="13259"/>
                  </a:cubicBezTo>
                  <a:lnTo>
                    <a:pt x="8268" y="13259"/>
                  </a:lnTo>
                  <a:lnTo>
                    <a:pt x="8268" y="8673"/>
                  </a:lnTo>
                  <a:cubicBezTo>
                    <a:pt x="8268" y="8587"/>
                    <a:pt x="8231" y="8501"/>
                    <a:pt x="8157" y="8452"/>
                  </a:cubicBezTo>
                  <a:lnTo>
                    <a:pt x="7684" y="8120"/>
                  </a:lnTo>
                  <a:lnTo>
                    <a:pt x="10628" y="8120"/>
                  </a:lnTo>
                  <a:lnTo>
                    <a:pt x="10628" y="8870"/>
                  </a:lnTo>
                  <a:cubicBezTo>
                    <a:pt x="10628" y="9011"/>
                    <a:pt x="10736" y="9082"/>
                    <a:pt x="10843" y="9082"/>
                  </a:cubicBezTo>
                  <a:cubicBezTo>
                    <a:pt x="10951" y="9082"/>
                    <a:pt x="11058" y="9011"/>
                    <a:pt x="11058" y="8870"/>
                  </a:cubicBezTo>
                  <a:lnTo>
                    <a:pt x="11058" y="7905"/>
                  </a:lnTo>
                  <a:cubicBezTo>
                    <a:pt x="11058" y="7788"/>
                    <a:pt x="10960" y="7690"/>
                    <a:pt x="10843" y="7690"/>
                  </a:cubicBezTo>
                  <a:lnTo>
                    <a:pt x="8673" y="7690"/>
                  </a:lnTo>
                  <a:lnTo>
                    <a:pt x="8673" y="5649"/>
                  </a:lnTo>
                  <a:lnTo>
                    <a:pt x="9134" y="5649"/>
                  </a:lnTo>
                  <a:cubicBezTo>
                    <a:pt x="9282" y="5649"/>
                    <a:pt x="9405" y="5526"/>
                    <a:pt x="9405" y="5379"/>
                  </a:cubicBezTo>
                  <a:lnTo>
                    <a:pt x="9405" y="4967"/>
                  </a:lnTo>
                  <a:cubicBezTo>
                    <a:pt x="9405" y="4813"/>
                    <a:pt x="9282" y="4690"/>
                    <a:pt x="9134" y="4690"/>
                  </a:cubicBezTo>
                  <a:lnTo>
                    <a:pt x="8655" y="4690"/>
                  </a:lnTo>
                  <a:cubicBezTo>
                    <a:pt x="8470" y="3412"/>
                    <a:pt x="7419" y="2428"/>
                    <a:pt x="6129" y="2330"/>
                  </a:cubicBezTo>
                  <a:lnTo>
                    <a:pt x="6129" y="1654"/>
                  </a:lnTo>
                  <a:lnTo>
                    <a:pt x="8083" y="1654"/>
                  </a:lnTo>
                  <a:cubicBezTo>
                    <a:pt x="8298" y="1654"/>
                    <a:pt x="8470" y="1482"/>
                    <a:pt x="8470" y="1266"/>
                  </a:cubicBezTo>
                  <a:lnTo>
                    <a:pt x="8470" y="387"/>
                  </a:lnTo>
                  <a:cubicBezTo>
                    <a:pt x="8470" y="172"/>
                    <a:pt x="8298" y="0"/>
                    <a:pt x="80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6" name="Google Shape;1566;p81"/>
            <p:cNvSpPr/>
            <p:nvPr/>
          </p:nvSpPr>
          <p:spPr>
            <a:xfrm>
              <a:off x="8174248" y="2895952"/>
              <a:ext cx="33497" cy="30045"/>
            </a:xfrm>
            <a:custGeom>
              <a:avLst/>
              <a:gdLst/>
              <a:ahLst/>
              <a:cxnLst/>
              <a:rect l="l" t="t" r="r" b="b"/>
              <a:pathLst>
                <a:path w="1242" h="1114" extrusionOk="0">
                  <a:moveTo>
                    <a:pt x="812" y="425"/>
                  </a:moveTo>
                  <a:lnTo>
                    <a:pt x="812" y="683"/>
                  </a:lnTo>
                  <a:lnTo>
                    <a:pt x="431" y="683"/>
                  </a:lnTo>
                  <a:lnTo>
                    <a:pt x="431" y="425"/>
                  </a:lnTo>
                  <a:close/>
                  <a:moveTo>
                    <a:pt x="215" y="1"/>
                  </a:moveTo>
                  <a:cubicBezTo>
                    <a:pt x="99" y="1"/>
                    <a:pt x="0" y="93"/>
                    <a:pt x="0" y="210"/>
                  </a:cubicBezTo>
                  <a:lnTo>
                    <a:pt x="0" y="898"/>
                  </a:lnTo>
                  <a:cubicBezTo>
                    <a:pt x="0" y="1015"/>
                    <a:pt x="99" y="1114"/>
                    <a:pt x="215" y="1114"/>
                  </a:cubicBezTo>
                  <a:lnTo>
                    <a:pt x="1027" y="1114"/>
                  </a:lnTo>
                  <a:cubicBezTo>
                    <a:pt x="1144" y="1114"/>
                    <a:pt x="1236" y="1015"/>
                    <a:pt x="1242" y="898"/>
                  </a:cubicBezTo>
                  <a:lnTo>
                    <a:pt x="1242" y="210"/>
                  </a:lnTo>
                  <a:cubicBezTo>
                    <a:pt x="1242" y="93"/>
                    <a:pt x="1144" y="1"/>
                    <a:pt x="10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7" name="Google Shape;1567;p81"/>
            <p:cNvSpPr/>
            <p:nvPr/>
          </p:nvSpPr>
          <p:spPr>
            <a:xfrm>
              <a:off x="8235740" y="2895952"/>
              <a:ext cx="33524" cy="30045"/>
            </a:xfrm>
            <a:custGeom>
              <a:avLst/>
              <a:gdLst/>
              <a:ahLst/>
              <a:cxnLst/>
              <a:rect l="l" t="t" r="r" b="b"/>
              <a:pathLst>
                <a:path w="1243" h="1114" extrusionOk="0">
                  <a:moveTo>
                    <a:pt x="818" y="425"/>
                  </a:moveTo>
                  <a:lnTo>
                    <a:pt x="818" y="683"/>
                  </a:lnTo>
                  <a:lnTo>
                    <a:pt x="431" y="683"/>
                  </a:lnTo>
                  <a:lnTo>
                    <a:pt x="431" y="425"/>
                  </a:lnTo>
                  <a:close/>
                  <a:moveTo>
                    <a:pt x="206" y="1"/>
                  </a:moveTo>
                  <a:cubicBezTo>
                    <a:pt x="93" y="1"/>
                    <a:pt x="1" y="97"/>
                    <a:pt x="1" y="210"/>
                  </a:cubicBezTo>
                  <a:lnTo>
                    <a:pt x="1" y="898"/>
                  </a:lnTo>
                  <a:cubicBezTo>
                    <a:pt x="1" y="1015"/>
                    <a:pt x="99" y="1114"/>
                    <a:pt x="216" y="1114"/>
                  </a:cubicBezTo>
                  <a:lnTo>
                    <a:pt x="1027" y="1114"/>
                  </a:lnTo>
                  <a:cubicBezTo>
                    <a:pt x="1144" y="1114"/>
                    <a:pt x="1242" y="1015"/>
                    <a:pt x="1242" y="898"/>
                  </a:cubicBezTo>
                  <a:lnTo>
                    <a:pt x="1242" y="210"/>
                  </a:lnTo>
                  <a:cubicBezTo>
                    <a:pt x="1242" y="93"/>
                    <a:pt x="1144" y="1"/>
                    <a:pt x="1027" y="1"/>
                  </a:cubicBezTo>
                  <a:lnTo>
                    <a:pt x="216" y="1"/>
                  </a:lnTo>
                  <a:cubicBezTo>
                    <a:pt x="212" y="1"/>
                    <a:pt x="209" y="1"/>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8" name="Google Shape;1568;p81"/>
            <p:cNvSpPr/>
            <p:nvPr/>
          </p:nvSpPr>
          <p:spPr>
            <a:xfrm>
              <a:off x="8299416" y="2997575"/>
              <a:ext cx="37488" cy="63865"/>
            </a:xfrm>
            <a:custGeom>
              <a:avLst/>
              <a:gdLst/>
              <a:ahLst/>
              <a:cxnLst/>
              <a:rect l="l" t="t" r="r" b="b"/>
              <a:pathLst>
                <a:path w="1390" h="2368" extrusionOk="0">
                  <a:moveTo>
                    <a:pt x="965" y="431"/>
                  </a:moveTo>
                  <a:lnTo>
                    <a:pt x="965" y="1937"/>
                  </a:lnTo>
                  <a:lnTo>
                    <a:pt x="424" y="1937"/>
                  </a:lnTo>
                  <a:lnTo>
                    <a:pt x="424" y="431"/>
                  </a:lnTo>
                  <a:close/>
                  <a:moveTo>
                    <a:pt x="215" y="1"/>
                  </a:moveTo>
                  <a:cubicBezTo>
                    <a:pt x="98" y="1"/>
                    <a:pt x="0" y="99"/>
                    <a:pt x="0" y="216"/>
                  </a:cubicBezTo>
                  <a:lnTo>
                    <a:pt x="0" y="2152"/>
                  </a:lnTo>
                  <a:cubicBezTo>
                    <a:pt x="0" y="2269"/>
                    <a:pt x="98" y="2367"/>
                    <a:pt x="215" y="2367"/>
                  </a:cubicBezTo>
                  <a:lnTo>
                    <a:pt x="1180" y="2367"/>
                  </a:lnTo>
                  <a:cubicBezTo>
                    <a:pt x="1297" y="2367"/>
                    <a:pt x="1389" y="2269"/>
                    <a:pt x="1389" y="2152"/>
                  </a:cubicBezTo>
                  <a:lnTo>
                    <a:pt x="1389" y="216"/>
                  </a:lnTo>
                  <a:cubicBezTo>
                    <a:pt x="1389" y="99"/>
                    <a:pt x="1297" y="1"/>
                    <a:pt x="11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9" name="Google Shape;1569;p81"/>
            <p:cNvSpPr/>
            <p:nvPr/>
          </p:nvSpPr>
          <p:spPr>
            <a:xfrm>
              <a:off x="8106607" y="2997575"/>
              <a:ext cx="37488" cy="63865"/>
            </a:xfrm>
            <a:custGeom>
              <a:avLst/>
              <a:gdLst/>
              <a:ahLst/>
              <a:cxnLst/>
              <a:rect l="l" t="t" r="r" b="b"/>
              <a:pathLst>
                <a:path w="1390" h="2368" extrusionOk="0">
                  <a:moveTo>
                    <a:pt x="959" y="431"/>
                  </a:moveTo>
                  <a:lnTo>
                    <a:pt x="959" y="1937"/>
                  </a:lnTo>
                  <a:lnTo>
                    <a:pt x="425" y="1937"/>
                  </a:lnTo>
                  <a:lnTo>
                    <a:pt x="425" y="431"/>
                  </a:lnTo>
                  <a:close/>
                  <a:moveTo>
                    <a:pt x="209" y="1"/>
                  </a:moveTo>
                  <a:cubicBezTo>
                    <a:pt x="93" y="1"/>
                    <a:pt x="0" y="99"/>
                    <a:pt x="0" y="216"/>
                  </a:cubicBezTo>
                  <a:lnTo>
                    <a:pt x="0" y="2152"/>
                  </a:lnTo>
                  <a:cubicBezTo>
                    <a:pt x="0" y="2269"/>
                    <a:pt x="93" y="2367"/>
                    <a:pt x="209" y="2367"/>
                  </a:cubicBezTo>
                  <a:lnTo>
                    <a:pt x="1174" y="2367"/>
                  </a:lnTo>
                  <a:cubicBezTo>
                    <a:pt x="1291" y="2367"/>
                    <a:pt x="1390" y="2269"/>
                    <a:pt x="1390" y="2152"/>
                  </a:cubicBezTo>
                  <a:lnTo>
                    <a:pt x="1390" y="216"/>
                  </a:lnTo>
                  <a:cubicBezTo>
                    <a:pt x="1390" y="99"/>
                    <a:pt x="1291" y="1"/>
                    <a:pt x="1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70" name="Google Shape;1570;p81"/>
            <p:cNvSpPr/>
            <p:nvPr/>
          </p:nvSpPr>
          <p:spPr>
            <a:xfrm>
              <a:off x="8195959" y="2972385"/>
              <a:ext cx="51594" cy="11624"/>
            </a:xfrm>
            <a:custGeom>
              <a:avLst/>
              <a:gdLst/>
              <a:ahLst/>
              <a:cxnLst/>
              <a:rect l="l" t="t" r="r" b="b"/>
              <a:pathLst>
                <a:path w="1913" h="431" extrusionOk="0">
                  <a:moveTo>
                    <a:pt x="289" y="1"/>
                  </a:moveTo>
                  <a:cubicBezTo>
                    <a:pt x="1" y="1"/>
                    <a:pt x="1" y="431"/>
                    <a:pt x="289" y="431"/>
                  </a:cubicBezTo>
                  <a:lnTo>
                    <a:pt x="1629" y="431"/>
                  </a:lnTo>
                  <a:cubicBezTo>
                    <a:pt x="1912" y="431"/>
                    <a:pt x="1912" y="1"/>
                    <a:pt x="1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71" name="Google Shape;1571;p81"/>
            <p:cNvSpPr/>
            <p:nvPr/>
          </p:nvSpPr>
          <p:spPr>
            <a:xfrm>
              <a:off x="8208716" y="2955474"/>
              <a:ext cx="26053" cy="11624"/>
            </a:xfrm>
            <a:custGeom>
              <a:avLst/>
              <a:gdLst/>
              <a:ahLst/>
              <a:cxnLst/>
              <a:rect l="l" t="t" r="r" b="b"/>
              <a:pathLst>
                <a:path w="966" h="431" extrusionOk="0">
                  <a:moveTo>
                    <a:pt x="284" y="1"/>
                  </a:moveTo>
                  <a:cubicBezTo>
                    <a:pt x="1" y="1"/>
                    <a:pt x="1" y="431"/>
                    <a:pt x="284" y="431"/>
                  </a:cubicBezTo>
                  <a:lnTo>
                    <a:pt x="683" y="431"/>
                  </a:lnTo>
                  <a:cubicBezTo>
                    <a:pt x="966" y="431"/>
                    <a:pt x="966" y="1"/>
                    <a:pt x="6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72" name="Google Shape;1572;p81"/>
          <p:cNvGrpSpPr/>
          <p:nvPr/>
        </p:nvGrpSpPr>
        <p:grpSpPr>
          <a:xfrm>
            <a:off x="7855262" y="3551278"/>
            <a:ext cx="177208" cy="365122"/>
            <a:chOff x="8125999" y="3368089"/>
            <a:chExt cx="191514" cy="394598"/>
          </a:xfrm>
        </p:grpSpPr>
        <p:sp>
          <p:nvSpPr>
            <p:cNvPr id="1573" name="Google Shape;1573;p81"/>
            <p:cNvSpPr/>
            <p:nvPr/>
          </p:nvSpPr>
          <p:spPr>
            <a:xfrm>
              <a:off x="8125999" y="3368089"/>
              <a:ext cx="191514" cy="394598"/>
            </a:xfrm>
            <a:custGeom>
              <a:avLst/>
              <a:gdLst/>
              <a:ahLst/>
              <a:cxnLst/>
              <a:rect l="l" t="t" r="r" b="b"/>
              <a:pathLst>
                <a:path w="7101" h="14631" extrusionOk="0">
                  <a:moveTo>
                    <a:pt x="3557" y="419"/>
                  </a:moveTo>
                  <a:cubicBezTo>
                    <a:pt x="3786" y="419"/>
                    <a:pt x="4020" y="504"/>
                    <a:pt x="4211" y="695"/>
                  </a:cubicBezTo>
                  <a:cubicBezTo>
                    <a:pt x="4795" y="1279"/>
                    <a:pt x="4377" y="2281"/>
                    <a:pt x="3553" y="2281"/>
                  </a:cubicBezTo>
                  <a:cubicBezTo>
                    <a:pt x="3037" y="2281"/>
                    <a:pt x="2619" y="1863"/>
                    <a:pt x="2619" y="1353"/>
                  </a:cubicBezTo>
                  <a:cubicBezTo>
                    <a:pt x="2619" y="792"/>
                    <a:pt x="3077" y="419"/>
                    <a:pt x="3557" y="419"/>
                  </a:cubicBezTo>
                  <a:close/>
                  <a:moveTo>
                    <a:pt x="5883" y="2712"/>
                  </a:moveTo>
                  <a:cubicBezTo>
                    <a:pt x="6074" y="2712"/>
                    <a:pt x="6074" y="3000"/>
                    <a:pt x="5883" y="3000"/>
                  </a:cubicBezTo>
                  <a:lnTo>
                    <a:pt x="1218" y="3000"/>
                  </a:lnTo>
                  <a:cubicBezTo>
                    <a:pt x="1138" y="3000"/>
                    <a:pt x="1076" y="2939"/>
                    <a:pt x="1076" y="2859"/>
                  </a:cubicBezTo>
                  <a:cubicBezTo>
                    <a:pt x="1076" y="2779"/>
                    <a:pt x="1138" y="2712"/>
                    <a:pt x="1218" y="2712"/>
                  </a:cubicBezTo>
                  <a:close/>
                  <a:moveTo>
                    <a:pt x="4082" y="3431"/>
                  </a:moveTo>
                  <a:cubicBezTo>
                    <a:pt x="3996" y="3646"/>
                    <a:pt x="3787" y="3787"/>
                    <a:pt x="3553" y="3793"/>
                  </a:cubicBezTo>
                  <a:cubicBezTo>
                    <a:pt x="3314" y="3793"/>
                    <a:pt x="3099" y="3652"/>
                    <a:pt x="3013" y="3431"/>
                  </a:cubicBezTo>
                  <a:close/>
                  <a:moveTo>
                    <a:pt x="6319" y="10917"/>
                  </a:moveTo>
                  <a:lnTo>
                    <a:pt x="6319" y="11120"/>
                  </a:lnTo>
                  <a:lnTo>
                    <a:pt x="781" y="11120"/>
                  </a:lnTo>
                  <a:lnTo>
                    <a:pt x="781" y="10917"/>
                  </a:lnTo>
                  <a:close/>
                  <a:moveTo>
                    <a:pt x="5791" y="11551"/>
                  </a:moveTo>
                  <a:lnTo>
                    <a:pt x="5791" y="12571"/>
                  </a:lnTo>
                  <a:cubicBezTo>
                    <a:pt x="5465" y="12583"/>
                    <a:pt x="5207" y="12848"/>
                    <a:pt x="5207" y="13173"/>
                  </a:cubicBezTo>
                  <a:lnTo>
                    <a:pt x="5207" y="13179"/>
                  </a:lnTo>
                  <a:lnTo>
                    <a:pt x="1894" y="13179"/>
                  </a:lnTo>
                  <a:cubicBezTo>
                    <a:pt x="1900" y="12848"/>
                    <a:pt x="1636" y="12583"/>
                    <a:pt x="1310" y="12571"/>
                  </a:cubicBezTo>
                  <a:lnTo>
                    <a:pt x="1310" y="11551"/>
                  </a:lnTo>
                  <a:close/>
                  <a:moveTo>
                    <a:pt x="6166" y="13610"/>
                  </a:moveTo>
                  <a:lnTo>
                    <a:pt x="6516" y="14200"/>
                  </a:lnTo>
                  <a:lnTo>
                    <a:pt x="585" y="14200"/>
                  </a:lnTo>
                  <a:lnTo>
                    <a:pt x="935" y="13610"/>
                  </a:lnTo>
                  <a:close/>
                  <a:moveTo>
                    <a:pt x="3553" y="1"/>
                  </a:moveTo>
                  <a:cubicBezTo>
                    <a:pt x="2361" y="1"/>
                    <a:pt x="1746" y="1421"/>
                    <a:pt x="2564" y="2287"/>
                  </a:cubicBezTo>
                  <a:lnTo>
                    <a:pt x="1218" y="2287"/>
                  </a:lnTo>
                  <a:cubicBezTo>
                    <a:pt x="904" y="2287"/>
                    <a:pt x="646" y="2546"/>
                    <a:pt x="646" y="2865"/>
                  </a:cubicBezTo>
                  <a:cubicBezTo>
                    <a:pt x="646" y="3179"/>
                    <a:pt x="904" y="3437"/>
                    <a:pt x="1218" y="3437"/>
                  </a:cubicBezTo>
                  <a:lnTo>
                    <a:pt x="1660" y="3437"/>
                  </a:lnTo>
                  <a:cubicBezTo>
                    <a:pt x="1722" y="3947"/>
                    <a:pt x="1980" y="4414"/>
                    <a:pt x="2386" y="4728"/>
                  </a:cubicBezTo>
                  <a:lnTo>
                    <a:pt x="2213" y="5871"/>
                  </a:lnTo>
                  <a:cubicBezTo>
                    <a:pt x="2201" y="5988"/>
                    <a:pt x="2281" y="6098"/>
                    <a:pt x="2398" y="6117"/>
                  </a:cubicBezTo>
                  <a:lnTo>
                    <a:pt x="2429" y="6117"/>
                  </a:lnTo>
                  <a:cubicBezTo>
                    <a:pt x="2533" y="6117"/>
                    <a:pt x="2625" y="6037"/>
                    <a:pt x="2644" y="5932"/>
                  </a:cubicBezTo>
                  <a:lnTo>
                    <a:pt x="2834" y="4654"/>
                  </a:lnTo>
                  <a:cubicBezTo>
                    <a:pt x="2847" y="4574"/>
                    <a:pt x="2810" y="4494"/>
                    <a:pt x="2742" y="4445"/>
                  </a:cubicBezTo>
                  <a:cubicBezTo>
                    <a:pt x="2392" y="4218"/>
                    <a:pt x="2158" y="3849"/>
                    <a:pt x="2097" y="3431"/>
                  </a:cubicBezTo>
                  <a:lnTo>
                    <a:pt x="2570" y="3431"/>
                  </a:lnTo>
                  <a:cubicBezTo>
                    <a:pt x="2668" y="3892"/>
                    <a:pt x="3080" y="4224"/>
                    <a:pt x="3553" y="4224"/>
                  </a:cubicBezTo>
                  <a:cubicBezTo>
                    <a:pt x="4027" y="4224"/>
                    <a:pt x="4432" y="3892"/>
                    <a:pt x="4531" y="3431"/>
                  </a:cubicBezTo>
                  <a:lnTo>
                    <a:pt x="5010" y="3431"/>
                  </a:lnTo>
                  <a:cubicBezTo>
                    <a:pt x="4949" y="3849"/>
                    <a:pt x="4715" y="4218"/>
                    <a:pt x="4365" y="4445"/>
                  </a:cubicBezTo>
                  <a:cubicBezTo>
                    <a:pt x="4297" y="4494"/>
                    <a:pt x="4260" y="4574"/>
                    <a:pt x="4273" y="4654"/>
                  </a:cubicBezTo>
                  <a:lnTo>
                    <a:pt x="5145" y="10493"/>
                  </a:lnTo>
                  <a:lnTo>
                    <a:pt x="1955" y="10493"/>
                  </a:lnTo>
                  <a:lnTo>
                    <a:pt x="2508" y="6805"/>
                  </a:lnTo>
                  <a:cubicBezTo>
                    <a:pt x="2532" y="6649"/>
                    <a:pt x="2413" y="6560"/>
                    <a:pt x="2294" y="6560"/>
                  </a:cubicBezTo>
                  <a:cubicBezTo>
                    <a:pt x="2199" y="6560"/>
                    <a:pt x="2104" y="6618"/>
                    <a:pt x="2084" y="6744"/>
                  </a:cubicBezTo>
                  <a:lnTo>
                    <a:pt x="1525" y="10499"/>
                  </a:lnTo>
                  <a:lnTo>
                    <a:pt x="738" y="10499"/>
                  </a:lnTo>
                  <a:cubicBezTo>
                    <a:pt x="523" y="10499"/>
                    <a:pt x="351" y="10672"/>
                    <a:pt x="351" y="10881"/>
                  </a:cubicBezTo>
                  <a:lnTo>
                    <a:pt x="351" y="11169"/>
                  </a:lnTo>
                  <a:cubicBezTo>
                    <a:pt x="351" y="11378"/>
                    <a:pt x="523" y="11551"/>
                    <a:pt x="738" y="11551"/>
                  </a:cubicBezTo>
                  <a:lnTo>
                    <a:pt x="880" y="11551"/>
                  </a:lnTo>
                  <a:lnTo>
                    <a:pt x="880" y="12731"/>
                  </a:lnTo>
                  <a:cubicBezTo>
                    <a:pt x="880" y="12884"/>
                    <a:pt x="1003" y="13007"/>
                    <a:pt x="1150" y="13007"/>
                  </a:cubicBezTo>
                  <a:lnTo>
                    <a:pt x="1291" y="13007"/>
                  </a:lnTo>
                  <a:cubicBezTo>
                    <a:pt x="1390" y="13007"/>
                    <a:pt x="1470" y="13081"/>
                    <a:pt x="1470" y="13179"/>
                  </a:cubicBezTo>
                  <a:lnTo>
                    <a:pt x="1470" y="13186"/>
                  </a:lnTo>
                  <a:lnTo>
                    <a:pt x="880" y="13186"/>
                  </a:lnTo>
                  <a:cubicBezTo>
                    <a:pt x="763" y="13186"/>
                    <a:pt x="652" y="13247"/>
                    <a:pt x="597" y="13345"/>
                  </a:cubicBezTo>
                  <a:lnTo>
                    <a:pt x="130" y="14132"/>
                  </a:lnTo>
                  <a:cubicBezTo>
                    <a:pt x="1" y="14353"/>
                    <a:pt x="154" y="14630"/>
                    <a:pt x="412" y="14630"/>
                  </a:cubicBezTo>
                  <a:lnTo>
                    <a:pt x="6688" y="14630"/>
                  </a:lnTo>
                  <a:cubicBezTo>
                    <a:pt x="6940" y="14630"/>
                    <a:pt x="7100" y="14353"/>
                    <a:pt x="6971" y="14132"/>
                  </a:cubicBezTo>
                  <a:lnTo>
                    <a:pt x="6504" y="13339"/>
                  </a:lnTo>
                  <a:cubicBezTo>
                    <a:pt x="6449" y="13241"/>
                    <a:pt x="6338" y="13179"/>
                    <a:pt x="6221" y="13179"/>
                  </a:cubicBezTo>
                  <a:lnTo>
                    <a:pt x="5631" y="13179"/>
                  </a:lnTo>
                  <a:cubicBezTo>
                    <a:pt x="5631" y="13081"/>
                    <a:pt x="5711" y="13001"/>
                    <a:pt x="5809" y="13001"/>
                  </a:cubicBezTo>
                  <a:lnTo>
                    <a:pt x="5951" y="13001"/>
                  </a:lnTo>
                  <a:cubicBezTo>
                    <a:pt x="6098" y="13001"/>
                    <a:pt x="6221" y="12884"/>
                    <a:pt x="6221" y="12731"/>
                  </a:cubicBezTo>
                  <a:lnTo>
                    <a:pt x="6221" y="11551"/>
                  </a:lnTo>
                  <a:lnTo>
                    <a:pt x="6362" y="11551"/>
                  </a:lnTo>
                  <a:cubicBezTo>
                    <a:pt x="6578" y="11551"/>
                    <a:pt x="6750" y="11378"/>
                    <a:pt x="6750" y="11169"/>
                  </a:cubicBezTo>
                  <a:lnTo>
                    <a:pt x="6750" y="10881"/>
                  </a:lnTo>
                  <a:cubicBezTo>
                    <a:pt x="6750" y="10665"/>
                    <a:pt x="6578" y="10493"/>
                    <a:pt x="6362" y="10493"/>
                  </a:cubicBezTo>
                  <a:lnTo>
                    <a:pt x="5576" y="10493"/>
                  </a:lnTo>
                  <a:lnTo>
                    <a:pt x="4709" y="4728"/>
                  </a:lnTo>
                  <a:cubicBezTo>
                    <a:pt x="5115" y="4414"/>
                    <a:pt x="5379" y="3947"/>
                    <a:pt x="5434" y="3437"/>
                  </a:cubicBezTo>
                  <a:lnTo>
                    <a:pt x="5883" y="3437"/>
                  </a:lnTo>
                  <a:cubicBezTo>
                    <a:pt x="6203" y="3437"/>
                    <a:pt x="6455" y="3179"/>
                    <a:pt x="6455" y="2865"/>
                  </a:cubicBezTo>
                  <a:cubicBezTo>
                    <a:pt x="6455" y="2546"/>
                    <a:pt x="6203" y="2287"/>
                    <a:pt x="5883" y="2287"/>
                  </a:cubicBezTo>
                  <a:lnTo>
                    <a:pt x="4543" y="2287"/>
                  </a:lnTo>
                  <a:cubicBezTo>
                    <a:pt x="5361" y="1421"/>
                    <a:pt x="4746" y="1"/>
                    <a:pt x="35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74" name="Google Shape;1574;p81"/>
            <p:cNvSpPr/>
            <p:nvPr/>
          </p:nvSpPr>
          <p:spPr>
            <a:xfrm>
              <a:off x="8196121" y="3683907"/>
              <a:ext cx="51243" cy="35169"/>
            </a:xfrm>
            <a:custGeom>
              <a:avLst/>
              <a:gdLst/>
              <a:ahLst/>
              <a:cxnLst/>
              <a:rect l="l" t="t" r="r" b="b"/>
              <a:pathLst>
                <a:path w="1900" h="1304" extrusionOk="0">
                  <a:moveTo>
                    <a:pt x="1470" y="431"/>
                  </a:moveTo>
                  <a:lnTo>
                    <a:pt x="1470" y="879"/>
                  </a:lnTo>
                  <a:lnTo>
                    <a:pt x="431" y="879"/>
                  </a:lnTo>
                  <a:lnTo>
                    <a:pt x="431" y="431"/>
                  </a:lnTo>
                  <a:close/>
                  <a:moveTo>
                    <a:pt x="333" y="0"/>
                  </a:moveTo>
                  <a:cubicBezTo>
                    <a:pt x="148" y="0"/>
                    <a:pt x="1" y="148"/>
                    <a:pt x="1" y="332"/>
                  </a:cubicBezTo>
                  <a:lnTo>
                    <a:pt x="1" y="978"/>
                  </a:lnTo>
                  <a:cubicBezTo>
                    <a:pt x="1" y="1156"/>
                    <a:pt x="148" y="1303"/>
                    <a:pt x="333" y="1303"/>
                  </a:cubicBezTo>
                  <a:lnTo>
                    <a:pt x="1574" y="1303"/>
                  </a:lnTo>
                  <a:cubicBezTo>
                    <a:pt x="1753" y="1303"/>
                    <a:pt x="1900" y="1156"/>
                    <a:pt x="1900" y="978"/>
                  </a:cubicBezTo>
                  <a:lnTo>
                    <a:pt x="1900" y="332"/>
                  </a:lnTo>
                  <a:cubicBezTo>
                    <a:pt x="1900" y="148"/>
                    <a:pt x="1753" y="0"/>
                    <a:pt x="15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75" name="Google Shape;1575;p81"/>
          <p:cNvGrpSpPr/>
          <p:nvPr/>
        </p:nvGrpSpPr>
        <p:grpSpPr>
          <a:xfrm>
            <a:off x="7757699" y="1878846"/>
            <a:ext cx="372334" cy="306352"/>
            <a:chOff x="8024699" y="1560640"/>
            <a:chExt cx="402392" cy="331084"/>
          </a:xfrm>
        </p:grpSpPr>
        <p:sp>
          <p:nvSpPr>
            <p:cNvPr id="1576" name="Google Shape;1576;p81"/>
            <p:cNvSpPr/>
            <p:nvPr/>
          </p:nvSpPr>
          <p:spPr>
            <a:xfrm>
              <a:off x="8024699" y="1608539"/>
              <a:ext cx="56907" cy="62355"/>
            </a:xfrm>
            <a:custGeom>
              <a:avLst/>
              <a:gdLst/>
              <a:ahLst/>
              <a:cxnLst/>
              <a:rect l="l" t="t" r="r" b="b"/>
              <a:pathLst>
                <a:path w="2110" h="2312" extrusionOk="0">
                  <a:moveTo>
                    <a:pt x="1679" y="425"/>
                  </a:moveTo>
                  <a:lnTo>
                    <a:pt x="1679" y="1881"/>
                  </a:lnTo>
                  <a:lnTo>
                    <a:pt x="431" y="1881"/>
                  </a:lnTo>
                  <a:lnTo>
                    <a:pt x="431" y="425"/>
                  </a:lnTo>
                  <a:close/>
                  <a:moveTo>
                    <a:pt x="333" y="0"/>
                  </a:moveTo>
                  <a:cubicBezTo>
                    <a:pt x="148" y="0"/>
                    <a:pt x="1" y="142"/>
                    <a:pt x="1" y="326"/>
                  </a:cubicBezTo>
                  <a:lnTo>
                    <a:pt x="1" y="1980"/>
                  </a:lnTo>
                  <a:cubicBezTo>
                    <a:pt x="1" y="2164"/>
                    <a:pt x="148" y="2312"/>
                    <a:pt x="333" y="2312"/>
                  </a:cubicBezTo>
                  <a:lnTo>
                    <a:pt x="1777" y="2312"/>
                  </a:lnTo>
                  <a:cubicBezTo>
                    <a:pt x="1962" y="2312"/>
                    <a:pt x="2109" y="2164"/>
                    <a:pt x="2109" y="1980"/>
                  </a:cubicBezTo>
                  <a:lnTo>
                    <a:pt x="2109" y="326"/>
                  </a:lnTo>
                  <a:cubicBezTo>
                    <a:pt x="2109" y="142"/>
                    <a:pt x="1962" y="0"/>
                    <a:pt x="17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77" name="Google Shape;1577;p81"/>
            <p:cNvSpPr/>
            <p:nvPr/>
          </p:nvSpPr>
          <p:spPr>
            <a:xfrm>
              <a:off x="8086703" y="1608539"/>
              <a:ext cx="102001" cy="62355"/>
            </a:xfrm>
            <a:custGeom>
              <a:avLst/>
              <a:gdLst/>
              <a:ahLst/>
              <a:cxnLst/>
              <a:rect l="l" t="t" r="r" b="b"/>
              <a:pathLst>
                <a:path w="3782" h="2312" extrusionOk="0">
                  <a:moveTo>
                    <a:pt x="3351" y="425"/>
                  </a:moveTo>
                  <a:lnTo>
                    <a:pt x="3351" y="1881"/>
                  </a:lnTo>
                  <a:lnTo>
                    <a:pt x="431" y="1881"/>
                  </a:lnTo>
                  <a:lnTo>
                    <a:pt x="431" y="425"/>
                  </a:lnTo>
                  <a:close/>
                  <a:moveTo>
                    <a:pt x="333" y="0"/>
                  </a:moveTo>
                  <a:cubicBezTo>
                    <a:pt x="148" y="0"/>
                    <a:pt x="1" y="142"/>
                    <a:pt x="1" y="326"/>
                  </a:cubicBezTo>
                  <a:lnTo>
                    <a:pt x="1" y="1980"/>
                  </a:lnTo>
                  <a:cubicBezTo>
                    <a:pt x="1" y="2164"/>
                    <a:pt x="148" y="2312"/>
                    <a:pt x="333" y="2312"/>
                  </a:cubicBezTo>
                  <a:lnTo>
                    <a:pt x="3449" y="2312"/>
                  </a:lnTo>
                  <a:cubicBezTo>
                    <a:pt x="3634" y="2312"/>
                    <a:pt x="3781" y="2164"/>
                    <a:pt x="3781" y="1980"/>
                  </a:cubicBezTo>
                  <a:lnTo>
                    <a:pt x="3781" y="326"/>
                  </a:lnTo>
                  <a:cubicBezTo>
                    <a:pt x="3781" y="142"/>
                    <a:pt x="3634" y="0"/>
                    <a:pt x="34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78" name="Google Shape;1578;p81"/>
            <p:cNvSpPr/>
            <p:nvPr/>
          </p:nvSpPr>
          <p:spPr>
            <a:xfrm>
              <a:off x="8193801" y="1608539"/>
              <a:ext cx="39970" cy="62355"/>
            </a:xfrm>
            <a:custGeom>
              <a:avLst/>
              <a:gdLst/>
              <a:ahLst/>
              <a:cxnLst/>
              <a:rect l="l" t="t" r="r" b="b"/>
              <a:pathLst>
                <a:path w="1482" h="2312" extrusionOk="0">
                  <a:moveTo>
                    <a:pt x="333" y="0"/>
                  </a:moveTo>
                  <a:cubicBezTo>
                    <a:pt x="148" y="0"/>
                    <a:pt x="1" y="142"/>
                    <a:pt x="1" y="326"/>
                  </a:cubicBezTo>
                  <a:lnTo>
                    <a:pt x="1" y="1980"/>
                  </a:lnTo>
                  <a:cubicBezTo>
                    <a:pt x="1" y="2164"/>
                    <a:pt x="148" y="2312"/>
                    <a:pt x="333" y="2312"/>
                  </a:cubicBezTo>
                  <a:lnTo>
                    <a:pt x="1150" y="2312"/>
                  </a:lnTo>
                  <a:cubicBezTo>
                    <a:pt x="1334" y="2312"/>
                    <a:pt x="1482" y="2164"/>
                    <a:pt x="1482" y="1980"/>
                  </a:cubicBezTo>
                  <a:lnTo>
                    <a:pt x="1482" y="1586"/>
                  </a:lnTo>
                  <a:cubicBezTo>
                    <a:pt x="1473" y="1451"/>
                    <a:pt x="1370" y="1383"/>
                    <a:pt x="1267" y="1383"/>
                  </a:cubicBezTo>
                  <a:cubicBezTo>
                    <a:pt x="1164" y="1383"/>
                    <a:pt x="1061" y="1451"/>
                    <a:pt x="1052" y="1586"/>
                  </a:cubicBezTo>
                  <a:lnTo>
                    <a:pt x="1052" y="1881"/>
                  </a:lnTo>
                  <a:lnTo>
                    <a:pt x="431" y="1881"/>
                  </a:lnTo>
                  <a:lnTo>
                    <a:pt x="431" y="425"/>
                  </a:lnTo>
                  <a:lnTo>
                    <a:pt x="1052" y="425"/>
                  </a:lnTo>
                  <a:lnTo>
                    <a:pt x="1052" y="726"/>
                  </a:lnTo>
                  <a:cubicBezTo>
                    <a:pt x="1061" y="858"/>
                    <a:pt x="1164" y="924"/>
                    <a:pt x="1267" y="924"/>
                  </a:cubicBezTo>
                  <a:cubicBezTo>
                    <a:pt x="1370" y="924"/>
                    <a:pt x="1473" y="858"/>
                    <a:pt x="1482" y="726"/>
                  </a:cubicBezTo>
                  <a:lnTo>
                    <a:pt x="1482" y="326"/>
                  </a:lnTo>
                  <a:cubicBezTo>
                    <a:pt x="1482" y="142"/>
                    <a:pt x="1334" y="0"/>
                    <a:pt x="1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79" name="Google Shape;1579;p81"/>
            <p:cNvSpPr/>
            <p:nvPr/>
          </p:nvSpPr>
          <p:spPr>
            <a:xfrm>
              <a:off x="8024699" y="1676180"/>
              <a:ext cx="102001" cy="62516"/>
            </a:xfrm>
            <a:custGeom>
              <a:avLst/>
              <a:gdLst/>
              <a:ahLst/>
              <a:cxnLst/>
              <a:rect l="l" t="t" r="r" b="b"/>
              <a:pathLst>
                <a:path w="3782" h="2318" extrusionOk="0">
                  <a:moveTo>
                    <a:pt x="3351" y="431"/>
                  </a:moveTo>
                  <a:lnTo>
                    <a:pt x="3351" y="1887"/>
                  </a:lnTo>
                  <a:lnTo>
                    <a:pt x="431" y="1887"/>
                  </a:lnTo>
                  <a:lnTo>
                    <a:pt x="431" y="431"/>
                  </a:lnTo>
                  <a:close/>
                  <a:moveTo>
                    <a:pt x="333" y="0"/>
                  </a:moveTo>
                  <a:cubicBezTo>
                    <a:pt x="148" y="0"/>
                    <a:pt x="1" y="148"/>
                    <a:pt x="1" y="326"/>
                  </a:cubicBezTo>
                  <a:lnTo>
                    <a:pt x="1" y="1986"/>
                  </a:lnTo>
                  <a:cubicBezTo>
                    <a:pt x="1" y="2170"/>
                    <a:pt x="148" y="2318"/>
                    <a:pt x="333" y="2318"/>
                  </a:cubicBezTo>
                  <a:lnTo>
                    <a:pt x="3449" y="2318"/>
                  </a:lnTo>
                  <a:cubicBezTo>
                    <a:pt x="3634" y="2318"/>
                    <a:pt x="3781" y="2170"/>
                    <a:pt x="3781" y="1986"/>
                  </a:cubicBezTo>
                  <a:lnTo>
                    <a:pt x="3781" y="326"/>
                  </a:lnTo>
                  <a:cubicBezTo>
                    <a:pt x="3781" y="148"/>
                    <a:pt x="3634" y="0"/>
                    <a:pt x="34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0" name="Google Shape;1580;p81"/>
            <p:cNvSpPr/>
            <p:nvPr/>
          </p:nvSpPr>
          <p:spPr>
            <a:xfrm>
              <a:off x="8131797" y="1676180"/>
              <a:ext cx="101974" cy="62516"/>
            </a:xfrm>
            <a:custGeom>
              <a:avLst/>
              <a:gdLst/>
              <a:ahLst/>
              <a:cxnLst/>
              <a:rect l="l" t="t" r="r" b="b"/>
              <a:pathLst>
                <a:path w="3781" h="2318" extrusionOk="0">
                  <a:moveTo>
                    <a:pt x="3351" y="424"/>
                  </a:moveTo>
                  <a:lnTo>
                    <a:pt x="3351" y="1887"/>
                  </a:lnTo>
                  <a:lnTo>
                    <a:pt x="431" y="1887"/>
                  </a:lnTo>
                  <a:lnTo>
                    <a:pt x="431" y="424"/>
                  </a:lnTo>
                  <a:close/>
                  <a:moveTo>
                    <a:pt x="333" y="0"/>
                  </a:moveTo>
                  <a:cubicBezTo>
                    <a:pt x="148" y="0"/>
                    <a:pt x="1" y="148"/>
                    <a:pt x="1" y="326"/>
                  </a:cubicBezTo>
                  <a:lnTo>
                    <a:pt x="1" y="1986"/>
                  </a:lnTo>
                  <a:cubicBezTo>
                    <a:pt x="1" y="2170"/>
                    <a:pt x="148" y="2311"/>
                    <a:pt x="333" y="2318"/>
                  </a:cubicBezTo>
                  <a:lnTo>
                    <a:pt x="3449" y="2318"/>
                  </a:lnTo>
                  <a:cubicBezTo>
                    <a:pt x="3633" y="2311"/>
                    <a:pt x="3781" y="2170"/>
                    <a:pt x="3781" y="1986"/>
                  </a:cubicBezTo>
                  <a:lnTo>
                    <a:pt x="3781" y="326"/>
                  </a:lnTo>
                  <a:cubicBezTo>
                    <a:pt x="3781" y="148"/>
                    <a:pt x="3633" y="0"/>
                    <a:pt x="34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1" name="Google Shape;1581;p81"/>
            <p:cNvSpPr/>
            <p:nvPr/>
          </p:nvSpPr>
          <p:spPr>
            <a:xfrm>
              <a:off x="8024699" y="1743982"/>
              <a:ext cx="56907" cy="62355"/>
            </a:xfrm>
            <a:custGeom>
              <a:avLst/>
              <a:gdLst/>
              <a:ahLst/>
              <a:cxnLst/>
              <a:rect l="l" t="t" r="r" b="b"/>
              <a:pathLst>
                <a:path w="2110" h="2312" extrusionOk="0">
                  <a:moveTo>
                    <a:pt x="1679" y="424"/>
                  </a:moveTo>
                  <a:lnTo>
                    <a:pt x="1679" y="1887"/>
                  </a:lnTo>
                  <a:lnTo>
                    <a:pt x="431" y="1887"/>
                  </a:lnTo>
                  <a:lnTo>
                    <a:pt x="431" y="424"/>
                  </a:lnTo>
                  <a:close/>
                  <a:moveTo>
                    <a:pt x="333" y="0"/>
                  </a:moveTo>
                  <a:cubicBezTo>
                    <a:pt x="148" y="0"/>
                    <a:pt x="1" y="148"/>
                    <a:pt x="1" y="326"/>
                  </a:cubicBezTo>
                  <a:lnTo>
                    <a:pt x="1" y="1986"/>
                  </a:lnTo>
                  <a:cubicBezTo>
                    <a:pt x="1" y="2164"/>
                    <a:pt x="148" y="2311"/>
                    <a:pt x="333" y="2311"/>
                  </a:cubicBezTo>
                  <a:lnTo>
                    <a:pt x="1777" y="2311"/>
                  </a:lnTo>
                  <a:cubicBezTo>
                    <a:pt x="1962" y="2311"/>
                    <a:pt x="2109" y="2164"/>
                    <a:pt x="2109" y="1986"/>
                  </a:cubicBezTo>
                  <a:lnTo>
                    <a:pt x="2109" y="326"/>
                  </a:lnTo>
                  <a:cubicBezTo>
                    <a:pt x="2109" y="148"/>
                    <a:pt x="1962" y="0"/>
                    <a:pt x="17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2" name="Google Shape;1582;p81"/>
            <p:cNvSpPr/>
            <p:nvPr/>
          </p:nvSpPr>
          <p:spPr>
            <a:xfrm>
              <a:off x="8086703" y="1743982"/>
              <a:ext cx="102001" cy="62355"/>
            </a:xfrm>
            <a:custGeom>
              <a:avLst/>
              <a:gdLst/>
              <a:ahLst/>
              <a:cxnLst/>
              <a:rect l="l" t="t" r="r" b="b"/>
              <a:pathLst>
                <a:path w="3782" h="2312" extrusionOk="0">
                  <a:moveTo>
                    <a:pt x="3351" y="424"/>
                  </a:moveTo>
                  <a:lnTo>
                    <a:pt x="3351" y="1887"/>
                  </a:lnTo>
                  <a:lnTo>
                    <a:pt x="431" y="1887"/>
                  </a:lnTo>
                  <a:lnTo>
                    <a:pt x="431" y="424"/>
                  </a:lnTo>
                  <a:close/>
                  <a:moveTo>
                    <a:pt x="333" y="0"/>
                  </a:moveTo>
                  <a:cubicBezTo>
                    <a:pt x="148" y="0"/>
                    <a:pt x="1" y="148"/>
                    <a:pt x="1" y="326"/>
                  </a:cubicBezTo>
                  <a:lnTo>
                    <a:pt x="1" y="1986"/>
                  </a:lnTo>
                  <a:cubicBezTo>
                    <a:pt x="1" y="2164"/>
                    <a:pt x="148" y="2311"/>
                    <a:pt x="333" y="2311"/>
                  </a:cubicBezTo>
                  <a:lnTo>
                    <a:pt x="3449" y="2311"/>
                  </a:lnTo>
                  <a:cubicBezTo>
                    <a:pt x="3634" y="2311"/>
                    <a:pt x="3781" y="2164"/>
                    <a:pt x="3781" y="1986"/>
                  </a:cubicBezTo>
                  <a:lnTo>
                    <a:pt x="3781" y="326"/>
                  </a:lnTo>
                  <a:cubicBezTo>
                    <a:pt x="3781" y="148"/>
                    <a:pt x="3634" y="0"/>
                    <a:pt x="34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3" name="Google Shape;1583;p81"/>
            <p:cNvSpPr/>
            <p:nvPr/>
          </p:nvSpPr>
          <p:spPr>
            <a:xfrm>
              <a:off x="8193801" y="1743982"/>
              <a:ext cx="101974" cy="62355"/>
            </a:xfrm>
            <a:custGeom>
              <a:avLst/>
              <a:gdLst/>
              <a:ahLst/>
              <a:cxnLst/>
              <a:rect l="l" t="t" r="r" b="b"/>
              <a:pathLst>
                <a:path w="3781" h="2312" extrusionOk="0">
                  <a:moveTo>
                    <a:pt x="3351" y="424"/>
                  </a:moveTo>
                  <a:lnTo>
                    <a:pt x="3351" y="1887"/>
                  </a:lnTo>
                  <a:lnTo>
                    <a:pt x="431" y="1887"/>
                  </a:lnTo>
                  <a:lnTo>
                    <a:pt x="431" y="424"/>
                  </a:lnTo>
                  <a:close/>
                  <a:moveTo>
                    <a:pt x="333" y="0"/>
                  </a:moveTo>
                  <a:cubicBezTo>
                    <a:pt x="148" y="0"/>
                    <a:pt x="1" y="148"/>
                    <a:pt x="1" y="326"/>
                  </a:cubicBezTo>
                  <a:lnTo>
                    <a:pt x="1" y="1986"/>
                  </a:lnTo>
                  <a:cubicBezTo>
                    <a:pt x="1" y="2164"/>
                    <a:pt x="148" y="2311"/>
                    <a:pt x="333" y="2311"/>
                  </a:cubicBezTo>
                  <a:lnTo>
                    <a:pt x="3449" y="2311"/>
                  </a:lnTo>
                  <a:cubicBezTo>
                    <a:pt x="3633" y="2311"/>
                    <a:pt x="3781" y="2164"/>
                    <a:pt x="3781" y="1986"/>
                  </a:cubicBezTo>
                  <a:lnTo>
                    <a:pt x="3781" y="326"/>
                  </a:lnTo>
                  <a:cubicBezTo>
                    <a:pt x="3781" y="148"/>
                    <a:pt x="3633" y="0"/>
                    <a:pt x="34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4" name="Google Shape;1584;p81"/>
            <p:cNvSpPr/>
            <p:nvPr/>
          </p:nvSpPr>
          <p:spPr>
            <a:xfrm>
              <a:off x="8024699" y="1811785"/>
              <a:ext cx="101839" cy="62355"/>
            </a:xfrm>
            <a:custGeom>
              <a:avLst/>
              <a:gdLst/>
              <a:ahLst/>
              <a:cxnLst/>
              <a:rect l="l" t="t" r="r" b="b"/>
              <a:pathLst>
                <a:path w="3776" h="2312" extrusionOk="0">
                  <a:moveTo>
                    <a:pt x="333" y="0"/>
                  </a:moveTo>
                  <a:cubicBezTo>
                    <a:pt x="148" y="0"/>
                    <a:pt x="1" y="142"/>
                    <a:pt x="1" y="326"/>
                  </a:cubicBezTo>
                  <a:lnTo>
                    <a:pt x="1" y="1980"/>
                  </a:lnTo>
                  <a:cubicBezTo>
                    <a:pt x="1" y="2164"/>
                    <a:pt x="148" y="2312"/>
                    <a:pt x="333" y="2312"/>
                  </a:cubicBezTo>
                  <a:lnTo>
                    <a:pt x="880" y="2312"/>
                  </a:lnTo>
                  <a:cubicBezTo>
                    <a:pt x="1150" y="2293"/>
                    <a:pt x="1150" y="1900"/>
                    <a:pt x="880" y="1881"/>
                  </a:cubicBezTo>
                  <a:lnTo>
                    <a:pt x="425" y="1881"/>
                  </a:lnTo>
                  <a:lnTo>
                    <a:pt x="425" y="424"/>
                  </a:lnTo>
                  <a:lnTo>
                    <a:pt x="3345" y="424"/>
                  </a:lnTo>
                  <a:lnTo>
                    <a:pt x="3345" y="1887"/>
                  </a:lnTo>
                  <a:lnTo>
                    <a:pt x="1734" y="1887"/>
                  </a:lnTo>
                  <a:cubicBezTo>
                    <a:pt x="1464" y="1900"/>
                    <a:pt x="1464" y="2299"/>
                    <a:pt x="1734" y="2312"/>
                  </a:cubicBezTo>
                  <a:lnTo>
                    <a:pt x="3449" y="2312"/>
                  </a:lnTo>
                  <a:cubicBezTo>
                    <a:pt x="3628" y="2312"/>
                    <a:pt x="3775" y="2164"/>
                    <a:pt x="3775" y="1986"/>
                  </a:cubicBezTo>
                  <a:lnTo>
                    <a:pt x="3775" y="326"/>
                  </a:lnTo>
                  <a:cubicBezTo>
                    <a:pt x="3775" y="148"/>
                    <a:pt x="3628" y="0"/>
                    <a:pt x="34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5" name="Google Shape;1585;p81"/>
            <p:cNvSpPr/>
            <p:nvPr/>
          </p:nvSpPr>
          <p:spPr>
            <a:xfrm>
              <a:off x="8131797" y="1811785"/>
              <a:ext cx="101974" cy="62355"/>
            </a:xfrm>
            <a:custGeom>
              <a:avLst/>
              <a:gdLst/>
              <a:ahLst/>
              <a:cxnLst/>
              <a:rect l="l" t="t" r="r" b="b"/>
              <a:pathLst>
                <a:path w="3781" h="2312" extrusionOk="0">
                  <a:moveTo>
                    <a:pt x="3351" y="424"/>
                  </a:moveTo>
                  <a:lnTo>
                    <a:pt x="3351" y="1881"/>
                  </a:lnTo>
                  <a:lnTo>
                    <a:pt x="431" y="1881"/>
                  </a:lnTo>
                  <a:lnTo>
                    <a:pt x="431" y="424"/>
                  </a:lnTo>
                  <a:close/>
                  <a:moveTo>
                    <a:pt x="333" y="0"/>
                  </a:moveTo>
                  <a:cubicBezTo>
                    <a:pt x="148" y="0"/>
                    <a:pt x="1" y="142"/>
                    <a:pt x="1" y="326"/>
                  </a:cubicBezTo>
                  <a:lnTo>
                    <a:pt x="1" y="1980"/>
                  </a:lnTo>
                  <a:cubicBezTo>
                    <a:pt x="1" y="2164"/>
                    <a:pt x="148" y="2312"/>
                    <a:pt x="333" y="2312"/>
                  </a:cubicBezTo>
                  <a:lnTo>
                    <a:pt x="3449" y="2312"/>
                  </a:lnTo>
                  <a:cubicBezTo>
                    <a:pt x="3633" y="2312"/>
                    <a:pt x="3781" y="2164"/>
                    <a:pt x="3781" y="1980"/>
                  </a:cubicBezTo>
                  <a:lnTo>
                    <a:pt x="3781" y="326"/>
                  </a:lnTo>
                  <a:cubicBezTo>
                    <a:pt x="3781" y="142"/>
                    <a:pt x="3633" y="0"/>
                    <a:pt x="34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6" name="Google Shape;1586;p81"/>
            <p:cNvSpPr/>
            <p:nvPr/>
          </p:nvSpPr>
          <p:spPr>
            <a:xfrm>
              <a:off x="8238895" y="1811623"/>
              <a:ext cx="59873" cy="62516"/>
            </a:xfrm>
            <a:custGeom>
              <a:avLst/>
              <a:gdLst/>
              <a:ahLst/>
              <a:cxnLst/>
              <a:rect l="l" t="t" r="r" b="b"/>
              <a:pathLst>
                <a:path w="2220" h="2318" extrusionOk="0">
                  <a:moveTo>
                    <a:pt x="332" y="0"/>
                  </a:moveTo>
                  <a:cubicBezTo>
                    <a:pt x="148" y="0"/>
                    <a:pt x="1" y="148"/>
                    <a:pt x="1" y="332"/>
                  </a:cubicBezTo>
                  <a:lnTo>
                    <a:pt x="1" y="1986"/>
                  </a:lnTo>
                  <a:cubicBezTo>
                    <a:pt x="1" y="2170"/>
                    <a:pt x="148" y="2318"/>
                    <a:pt x="332" y="2318"/>
                  </a:cubicBezTo>
                  <a:lnTo>
                    <a:pt x="1888" y="2318"/>
                  </a:lnTo>
                  <a:cubicBezTo>
                    <a:pt x="2158" y="2299"/>
                    <a:pt x="2158" y="1906"/>
                    <a:pt x="1888" y="1887"/>
                  </a:cubicBezTo>
                  <a:lnTo>
                    <a:pt x="431" y="1887"/>
                  </a:lnTo>
                  <a:lnTo>
                    <a:pt x="431" y="430"/>
                  </a:lnTo>
                  <a:lnTo>
                    <a:pt x="1949" y="430"/>
                  </a:lnTo>
                  <a:cubicBezTo>
                    <a:pt x="2220" y="412"/>
                    <a:pt x="2220" y="19"/>
                    <a:pt x="19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7" name="Google Shape;1587;p81"/>
            <p:cNvSpPr/>
            <p:nvPr/>
          </p:nvSpPr>
          <p:spPr>
            <a:xfrm>
              <a:off x="8251490" y="1560640"/>
              <a:ext cx="175602" cy="331084"/>
            </a:xfrm>
            <a:custGeom>
              <a:avLst/>
              <a:gdLst/>
              <a:ahLst/>
              <a:cxnLst/>
              <a:rect l="l" t="t" r="r" b="b"/>
              <a:pathLst>
                <a:path w="6511" h="12276" extrusionOk="0">
                  <a:moveTo>
                    <a:pt x="3258" y="424"/>
                  </a:moveTo>
                  <a:cubicBezTo>
                    <a:pt x="3701" y="424"/>
                    <a:pt x="4303" y="984"/>
                    <a:pt x="4832" y="1887"/>
                  </a:cubicBezTo>
                  <a:cubicBezTo>
                    <a:pt x="5207" y="2532"/>
                    <a:pt x="5490" y="3227"/>
                    <a:pt x="5662" y="3952"/>
                  </a:cubicBezTo>
                  <a:cubicBezTo>
                    <a:pt x="5822" y="4653"/>
                    <a:pt x="5809" y="5225"/>
                    <a:pt x="5631" y="5551"/>
                  </a:cubicBezTo>
                  <a:cubicBezTo>
                    <a:pt x="5379" y="5999"/>
                    <a:pt x="4525" y="6313"/>
                    <a:pt x="3467" y="6350"/>
                  </a:cubicBezTo>
                  <a:lnTo>
                    <a:pt x="3467" y="5889"/>
                  </a:lnTo>
                  <a:cubicBezTo>
                    <a:pt x="3461" y="5753"/>
                    <a:pt x="3358" y="5686"/>
                    <a:pt x="3255" y="5686"/>
                  </a:cubicBezTo>
                  <a:cubicBezTo>
                    <a:pt x="3152" y="5686"/>
                    <a:pt x="3049" y="5753"/>
                    <a:pt x="3043" y="5889"/>
                  </a:cubicBezTo>
                  <a:lnTo>
                    <a:pt x="3043" y="6350"/>
                  </a:lnTo>
                  <a:cubicBezTo>
                    <a:pt x="1986" y="6313"/>
                    <a:pt x="1132" y="5999"/>
                    <a:pt x="880" y="5551"/>
                  </a:cubicBezTo>
                  <a:cubicBezTo>
                    <a:pt x="701" y="5225"/>
                    <a:pt x="689" y="4659"/>
                    <a:pt x="849" y="3952"/>
                  </a:cubicBezTo>
                  <a:cubicBezTo>
                    <a:pt x="1021" y="3227"/>
                    <a:pt x="1304" y="2532"/>
                    <a:pt x="1685" y="1887"/>
                  </a:cubicBezTo>
                  <a:cubicBezTo>
                    <a:pt x="2207" y="990"/>
                    <a:pt x="2816" y="424"/>
                    <a:pt x="3258" y="424"/>
                  </a:cubicBezTo>
                  <a:close/>
                  <a:moveTo>
                    <a:pt x="3253" y="7657"/>
                  </a:moveTo>
                  <a:cubicBezTo>
                    <a:pt x="3509" y="7657"/>
                    <a:pt x="3766" y="7822"/>
                    <a:pt x="3799" y="8151"/>
                  </a:cubicBezTo>
                  <a:lnTo>
                    <a:pt x="3799" y="8157"/>
                  </a:lnTo>
                  <a:lnTo>
                    <a:pt x="3818" y="8378"/>
                  </a:lnTo>
                  <a:cubicBezTo>
                    <a:pt x="3636" y="8455"/>
                    <a:pt x="3444" y="8493"/>
                    <a:pt x="3252" y="8493"/>
                  </a:cubicBezTo>
                  <a:cubicBezTo>
                    <a:pt x="3060" y="8493"/>
                    <a:pt x="2868" y="8455"/>
                    <a:pt x="2687" y="8378"/>
                  </a:cubicBezTo>
                  <a:lnTo>
                    <a:pt x="2711" y="8157"/>
                  </a:lnTo>
                  <a:lnTo>
                    <a:pt x="2711" y="8151"/>
                  </a:lnTo>
                  <a:cubicBezTo>
                    <a:pt x="2742" y="7822"/>
                    <a:pt x="2997" y="7657"/>
                    <a:pt x="3253" y="7657"/>
                  </a:cubicBezTo>
                  <a:close/>
                  <a:moveTo>
                    <a:pt x="3861" y="8821"/>
                  </a:moveTo>
                  <a:lnTo>
                    <a:pt x="3885" y="9085"/>
                  </a:lnTo>
                  <a:cubicBezTo>
                    <a:pt x="3680" y="9149"/>
                    <a:pt x="3467" y="9182"/>
                    <a:pt x="3255" y="9182"/>
                  </a:cubicBezTo>
                  <a:cubicBezTo>
                    <a:pt x="3043" y="9182"/>
                    <a:pt x="2831" y="9149"/>
                    <a:pt x="2625" y="9085"/>
                  </a:cubicBezTo>
                  <a:lnTo>
                    <a:pt x="2650" y="8821"/>
                  </a:lnTo>
                  <a:cubicBezTo>
                    <a:pt x="2847" y="8885"/>
                    <a:pt x="3051" y="8917"/>
                    <a:pt x="3255" y="8917"/>
                  </a:cubicBezTo>
                  <a:cubicBezTo>
                    <a:pt x="3460" y="8917"/>
                    <a:pt x="3664" y="8885"/>
                    <a:pt x="3861" y="8821"/>
                  </a:cubicBezTo>
                  <a:close/>
                  <a:moveTo>
                    <a:pt x="3922" y="9521"/>
                  </a:moveTo>
                  <a:lnTo>
                    <a:pt x="4058" y="10954"/>
                  </a:lnTo>
                  <a:lnTo>
                    <a:pt x="4058" y="10960"/>
                  </a:lnTo>
                  <a:lnTo>
                    <a:pt x="4058" y="11040"/>
                  </a:lnTo>
                  <a:cubicBezTo>
                    <a:pt x="4058" y="11482"/>
                    <a:pt x="3701" y="11845"/>
                    <a:pt x="3258" y="11851"/>
                  </a:cubicBezTo>
                  <a:lnTo>
                    <a:pt x="3258" y="11857"/>
                  </a:lnTo>
                  <a:cubicBezTo>
                    <a:pt x="2804" y="11857"/>
                    <a:pt x="2441" y="11494"/>
                    <a:pt x="2441" y="11046"/>
                  </a:cubicBezTo>
                  <a:lnTo>
                    <a:pt x="2441" y="10966"/>
                  </a:lnTo>
                  <a:lnTo>
                    <a:pt x="2441" y="10960"/>
                  </a:lnTo>
                  <a:lnTo>
                    <a:pt x="2576" y="9521"/>
                  </a:lnTo>
                  <a:cubicBezTo>
                    <a:pt x="2797" y="9580"/>
                    <a:pt x="3025" y="9609"/>
                    <a:pt x="3252" y="9609"/>
                  </a:cubicBezTo>
                  <a:cubicBezTo>
                    <a:pt x="3478" y="9609"/>
                    <a:pt x="3704" y="9580"/>
                    <a:pt x="3922" y="9521"/>
                  </a:cubicBezTo>
                  <a:close/>
                  <a:moveTo>
                    <a:pt x="3258" y="0"/>
                  </a:moveTo>
                  <a:cubicBezTo>
                    <a:pt x="2927" y="0"/>
                    <a:pt x="2570" y="166"/>
                    <a:pt x="2214" y="504"/>
                  </a:cubicBezTo>
                  <a:cubicBezTo>
                    <a:pt x="1857" y="848"/>
                    <a:pt x="1556" y="1242"/>
                    <a:pt x="1310" y="1672"/>
                  </a:cubicBezTo>
                  <a:cubicBezTo>
                    <a:pt x="542" y="2975"/>
                    <a:pt x="1" y="4850"/>
                    <a:pt x="505" y="5760"/>
                  </a:cubicBezTo>
                  <a:cubicBezTo>
                    <a:pt x="689" y="6091"/>
                    <a:pt x="1076" y="6362"/>
                    <a:pt x="1617" y="6540"/>
                  </a:cubicBezTo>
                  <a:cubicBezTo>
                    <a:pt x="2078" y="6682"/>
                    <a:pt x="2558" y="6761"/>
                    <a:pt x="3043" y="6774"/>
                  </a:cubicBezTo>
                  <a:lnTo>
                    <a:pt x="3043" y="7247"/>
                  </a:lnTo>
                  <a:cubicBezTo>
                    <a:pt x="2638" y="7333"/>
                    <a:pt x="2330" y="7677"/>
                    <a:pt x="2287" y="8089"/>
                  </a:cubicBezTo>
                  <a:lnTo>
                    <a:pt x="2287" y="8101"/>
                  </a:lnTo>
                  <a:lnTo>
                    <a:pt x="2023" y="10910"/>
                  </a:lnTo>
                  <a:lnTo>
                    <a:pt x="2023" y="10917"/>
                  </a:lnTo>
                  <a:lnTo>
                    <a:pt x="2023" y="10929"/>
                  </a:lnTo>
                  <a:cubicBezTo>
                    <a:pt x="2023" y="10966"/>
                    <a:pt x="2017" y="11003"/>
                    <a:pt x="2017" y="11033"/>
                  </a:cubicBezTo>
                  <a:cubicBezTo>
                    <a:pt x="2017" y="11722"/>
                    <a:pt x="2576" y="12275"/>
                    <a:pt x="3258" y="12275"/>
                  </a:cubicBezTo>
                  <a:cubicBezTo>
                    <a:pt x="3947" y="12275"/>
                    <a:pt x="4500" y="11722"/>
                    <a:pt x="4500" y="11033"/>
                  </a:cubicBezTo>
                  <a:cubicBezTo>
                    <a:pt x="4500" y="11003"/>
                    <a:pt x="4500" y="10966"/>
                    <a:pt x="4494" y="10929"/>
                  </a:cubicBezTo>
                  <a:lnTo>
                    <a:pt x="4494" y="10917"/>
                  </a:lnTo>
                  <a:lnTo>
                    <a:pt x="4494" y="10910"/>
                  </a:lnTo>
                  <a:lnTo>
                    <a:pt x="4230" y="8108"/>
                  </a:lnTo>
                  <a:lnTo>
                    <a:pt x="4230" y="8095"/>
                  </a:lnTo>
                  <a:cubicBezTo>
                    <a:pt x="4180" y="7677"/>
                    <a:pt x="3879" y="7339"/>
                    <a:pt x="3474" y="7247"/>
                  </a:cubicBezTo>
                  <a:lnTo>
                    <a:pt x="3474" y="6774"/>
                  </a:lnTo>
                  <a:cubicBezTo>
                    <a:pt x="3953" y="6761"/>
                    <a:pt x="4432" y="6688"/>
                    <a:pt x="4900" y="6546"/>
                  </a:cubicBezTo>
                  <a:cubicBezTo>
                    <a:pt x="5434" y="6368"/>
                    <a:pt x="5822" y="6098"/>
                    <a:pt x="6006" y="5766"/>
                  </a:cubicBezTo>
                  <a:cubicBezTo>
                    <a:pt x="6510" y="4850"/>
                    <a:pt x="5969" y="2969"/>
                    <a:pt x="5201" y="1672"/>
                  </a:cubicBezTo>
                  <a:cubicBezTo>
                    <a:pt x="4955" y="1242"/>
                    <a:pt x="4654" y="848"/>
                    <a:pt x="4303" y="504"/>
                  </a:cubicBezTo>
                  <a:cubicBezTo>
                    <a:pt x="3941" y="166"/>
                    <a:pt x="3590" y="0"/>
                    <a:pt x="32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588" name="Google Shape;1588;p81"/>
          <p:cNvSpPr/>
          <p:nvPr/>
        </p:nvSpPr>
        <p:spPr>
          <a:xfrm>
            <a:off x="7784700" y="2370986"/>
            <a:ext cx="318333" cy="365266"/>
          </a:xfrm>
          <a:custGeom>
            <a:avLst/>
            <a:gdLst/>
            <a:ahLst/>
            <a:cxnLst/>
            <a:rect l="l" t="t" r="r" b="b"/>
            <a:pathLst>
              <a:path w="12755" h="14637" extrusionOk="0">
                <a:moveTo>
                  <a:pt x="4641" y="591"/>
                </a:moveTo>
                <a:lnTo>
                  <a:pt x="4641" y="591"/>
                </a:lnTo>
                <a:cubicBezTo>
                  <a:pt x="5219" y="895"/>
                  <a:pt x="5798" y="1047"/>
                  <a:pt x="6377" y="1047"/>
                </a:cubicBezTo>
                <a:cubicBezTo>
                  <a:pt x="6957" y="1047"/>
                  <a:pt x="7536" y="895"/>
                  <a:pt x="8114" y="591"/>
                </a:cubicBezTo>
                <a:lnTo>
                  <a:pt x="8114" y="591"/>
                </a:lnTo>
                <a:cubicBezTo>
                  <a:pt x="8046" y="2207"/>
                  <a:pt x="7585" y="3265"/>
                  <a:pt x="7192" y="3879"/>
                </a:cubicBezTo>
                <a:cubicBezTo>
                  <a:pt x="6971" y="4230"/>
                  <a:pt x="6694" y="4543"/>
                  <a:pt x="6374" y="4801"/>
                </a:cubicBezTo>
                <a:cubicBezTo>
                  <a:pt x="6055" y="4543"/>
                  <a:pt x="5778" y="4230"/>
                  <a:pt x="5563" y="3879"/>
                </a:cubicBezTo>
                <a:cubicBezTo>
                  <a:pt x="5170" y="3265"/>
                  <a:pt x="4702" y="2207"/>
                  <a:pt x="4641" y="591"/>
                </a:cubicBezTo>
                <a:close/>
                <a:moveTo>
                  <a:pt x="4211" y="431"/>
                </a:moveTo>
                <a:cubicBezTo>
                  <a:pt x="4248" y="2263"/>
                  <a:pt x="4776" y="3449"/>
                  <a:pt x="5219" y="4137"/>
                </a:cubicBezTo>
                <a:cubicBezTo>
                  <a:pt x="5471" y="4537"/>
                  <a:pt x="5790" y="4887"/>
                  <a:pt x="6165" y="5176"/>
                </a:cubicBezTo>
                <a:lnTo>
                  <a:pt x="6165" y="7113"/>
                </a:lnTo>
                <a:lnTo>
                  <a:pt x="3731" y="7113"/>
                </a:lnTo>
                <a:lnTo>
                  <a:pt x="3731" y="431"/>
                </a:lnTo>
                <a:close/>
                <a:moveTo>
                  <a:pt x="9841" y="431"/>
                </a:moveTo>
                <a:lnTo>
                  <a:pt x="9841" y="7113"/>
                </a:lnTo>
                <a:lnTo>
                  <a:pt x="9454" y="7113"/>
                </a:lnTo>
                <a:lnTo>
                  <a:pt x="9454" y="431"/>
                </a:lnTo>
                <a:close/>
                <a:moveTo>
                  <a:pt x="10443" y="431"/>
                </a:moveTo>
                <a:cubicBezTo>
                  <a:pt x="10585" y="431"/>
                  <a:pt x="10702" y="542"/>
                  <a:pt x="10702" y="683"/>
                </a:cubicBezTo>
                <a:lnTo>
                  <a:pt x="10702" y="5244"/>
                </a:lnTo>
                <a:cubicBezTo>
                  <a:pt x="10702" y="5816"/>
                  <a:pt x="11163" y="6277"/>
                  <a:pt x="11728" y="6289"/>
                </a:cubicBezTo>
                <a:lnTo>
                  <a:pt x="12208" y="6295"/>
                </a:lnTo>
                <a:cubicBezTo>
                  <a:pt x="12275" y="6295"/>
                  <a:pt x="12324" y="6350"/>
                  <a:pt x="12330" y="6418"/>
                </a:cubicBezTo>
                <a:lnTo>
                  <a:pt x="12330" y="7113"/>
                </a:lnTo>
                <a:lnTo>
                  <a:pt x="10271" y="7113"/>
                </a:lnTo>
                <a:lnTo>
                  <a:pt x="10271" y="431"/>
                </a:lnTo>
                <a:close/>
                <a:moveTo>
                  <a:pt x="3301" y="431"/>
                </a:moveTo>
                <a:lnTo>
                  <a:pt x="3301" y="7119"/>
                </a:lnTo>
                <a:lnTo>
                  <a:pt x="2914" y="7119"/>
                </a:lnTo>
                <a:lnTo>
                  <a:pt x="2914" y="431"/>
                </a:lnTo>
                <a:close/>
                <a:moveTo>
                  <a:pt x="9024" y="431"/>
                </a:moveTo>
                <a:lnTo>
                  <a:pt x="9024" y="7119"/>
                </a:lnTo>
                <a:lnTo>
                  <a:pt x="6589" y="7113"/>
                </a:lnTo>
                <a:lnTo>
                  <a:pt x="6589" y="5176"/>
                </a:lnTo>
                <a:cubicBezTo>
                  <a:pt x="6964" y="4887"/>
                  <a:pt x="7284" y="4537"/>
                  <a:pt x="7536" y="4137"/>
                </a:cubicBezTo>
                <a:cubicBezTo>
                  <a:pt x="7591" y="4051"/>
                  <a:pt x="7641" y="3965"/>
                  <a:pt x="7690" y="3879"/>
                </a:cubicBezTo>
                <a:cubicBezTo>
                  <a:pt x="8224" y="2933"/>
                  <a:pt x="8513" y="1777"/>
                  <a:pt x="8544" y="431"/>
                </a:cubicBezTo>
                <a:close/>
                <a:moveTo>
                  <a:pt x="12330" y="7537"/>
                </a:moveTo>
                <a:lnTo>
                  <a:pt x="12330" y="8151"/>
                </a:lnTo>
                <a:lnTo>
                  <a:pt x="430" y="8151"/>
                </a:lnTo>
                <a:lnTo>
                  <a:pt x="430" y="7537"/>
                </a:lnTo>
                <a:close/>
                <a:moveTo>
                  <a:pt x="2490" y="8582"/>
                </a:moveTo>
                <a:lnTo>
                  <a:pt x="2490" y="11065"/>
                </a:lnTo>
                <a:lnTo>
                  <a:pt x="430" y="11065"/>
                </a:lnTo>
                <a:lnTo>
                  <a:pt x="430" y="8582"/>
                </a:lnTo>
                <a:close/>
                <a:moveTo>
                  <a:pt x="6165" y="8582"/>
                </a:moveTo>
                <a:lnTo>
                  <a:pt x="6165" y="11065"/>
                </a:lnTo>
                <a:lnTo>
                  <a:pt x="3731" y="11065"/>
                </a:lnTo>
                <a:lnTo>
                  <a:pt x="3731" y="9227"/>
                </a:lnTo>
                <a:cubicBezTo>
                  <a:pt x="3728" y="9086"/>
                  <a:pt x="3621" y="9015"/>
                  <a:pt x="3514" y="9015"/>
                </a:cubicBezTo>
                <a:cubicBezTo>
                  <a:pt x="3407" y="9015"/>
                  <a:pt x="3301" y="9086"/>
                  <a:pt x="3301" y="9227"/>
                </a:cubicBezTo>
                <a:lnTo>
                  <a:pt x="3301" y="11065"/>
                </a:lnTo>
                <a:lnTo>
                  <a:pt x="2914" y="11065"/>
                </a:lnTo>
                <a:lnTo>
                  <a:pt x="2914" y="8582"/>
                </a:lnTo>
                <a:close/>
                <a:moveTo>
                  <a:pt x="9024" y="8582"/>
                </a:moveTo>
                <a:lnTo>
                  <a:pt x="9024" y="11065"/>
                </a:lnTo>
                <a:lnTo>
                  <a:pt x="6589" y="11065"/>
                </a:lnTo>
                <a:lnTo>
                  <a:pt x="6589" y="8582"/>
                </a:lnTo>
                <a:close/>
                <a:moveTo>
                  <a:pt x="12330" y="11489"/>
                </a:moveTo>
                <a:lnTo>
                  <a:pt x="12330" y="12104"/>
                </a:lnTo>
                <a:lnTo>
                  <a:pt x="430" y="12104"/>
                </a:lnTo>
                <a:lnTo>
                  <a:pt x="430" y="11489"/>
                </a:lnTo>
                <a:close/>
                <a:moveTo>
                  <a:pt x="2490" y="12534"/>
                </a:moveTo>
                <a:lnTo>
                  <a:pt x="2490" y="14206"/>
                </a:lnTo>
                <a:lnTo>
                  <a:pt x="430" y="14206"/>
                </a:lnTo>
                <a:lnTo>
                  <a:pt x="430" y="12534"/>
                </a:lnTo>
                <a:close/>
                <a:moveTo>
                  <a:pt x="3301" y="12534"/>
                </a:moveTo>
                <a:lnTo>
                  <a:pt x="3301" y="14206"/>
                </a:lnTo>
                <a:lnTo>
                  <a:pt x="2914" y="14206"/>
                </a:lnTo>
                <a:lnTo>
                  <a:pt x="2914" y="12534"/>
                </a:lnTo>
                <a:close/>
                <a:moveTo>
                  <a:pt x="6159" y="12534"/>
                </a:moveTo>
                <a:lnTo>
                  <a:pt x="6159" y="12958"/>
                </a:lnTo>
                <a:cubicBezTo>
                  <a:pt x="6159" y="13646"/>
                  <a:pt x="5606" y="14206"/>
                  <a:pt x="4917" y="14206"/>
                </a:cubicBezTo>
                <a:lnTo>
                  <a:pt x="3725" y="14206"/>
                </a:lnTo>
                <a:lnTo>
                  <a:pt x="3725" y="12534"/>
                </a:lnTo>
                <a:close/>
                <a:moveTo>
                  <a:pt x="9024" y="12534"/>
                </a:moveTo>
                <a:lnTo>
                  <a:pt x="9024" y="14206"/>
                </a:lnTo>
                <a:lnTo>
                  <a:pt x="7837" y="14206"/>
                </a:lnTo>
                <a:cubicBezTo>
                  <a:pt x="7149" y="14206"/>
                  <a:pt x="6596" y="13646"/>
                  <a:pt x="6589" y="12958"/>
                </a:cubicBezTo>
                <a:lnTo>
                  <a:pt x="6589" y="12534"/>
                </a:lnTo>
                <a:close/>
                <a:moveTo>
                  <a:pt x="9841" y="12534"/>
                </a:moveTo>
                <a:lnTo>
                  <a:pt x="9841" y="14206"/>
                </a:lnTo>
                <a:lnTo>
                  <a:pt x="9454" y="14206"/>
                </a:lnTo>
                <a:lnTo>
                  <a:pt x="9454" y="12534"/>
                </a:lnTo>
                <a:close/>
                <a:moveTo>
                  <a:pt x="12330" y="12534"/>
                </a:moveTo>
                <a:lnTo>
                  <a:pt x="12330" y="14206"/>
                </a:lnTo>
                <a:lnTo>
                  <a:pt x="10271" y="14206"/>
                </a:lnTo>
                <a:lnTo>
                  <a:pt x="10271" y="12534"/>
                </a:lnTo>
                <a:close/>
                <a:moveTo>
                  <a:pt x="2311" y="1"/>
                </a:moveTo>
                <a:cubicBezTo>
                  <a:pt x="1930" y="1"/>
                  <a:pt x="1623" y="308"/>
                  <a:pt x="1623" y="689"/>
                </a:cubicBezTo>
                <a:lnTo>
                  <a:pt x="1623" y="3234"/>
                </a:lnTo>
                <a:cubicBezTo>
                  <a:pt x="1623" y="3375"/>
                  <a:pt x="1730" y="3446"/>
                  <a:pt x="1838" y="3446"/>
                </a:cubicBezTo>
                <a:cubicBezTo>
                  <a:pt x="1946" y="3446"/>
                  <a:pt x="2053" y="3375"/>
                  <a:pt x="2053" y="3234"/>
                </a:cubicBezTo>
                <a:lnTo>
                  <a:pt x="2053" y="689"/>
                </a:lnTo>
                <a:cubicBezTo>
                  <a:pt x="2053" y="548"/>
                  <a:pt x="2170" y="431"/>
                  <a:pt x="2311" y="431"/>
                </a:cubicBezTo>
                <a:lnTo>
                  <a:pt x="2490" y="431"/>
                </a:lnTo>
                <a:lnTo>
                  <a:pt x="2490" y="7119"/>
                </a:lnTo>
                <a:lnTo>
                  <a:pt x="430" y="7119"/>
                </a:lnTo>
                <a:lnTo>
                  <a:pt x="430" y="6418"/>
                </a:lnTo>
                <a:cubicBezTo>
                  <a:pt x="430" y="6350"/>
                  <a:pt x="480" y="6301"/>
                  <a:pt x="547" y="6295"/>
                </a:cubicBezTo>
                <a:lnTo>
                  <a:pt x="1027" y="6289"/>
                </a:lnTo>
                <a:cubicBezTo>
                  <a:pt x="1592" y="6283"/>
                  <a:pt x="2053" y="5816"/>
                  <a:pt x="2053" y="5250"/>
                </a:cubicBezTo>
                <a:lnTo>
                  <a:pt x="2053" y="4094"/>
                </a:lnTo>
                <a:cubicBezTo>
                  <a:pt x="2053" y="3953"/>
                  <a:pt x="1946" y="3882"/>
                  <a:pt x="1838" y="3882"/>
                </a:cubicBezTo>
                <a:cubicBezTo>
                  <a:pt x="1730" y="3882"/>
                  <a:pt x="1623" y="3953"/>
                  <a:pt x="1623" y="4094"/>
                </a:cubicBezTo>
                <a:lnTo>
                  <a:pt x="1623" y="5250"/>
                </a:lnTo>
                <a:cubicBezTo>
                  <a:pt x="1623" y="5582"/>
                  <a:pt x="1352" y="5859"/>
                  <a:pt x="1020" y="5865"/>
                </a:cubicBezTo>
                <a:lnTo>
                  <a:pt x="541" y="5871"/>
                </a:lnTo>
                <a:cubicBezTo>
                  <a:pt x="240" y="5871"/>
                  <a:pt x="0" y="6117"/>
                  <a:pt x="0" y="6418"/>
                </a:cubicBezTo>
                <a:lnTo>
                  <a:pt x="0" y="14421"/>
                </a:lnTo>
                <a:cubicBezTo>
                  <a:pt x="0" y="14544"/>
                  <a:pt x="92" y="14636"/>
                  <a:pt x="209" y="14636"/>
                </a:cubicBezTo>
                <a:lnTo>
                  <a:pt x="4911" y="14636"/>
                </a:lnTo>
                <a:cubicBezTo>
                  <a:pt x="5520" y="14636"/>
                  <a:pt x="6079" y="14310"/>
                  <a:pt x="6374" y="13782"/>
                </a:cubicBezTo>
                <a:cubicBezTo>
                  <a:pt x="6669" y="14310"/>
                  <a:pt x="7229" y="14636"/>
                  <a:pt x="7831" y="14636"/>
                </a:cubicBezTo>
                <a:lnTo>
                  <a:pt x="12533" y="14636"/>
                </a:lnTo>
                <a:cubicBezTo>
                  <a:pt x="12656" y="14636"/>
                  <a:pt x="12748" y="14544"/>
                  <a:pt x="12748" y="14421"/>
                </a:cubicBezTo>
                <a:lnTo>
                  <a:pt x="12748" y="10794"/>
                </a:lnTo>
                <a:cubicBezTo>
                  <a:pt x="12748" y="10650"/>
                  <a:pt x="12642" y="10578"/>
                  <a:pt x="12536" y="10578"/>
                </a:cubicBezTo>
                <a:cubicBezTo>
                  <a:pt x="12430" y="10578"/>
                  <a:pt x="12324" y="10650"/>
                  <a:pt x="12324" y="10794"/>
                </a:cubicBezTo>
                <a:lnTo>
                  <a:pt x="12324" y="11065"/>
                </a:lnTo>
                <a:lnTo>
                  <a:pt x="10265" y="11065"/>
                </a:lnTo>
                <a:lnTo>
                  <a:pt x="10265" y="9227"/>
                </a:lnTo>
                <a:cubicBezTo>
                  <a:pt x="10265" y="9086"/>
                  <a:pt x="10158" y="9015"/>
                  <a:pt x="10050" y="9015"/>
                </a:cubicBezTo>
                <a:cubicBezTo>
                  <a:pt x="9942" y="9015"/>
                  <a:pt x="9835" y="9086"/>
                  <a:pt x="9835" y="9227"/>
                </a:cubicBezTo>
                <a:lnTo>
                  <a:pt x="9835" y="11065"/>
                </a:lnTo>
                <a:lnTo>
                  <a:pt x="9448" y="11065"/>
                </a:lnTo>
                <a:lnTo>
                  <a:pt x="9448" y="8582"/>
                </a:lnTo>
                <a:lnTo>
                  <a:pt x="12324" y="8582"/>
                </a:lnTo>
                <a:lnTo>
                  <a:pt x="12324" y="9934"/>
                </a:lnTo>
                <a:cubicBezTo>
                  <a:pt x="12324" y="10057"/>
                  <a:pt x="12423" y="10149"/>
                  <a:pt x="12539" y="10149"/>
                </a:cubicBezTo>
                <a:cubicBezTo>
                  <a:pt x="12662" y="10149"/>
                  <a:pt x="12755" y="10051"/>
                  <a:pt x="12755" y="9934"/>
                </a:cubicBezTo>
                <a:lnTo>
                  <a:pt x="12755" y="6418"/>
                </a:lnTo>
                <a:cubicBezTo>
                  <a:pt x="12755" y="6117"/>
                  <a:pt x="12515" y="5871"/>
                  <a:pt x="12214" y="5865"/>
                </a:cubicBezTo>
                <a:lnTo>
                  <a:pt x="11734" y="5859"/>
                </a:lnTo>
                <a:cubicBezTo>
                  <a:pt x="11402" y="5852"/>
                  <a:pt x="11132" y="5582"/>
                  <a:pt x="11132" y="5244"/>
                </a:cubicBezTo>
                <a:lnTo>
                  <a:pt x="11132" y="689"/>
                </a:lnTo>
                <a:cubicBezTo>
                  <a:pt x="11132" y="308"/>
                  <a:pt x="10825" y="1"/>
                  <a:pt x="10443" y="1"/>
                </a:cubicBezTo>
                <a:lnTo>
                  <a:pt x="8311" y="1"/>
                </a:lnTo>
                <a:cubicBezTo>
                  <a:pt x="8280" y="7"/>
                  <a:pt x="8243" y="19"/>
                  <a:pt x="8212" y="38"/>
                </a:cubicBezTo>
                <a:cubicBezTo>
                  <a:pt x="7594" y="425"/>
                  <a:pt x="6986" y="618"/>
                  <a:pt x="6377" y="618"/>
                </a:cubicBezTo>
                <a:cubicBezTo>
                  <a:pt x="5769" y="618"/>
                  <a:pt x="5160" y="425"/>
                  <a:pt x="4543" y="38"/>
                </a:cubicBezTo>
                <a:cubicBezTo>
                  <a:pt x="4512" y="19"/>
                  <a:pt x="4475" y="7"/>
                  <a:pt x="44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1589" name="Google Shape;1589;p81"/>
          <p:cNvGrpSpPr/>
          <p:nvPr/>
        </p:nvGrpSpPr>
        <p:grpSpPr>
          <a:xfrm>
            <a:off x="5321722" y="2380124"/>
            <a:ext cx="346854" cy="365246"/>
            <a:chOff x="5377891" y="2102386"/>
            <a:chExt cx="374856" cy="394733"/>
          </a:xfrm>
        </p:grpSpPr>
        <p:sp>
          <p:nvSpPr>
            <p:cNvPr id="1590" name="Google Shape;1590;p81"/>
            <p:cNvSpPr/>
            <p:nvPr/>
          </p:nvSpPr>
          <p:spPr>
            <a:xfrm>
              <a:off x="5523124" y="2307197"/>
              <a:ext cx="227816" cy="189923"/>
            </a:xfrm>
            <a:custGeom>
              <a:avLst/>
              <a:gdLst/>
              <a:ahLst/>
              <a:cxnLst/>
              <a:rect l="l" t="t" r="r" b="b"/>
              <a:pathLst>
                <a:path w="8447" h="7042" extrusionOk="0">
                  <a:moveTo>
                    <a:pt x="6541" y="1688"/>
                  </a:moveTo>
                  <a:lnTo>
                    <a:pt x="6541" y="2063"/>
                  </a:lnTo>
                  <a:lnTo>
                    <a:pt x="6000" y="2063"/>
                  </a:lnTo>
                  <a:cubicBezTo>
                    <a:pt x="5717" y="2063"/>
                    <a:pt x="5717" y="2493"/>
                    <a:pt x="6000" y="2493"/>
                  </a:cubicBezTo>
                  <a:lnTo>
                    <a:pt x="7604" y="2493"/>
                  </a:lnTo>
                  <a:cubicBezTo>
                    <a:pt x="7887" y="2493"/>
                    <a:pt x="7887" y="2924"/>
                    <a:pt x="7604" y="2924"/>
                  </a:cubicBezTo>
                  <a:lnTo>
                    <a:pt x="855" y="2924"/>
                  </a:lnTo>
                  <a:cubicBezTo>
                    <a:pt x="732" y="2924"/>
                    <a:pt x="634" y="2825"/>
                    <a:pt x="634" y="2708"/>
                  </a:cubicBezTo>
                  <a:cubicBezTo>
                    <a:pt x="634" y="2586"/>
                    <a:pt x="732" y="2493"/>
                    <a:pt x="849" y="2493"/>
                  </a:cubicBezTo>
                  <a:lnTo>
                    <a:pt x="5139" y="2493"/>
                  </a:lnTo>
                  <a:cubicBezTo>
                    <a:pt x="5422" y="2493"/>
                    <a:pt x="5422" y="2063"/>
                    <a:pt x="5139" y="2063"/>
                  </a:cubicBezTo>
                  <a:lnTo>
                    <a:pt x="1912" y="2063"/>
                  </a:lnTo>
                  <a:lnTo>
                    <a:pt x="1912" y="1688"/>
                  </a:lnTo>
                  <a:close/>
                  <a:moveTo>
                    <a:pt x="6535" y="3348"/>
                  </a:moveTo>
                  <a:lnTo>
                    <a:pt x="6535" y="3723"/>
                  </a:lnTo>
                  <a:lnTo>
                    <a:pt x="1912" y="3723"/>
                  </a:lnTo>
                  <a:lnTo>
                    <a:pt x="1912" y="3348"/>
                  </a:lnTo>
                  <a:close/>
                  <a:moveTo>
                    <a:pt x="7967" y="4153"/>
                  </a:moveTo>
                  <a:cubicBezTo>
                    <a:pt x="7991" y="4153"/>
                    <a:pt x="8016" y="4171"/>
                    <a:pt x="8016" y="4202"/>
                  </a:cubicBezTo>
                  <a:lnTo>
                    <a:pt x="8010" y="4786"/>
                  </a:lnTo>
                  <a:cubicBezTo>
                    <a:pt x="8010" y="4817"/>
                    <a:pt x="7991" y="4841"/>
                    <a:pt x="7961" y="4841"/>
                  </a:cubicBezTo>
                  <a:lnTo>
                    <a:pt x="480" y="4841"/>
                  </a:lnTo>
                  <a:cubicBezTo>
                    <a:pt x="449" y="4841"/>
                    <a:pt x="431" y="4817"/>
                    <a:pt x="431" y="4786"/>
                  </a:cubicBezTo>
                  <a:lnTo>
                    <a:pt x="431" y="4202"/>
                  </a:lnTo>
                  <a:cubicBezTo>
                    <a:pt x="431" y="4171"/>
                    <a:pt x="449" y="4153"/>
                    <a:pt x="480" y="4153"/>
                  </a:cubicBezTo>
                  <a:close/>
                  <a:moveTo>
                    <a:pt x="1894" y="5272"/>
                  </a:moveTo>
                  <a:lnTo>
                    <a:pt x="1894" y="6612"/>
                  </a:lnTo>
                  <a:lnTo>
                    <a:pt x="1488" y="6612"/>
                  </a:lnTo>
                  <a:lnTo>
                    <a:pt x="1488" y="5272"/>
                  </a:lnTo>
                  <a:close/>
                  <a:moveTo>
                    <a:pt x="6952" y="5272"/>
                  </a:moveTo>
                  <a:lnTo>
                    <a:pt x="6952" y="6612"/>
                  </a:lnTo>
                  <a:lnTo>
                    <a:pt x="6547" y="6612"/>
                  </a:lnTo>
                  <a:lnTo>
                    <a:pt x="6547" y="5272"/>
                  </a:lnTo>
                  <a:close/>
                  <a:moveTo>
                    <a:pt x="1697" y="1"/>
                  </a:moveTo>
                  <a:cubicBezTo>
                    <a:pt x="1589" y="1"/>
                    <a:pt x="1482" y="72"/>
                    <a:pt x="1482" y="213"/>
                  </a:cubicBezTo>
                  <a:lnTo>
                    <a:pt x="1482" y="403"/>
                  </a:lnTo>
                  <a:lnTo>
                    <a:pt x="849" y="403"/>
                  </a:lnTo>
                  <a:cubicBezTo>
                    <a:pt x="492" y="403"/>
                    <a:pt x="203" y="692"/>
                    <a:pt x="203" y="1049"/>
                  </a:cubicBezTo>
                  <a:cubicBezTo>
                    <a:pt x="203" y="1405"/>
                    <a:pt x="492" y="1688"/>
                    <a:pt x="849" y="1688"/>
                  </a:cubicBezTo>
                  <a:lnTo>
                    <a:pt x="1482" y="1688"/>
                  </a:lnTo>
                  <a:lnTo>
                    <a:pt x="1482" y="2063"/>
                  </a:lnTo>
                  <a:lnTo>
                    <a:pt x="849" y="2063"/>
                  </a:lnTo>
                  <a:cubicBezTo>
                    <a:pt x="492" y="2063"/>
                    <a:pt x="203" y="2352"/>
                    <a:pt x="203" y="2708"/>
                  </a:cubicBezTo>
                  <a:cubicBezTo>
                    <a:pt x="203" y="3065"/>
                    <a:pt x="492" y="3348"/>
                    <a:pt x="849" y="3348"/>
                  </a:cubicBezTo>
                  <a:lnTo>
                    <a:pt x="1482" y="3348"/>
                  </a:lnTo>
                  <a:lnTo>
                    <a:pt x="1482" y="3723"/>
                  </a:lnTo>
                  <a:lnTo>
                    <a:pt x="480" y="3723"/>
                  </a:lnTo>
                  <a:cubicBezTo>
                    <a:pt x="216" y="3723"/>
                    <a:pt x="1" y="3938"/>
                    <a:pt x="1" y="4202"/>
                  </a:cubicBezTo>
                  <a:lnTo>
                    <a:pt x="1" y="4786"/>
                  </a:lnTo>
                  <a:cubicBezTo>
                    <a:pt x="1" y="5050"/>
                    <a:pt x="216" y="5266"/>
                    <a:pt x="480" y="5272"/>
                  </a:cubicBezTo>
                  <a:lnTo>
                    <a:pt x="1064" y="5272"/>
                  </a:lnTo>
                  <a:lnTo>
                    <a:pt x="1064" y="6771"/>
                  </a:lnTo>
                  <a:cubicBezTo>
                    <a:pt x="1064" y="6919"/>
                    <a:pt x="1187" y="7042"/>
                    <a:pt x="1334" y="7042"/>
                  </a:cubicBezTo>
                  <a:lnTo>
                    <a:pt x="2054" y="7042"/>
                  </a:lnTo>
                  <a:cubicBezTo>
                    <a:pt x="2201" y="7042"/>
                    <a:pt x="2324" y="6919"/>
                    <a:pt x="2324" y="6771"/>
                  </a:cubicBezTo>
                  <a:lnTo>
                    <a:pt x="2324" y="5272"/>
                  </a:lnTo>
                  <a:lnTo>
                    <a:pt x="6123" y="5272"/>
                  </a:lnTo>
                  <a:lnTo>
                    <a:pt x="6123" y="6771"/>
                  </a:lnTo>
                  <a:cubicBezTo>
                    <a:pt x="6123" y="6919"/>
                    <a:pt x="6239" y="7042"/>
                    <a:pt x="6393" y="7042"/>
                  </a:cubicBezTo>
                  <a:lnTo>
                    <a:pt x="7112" y="7042"/>
                  </a:lnTo>
                  <a:cubicBezTo>
                    <a:pt x="7260" y="7042"/>
                    <a:pt x="7383" y="6919"/>
                    <a:pt x="7383" y="6771"/>
                  </a:cubicBezTo>
                  <a:lnTo>
                    <a:pt x="7383" y="5272"/>
                  </a:lnTo>
                  <a:lnTo>
                    <a:pt x="7967" y="5272"/>
                  </a:lnTo>
                  <a:cubicBezTo>
                    <a:pt x="8231" y="5266"/>
                    <a:pt x="8446" y="5050"/>
                    <a:pt x="8446" y="4786"/>
                  </a:cubicBezTo>
                  <a:lnTo>
                    <a:pt x="8446" y="4202"/>
                  </a:lnTo>
                  <a:cubicBezTo>
                    <a:pt x="8446" y="3938"/>
                    <a:pt x="8231" y="3723"/>
                    <a:pt x="7967" y="3723"/>
                  </a:cubicBezTo>
                  <a:lnTo>
                    <a:pt x="6965" y="3723"/>
                  </a:lnTo>
                  <a:lnTo>
                    <a:pt x="6965" y="3348"/>
                  </a:lnTo>
                  <a:lnTo>
                    <a:pt x="7598" y="3348"/>
                  </a:lnTo>
                  <a:cubicBezTo>
                    <a:pt x="7954" y="3348"/>
                    <a:pt x="8237" y="3065"/>
                    <a:pt x="8237" y="2708"/>
                  </a:cubicBezTo>
                  <a:cubicBezTo>
                    <a:pt x="8237" y="2352"/>
                    <a:pt x="7954" y="2063"/>
                    <a:pt x="7598" y="2063"/>
                  </a:cubicBezTo>
                  <a:lnTo>
                    <a:pt x="6965" y="2063"/>
                  </a:lnTo>
                  <a:lnTo>
                    <a:pt x="6965" y="1688"/>
                  </a:lnTo>
                  <a:lnTo>
                    <a:pt x="7598" y="1688"/>
                  </a:lnTo>
                  <a:cubicBezTo>
                    <a:pt x="7954" y="1688"/>
                    <a:pt x="8237" y="1405"/>
                    <a:pt x="8237" y="1049"/>
                  </a:cubicBezTo>
                  <a:cubicBezTo>
                    <a:pt x="8237" y="692"/>
                    <a:pt x="7954" y="403"/>
                    <a:pt x="7598" y="403"/>
                  </a:cubicBezTo>
                  <a:lnTo>
                    <a:pt x="6965" y="403"/>
                  </a:lnTo>
                  <a:lnTo>
                    <a:pt x="6965" y="213"/>
                  </a:lnTo>
                  <a:cubicBezTo>
                    <a:pt x="6965" y="72"/>
                    <a:pt x="6857" y="1"/>
                    <a:pt x="6750" y="1"/>
                  </a:cubicBezTo>
                  <a:cubicBezTo>
                    <a:pt x="6642" y="1"/>
                    <a:pt x="6535" y="72"/>
                    <a:pt x="6535" y="213"/>
                  </a:cubicBezTo>
                  <a:lnTo>
                    <a:pt x="6535" y="403"/>
                  </a:lnTo>
                  <a:lnTo>
                    <a:pt x="3394" y="403"/>
                  </a:lnTo>
                  <a:cubicBezTo>
                    <a:pt x="3111" y="403"/>
                    <a:pt x="3111" y="834"/>
                    <a:pt x="3394" y="834"/>
                  </a:cubicBezTo>
                  <a:lnTo>
                    <a:pt x="7598" y="834"/>
                  </a:lnTo>
                  <a:cubicBezTo>
                    <a:pt x="7881" y="834"/>
                    <a:pt x="7881" y="1264"/>
                    <a:pt x="7598" y="1264"/>
                  </a:cubicBezTo>
                  <a:lnTo>
                    <a:pt x="849" y="1264"/>
                  </a:lnTo>
                  <a:cubicBezTo>
                    <a:pt x="560" y="1264"/>
                    <a:pt x="560" y="834"/>
                    <a:pt x="849" y="834"/>
                  </a:cubicBezTo>
                  <a:lnTo>
                    <a:pt x="2539" y="834"/>
                  </a:lnTo>
                  <a:cubicBezTo>
                    <a:pt x="2822" y="834"/>
                    <a:pt x="2822" y="403"/>
                    <a:pt x="2539" y="403"/>
                  </a:cubicBezTo>
                  <a:lnTo>
                    <a:pt x="1912" y="403"/>
                  </a:lnTo>
                  <a:lnTo>
                    <a:pt x="1912" y="213"/>
                  </a:lnTo>
                  <a:cubicBezTo>
                    <a:pt x="1912" y="72"/>
                    <a:pt x="1805" y="1"/>
                    <a:pt x="1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91" name="Google Shape;1591;p81"/>
            <p:cNvSpPr/>
            <p:nvPr/>
          </p:nvSpPr>
          <p:spPr>
            <a:xfrm>
              <a:off x="5377891" y="2102386"/>
              <a:ext cx="143265" cy="394733"/>
            </a:xfrm>
            <a:custGeom>
              <a:avLst/>
              <a:gdLst/>
              <a:ahLst/>
              <a:cxnLst/>
              <a:rect l="l" t="t" r="r" b="b"/>
              <a:pathLst>
                <a:path w="5312" h="14636" extrusionOk="0">
                  <a:moveTo>
                    <a:pt x="2835" y="8237"/>
                  </a:moveTo>
                  <a:lnTo>
                    <a:pt x="2835" y="11218"/>
                  </a:lnTo>
                  <a:lnTo>
                    <a:pt x="2835" y="11231"/>
                  </a:lnTo>
                  <a:lnTo>
                    <a:pt x="2835" y="13585"/>
                  </a:lnTo>
                  <a:cubicBezTo>
                    <a:pt x="2835" y="13609"/>
                    <a:pt x="2835" y="13634"/>
                    <a:pt x="2847" y="13659"/>
                  </a:cubicBezTo>
                  <a:cubicBezTo>
                    <a:pt x="2915" y="13843"/>
                    <a:pt x="3087" y="14034"/>
                    <a:pt x="3283" y="14206"/>
                  </a:cubicBezTo>
                  <a:lnTo>
                    <a:pt x="2023" y="14206"/>
                  </a:lnTo>
                  <a:cubicBezTo>
                    <a:pt x="2220" y="14034"/>
                    <a:pt x="2398" y="13843"/>
                    <a:pt x="2460" y="13659"/>
                  </a:cubicBezTo>
                  <a:cubicBezTo>
                    <a:pt x="2472" y="13634"/>
                    <a:pt x="2478" y="13609"/>
                    <a:pt x="2478" y="13585"/>
                  </a:cubicBezTo>
                  <a:lnTo>
                    <a:pt x="2478" y="8237"/>
                  </a:lnTo>
                  <a:close/>
                  <a:moveTo>
                    <a:pt x="2558" y="1"/>
                  </a:moveTo>
                  <a:cubicBezTo>
                    <a:pt x="2005" y="1"/>
                    <a:pt x="1464" y="179"/>
                    <a:pt x="1021" y="511"/>
                  </a:cubicBezTo>
                  <a:cubicBezTo>
                    <a:pt x="841" y="651"/>
                    <a:pt x="975" y="897"/>
                    <a:pt x="1154" y="897"/>
                  </a:cubicBezTo>
                  <a:cubicBezTo>
                    <a:pt x="1194" y="897"/>
                    <a:pt x="1237" y="885"/>
                    <a:pt x="1279" y="855"/>
                  </a:cubicBezTo>
                  <a:cubicBezTo>
                    <a:pt x="1648" y="578"/>
                    <a:pt x="2097" y="431"/>
                    <a:pt x="2558" y="431"/>
                  </a:cubicBezTo>
                  <a:lnTo>
                    <a:pt x="2755" y="431"/>
                  </a:lnTo>
                  <a:cubicBezTo>
                    <a:pt x="3929" y="431"/>
                    <a:pt x="4881" y="1384"/>
                    <a:pt x="4881" y="2558"/>
                  </a:cubicBezTo>
                  <a:lnTo>
                    <a:pt x="4881" y="5680"/>
                  </a:lnTo>
                  <a:cubicBezTo>
                    <a:pt x="4881" y="6750"/>
                    <a:pt x="4089" y="7653"/>
                    <a:pt x="3025" y="7788"/>
                  </a:cubicBezTo>
                  <a:lnTo>
                    <a:pt x="3013" y="7788"/>
                  </a:lnTo>
                  <a:cubicBezTo>
                    <a:pt x="2927" y="7801"/>
                    <a:pt x="2841" y="7807"/>
                    <a:pt x="2755" y="7807"/>
                  </a:cubicBezTo>
                  <a:lnTo>
                    <a:pt x="2558" y="7807"/>
                  </a:lnTo>
                  <a:cubicBezTo>
                    <a:pt x="2466" y="7807"/>
                    <a:pt x="2380" y="7801"/>
                    <a:pt x="2294" y="7795"/>
                  </a:cubicBezTo>
                  <a:lnTo>
                    <a:pt x="2281" y="7795"/>
                  </a:lnTo>
                  <a:cubicBezTo>
                    <a:pt x="1224" y="7653"/>
                    <a:pt x="431" y="6750"/>
                    <a:pt x="425" y="5680"/>
                  </a:cubicBezTo>
                  <a:lnTo>
                    <a:pt x="425" y="2558"/>
                  </a:lnTo>
                  <a:cubicBezTo>
                    <a:pt x="425" y="2183"/>
                    <a:pt x="523" y="1814"/>
                    <a:pt x="714" y="1488"/>
                  </a:cubicBezTo>
                  <a:cubicBezTo>
                    <a:pt x="803" y="1322"/>
                    <a:pt x="663" y="1174"/>
                    <a:pt x="519" y="1174"/>
                  </a:cubicBezTo>
                  <a:cubicBezTo>
                    <a:pt x="455" y="1174"/>
                    <a:pt x="391" y="1203"/>
                    <a:pt x="345" y="1273"/>
                  </a:cubicBezTo>
                  <a:cubicBezTo>
                    <a:pt x="118" y="1666"/>
                    <a:pt x="1" y="2109"/>
                    <a:pt x="1" y="2558"/>
                  </a:cubicBezTo>
                  <a:lnTo>
                    <a:pt x="1" y="5680"/>
                  </a:lnTo>
                  <a:cubicBezTo>
                    <a:pt x="1" y="6897"/>
                    <a:pt x="855" y="7942"/>
                    <a:pt x="2048" y="8188"/>
                  </a:cubicBezTo>
                  <a:lnTo>
                    <a:pt x="2048" y="9313"/>
                  </a:lnTo>
                  <a:lnTo>
                    <a:pt x="1421" y="8686"/>
                  </a:lnTo>
                  <a:cubicBezTo>
                    <a:pt x="1373" y="8638"/>
                    <a:pt x="1321" y="8619"/>
                    <a:pt x="1270" y="8619"/>
                  </a:cubicBezTo>
                  <a:cubicBezTo>
                    <a:pt x="1105" y="8619"/>
                    <a:pt x="964" y="8832"/>
                    <a:pt x="1120" y="8987"/>
                  </a:cubicBezTo>
                  <a:lnTo>
                    <a:pt x="2048" y="9921"/>
                  </a:lnTo>
                  <a:lnTo>
                    <a:pt x="2048" y="13548"/>
                  </a:lnTo>
                  <a:cubicBezTo>
                    <a:pt x="1974" y="13702"/>
                    <a:pt x="1716" y="13929"/>
                    <a:pt x="1366" y="14163"/>
                  </a:cubicBezTo>
                  <a:cubicBezTo>
                    <a:pt x="1150" y="14298"/>
                    <a:pt x="1249" y="14636"/>
                    <a:pt x="1507" y="14636"/>
                  </a:cubicBezTo>
                  <a:lnTo>
                    <a:pt x="3806" y="14636"/>
                  </a:lnTo>
                  <a:cubicBezTo>
                    <a:pt x="4058" y="14636"/>
                    <a:pt x="4162" y="14298"/>
                    <a:pt x="3947" y="14163"/>
                  </a:cubicBezTo>
                  <a:cubicBezTo>
                    <a:pt x="3597" y="13929"/>
                    <a:pt x="3339" y="13702"/>
                    <a:pt x="3265" y="13548"/>
                  </a:cubicBezTo>
                  <a:lnTo>
                    <a:pt x="3265" y="11317"/>
                  </a:lnTo>
                  <a:lnTo>
                    <a:pt x="4193" y="10389"/>
                  </a:lnTo>
                  <a:cubicBezTo>
                    <a:pt x="4349" y="10233"/>
                    <a:pt x="4203" y="10015"/>
                    <a:pt x="4038" y="10015"/>
                  </a:cubicBezTo>
                  <a:cubicBezTo>
                    <a:pt x="3989" y="10015"/>
                    <a:pt x="3937" y="10034"/>
                    <a:pt x="3892" y="10081"/>
                  </a:cubicBezTo>
                  <a:lnTo>
                    <a:pt x="3265" y="10708"/>
                  </a:lnTo>
                  <a:lnTo>
                    <a:pt x="3265" y="8188"/>
                  </a:lnTo>
                  <a:cubicBezTo>
                    <a:pt x="4451" y="7942"/>
                    <a:pt x="5312" y="6897"/>
                    <a:pt x="5312" y="5680"/>
                  </a:cubicBezTo>
                  <a:lnTo>
                    <a:pt x="5312" y="2558"/>
                  </a:lnTo>
                  <a:cubicBezTo>
                    <a:pt x="5312" y="1144"/>
                    <a:pt x="4168" y="1"/>
                    <a:pt x="27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92" name="Google Shape;1592;p81"/>
            <p:cNvSpPr/>
            <p:nvPr/>
          </p:nvSpPr>
          <p:spPr>
            <a:xfrm>
              <a:off x="5639176" y="2102386"/>
              <a:ext cx="113571" cy="120718"/>
            </a:xfrm>
            <a:custGeom>
              <a:avLst/>
              <a:gdLst/>
              <a:ahLst/>
              <a:cxnLst/>
              <a:rect l="l" t="t" r="r" b="b"/>
              <a:pathLst>
                <a:path w="4211" h="4476" extrusionOk="0">
                  <a:moveTo>
                    <a:pt x="1598" y="2330"/>
                  </a:moveTo>
                  <a:lnTo>
                    <a:pt x="1936" y="3977"/>
                  </a:lnTo>
                  <a:cubicBezTo>
                    <a:pt x="1949" y="4008"/>
                    <a:pt x="1918" y="4045"/>
                    <a:pt x="1881" y="4045"/>
                  </a:cubicBezTo>
                  <a:lnTo>
                    <a:pt x="535" y="4045"/>
                  </a:lnTo>
                  <a:cubicBezTo>
                    <a:pt x="504" y="4045"/>
                    <a:pt x="474" y="4008"/>
                    <a:pt x="486" y="3977"/>
                  </a:cubicBezTo>
                  <a:lnTo>
                    <a:pt x="480" y="3977"/>
                  </a:lnTo>
                  <a:lnTo>
                    <a:pt x="824" y="2330"/>
                  </a:lnTo>
                  <a:close/>
                  <a:moveTo>
                    <a:pt x="2551" y="1"/>
                  </a:moveTo>
                  <a:cubicBezTo>
                    <a:pt x="1691" y="7"/>
                    <a:pt x="996" y="701"/>
                    <a:pt x="996" y="1562"/>
                  </a:cubicBezTo>
                  <a:lnTo>
                    <a:pt x="996" y="1906"/>
                  </a:lnTo>
                  <a:lnTo>
                    <a:pt x="756" y="1906"/>
                  </a:lnTo>
                  <a:cubicBezTo>
                    <a:pt x="590" y="1906"/>
                    <a:pt x="449" y="2023"/>
                    <a:pt x="418" y="2183"/>
                  </a:cubicBezTo>
                  <a:lnTo>
                    <a:pt x="62" y="3891"/>
                  </a:lnTo>
                  <a:cubicBezTo>
                    <a:pt x="0" y="4193"/>
                    <a:pt x="228" y="4475"/>
                    <a:pt x="535" y="4475"/>
                  </a:cubicBezTo>
                  <a:lnTo>
                    <a:pt x="1881" y="4475"/>
                  </a:lnTo>
                  <a:cubicBezTo>
                    <a:pt x="2188" y="4475"/>
                    <a:pt x="2422" y="4193"/>
                    <a:pt x="2361" y="3891"/>
                  </a:cubicBezTo>
                  <a:lnTo>
                    <a:pt x="2004" y="2183"/>
                  </a:lnTo>
                  <a:cubicBezTo>
                    <a:pt x="1967" y="2017"/>
                    <a:pt x="1826" y="1906"/>
                    <a:pt x="1660" y="1906"/>
                  </a:cubicBezTo>
                  <a:lnTo>
                    <a:pt x="1426" y="1906"/>
                  </a:lnTo>
                  <a:lnTo>
                    <a:pt x="1426" y="1562"/>
                  </a:lnTo>
                  <a:cubicBezTo>
                    <a:pt x="1426" y="935"/>
                    <a:pt x="1930" y="431"/>
                    <a:pt x="2551" y="431"/>
                  </a:cubicBezTo>
                  <a:lnTo>
                    <a:pt x="3922" y="431"/>
                  </a:lnTo>
                  <a:cubicBezTo>
                    <a:pt x="4211" y="431"/>
                    <a:pt x="4211" y="1"/>
                    <a:pt x="39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93" name="Google Shape;1593;p81"/>
            <p:cNvSpPr/>
            <p:nvPr/>
          </p:nvSpPr>
          <p:spPr>
            <a:xfrm>
              <a:off x="5666038" y="2242388"/>
              <a:ext cx="11624" cy="18933"/>
            </a:xfrm>
            <a:custGeom>
              <a:avLst/>
              <a:gdLst/>
              <a:ahLst/>
              <a:cxnLst/>
              <a:rect l="l" t="t" r="r" b="b"/>
              <a:pathLst>
                <a:path w="431" h="702" extrusionOk="0">
                  <a:moveTo>
                    <a:pt x="215" y="0"/>
                  </a:moveTo>
                  <a:cubicBezTo>
                    <a:pt x="108" y="0"/>
                    <a:pt x="0" y="71"/>
                    <a:pt x="0" y="213"/>
                  </a:cubicBezTo>
                  <a:lnTo>
                    <a:pt x="0" y="489"/>
                  </a:lnTo>
                  <a:cubicBezTo>
                    <a:pt x="0" y="631"/>
                    <a:pt x="108" y="701"/>
                    <a:pt x="215" y="701"/>
                  </a:cubicBezTo>
                  <a:cubicBezTo>
                    <a:pt x="323" y="701"/>
                    <a:pt x="430" y="631"/>
                    <a:pt x="430" y="489"/>
                  </a:cubicBezTo>
                  <a:lnTo>
                    <a:pt x="430" y="213"/>
                  </a:lnTo>
                  <a:cubicBezTo>
                    <a:pt x="430" y="71"/>
                    <a:pt x="323" y="0"/>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94" name="Google Shape;1594;p81"/>
            <p:cNvSpPr/>
            <p:nvPr/>
          </p:nvSpPr>
          <p:spPr>
            <a:xfrm>
              <a:off x="5683757" y="2234108"/>
              <a:ext cx="20659" cy="17638"/>
            </a:xfrm>
            <a:custGeom>
              <a:avLst/>
              <a:gdLst/>
              <a:ahLst/>
              <a:cxnLst/>
              <a:rect l="l" t="t" r="r" b="b"/>
              <a:pathLst>
                <a:path w="766" h="654" extrusionOk="0">
                  <a:moveTo>
                    <a:pt x="240" y="0"/>
                  </a:moveTo>
                  <a:cubicBezTo>
                    <a:pt x="185" y="0"/>
                    <a:pt x="130" y="22"/>
                    <a:pt x="87" y="65"/>
                  </a:cubicBezTo>
                  <a:cubicBezTo>
                    <a:pt x="1" y="145"/>
                    <a:pt x="1" y="280"/>
                    <a:pt x="87" y="366"/>
                  </a:cubicBezTo>
                  <a:lnTo>
                    <a:pt x="308" y="587"/>
                  </a:lnTo>
                  <a:cubicBezTo>
                    <a:pt x="353" y="634"/>
                    <a:pt x="405" y="654"/>
                    <a:pt x="454" y="654"/>
                  </a:cubicBezTo>
                  <a:cubicBezTo>
                    <a:pt x="619" y="654"/>
                    <a:pt x="765" y="436"/>
                    <a:pt x="609" y="280"/>
                  </a:cubicBezTo>
                  <a:lnTo>
                    <a:pt x="394" y="65"/>
                  </a:lnTo>
                  <a:cubicBezTo>
                    <a:pt x="351" y="22"/>
                    <a:pt x="296" y="0"/>
                    <a:pt x="2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95" name="Google Shape;1595;p81"/>
            <p:cNvSpPr/>
            <p:nvPr/>
          </p:nvSpPr>
          <p:spPr>
            <a:xfrm>
              <a:off x="5639284" y="2234027"/>
              <a:ext cx="22331" cy="17719"/>
            </a:xfrm>
            <a:custGeom>
              <a:avLst/>
              <a:gdLst/>
              <a:ahLst/>
              <a:cxnLst/>
              <a:rect l="l" t="t" r="r" b="b"/>
              <a:pathLst>
                <a:path w="828" h="657" extrusionOk="0">
                  <a:moveTo>
                    <a:pt x="522" y="0"/>
                  </a:moveTo>
                  <a:cubicBezTo>
                    <a:pt x="471" y="0"/>
                    <a:pt x="419" y="20"/>
                    <a:pt x="371" y="68"/>
                  </a:cubicBezTo>
                  <a:lnTo>
                    <a:pt x="156" y="283"/>
                  </a:lnTo>
                  <a:cubicBezTo>
                    <a:pt x="0" y="439"/>
                    <a:pt x="142" y="657"/>
                    <a:pt x="308" y="657"/>
                  </a:cubicBezTo>
                  <a:cubicBezTo>
                    <a:pt x="358" y="657"/>
                    <a:pt x="410" y="637"/>
                    <a:pt x="457" y="590"/>
                  </a:cubicBezTo>
                  <a:lnTo>
                    <a:pt x="672" y="369"/>
                  </a:lnTo>
                  <a:cubicBezTo>
                    <a:pt x="828" y="213"/>
                    <a:pt x="687" y="0"/>
                    <a:pt x="5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596" name="Google Shape;1596;p81"/>
          <p:cNvSpPr/>
          <p:nvPr/>
        </p:nvSpPr>
        <p:spPr>
          <a:xfrm>
            <a:off x="5340812" y="2965818"/>
            <a:ext cx="308674" cy="364992"/>
          </a:xfrm>
          <a:custGeom>
            <a:avLst/>
            <a:gdLst/>
            <a:ahLst/>
            <a:cxnLst/>
            <a:rect l="l" t="t" r="r" b="b"/>
            <a:pathLst>
              <a:path w="12368" h="14626" extrusionOk="0">
                <a:moveTo>
                  <a:pt x="5520" y="1607"/>
                </a:moveTo>
                <a:lnTo>
                  <a:pt x="5520" y="2996"/>
                </a:lnTo>
                <a:lnTo>
                  <a:pt x="3185" y="2996"/>
                </a:lnTo>
                <a:cubicBezTo>
                  <a:pt x="3277" y="2886"/>
                  <a:pt x="3375" y="2775"/>
                  <a:pt x="3480" y="2670"/>
                </a:cubicBezTo>
                <a:cubicBezTo>
                  <a:pt x="4033" y="2111"/>
                  <a:pt x="4746" y="1742"/>
                  <a:pt x="5520" y="1607"/>
                </a:cubicBezTo>
                <a:close/>
                <a:moveTo>
                  <a:pt x="6854" y="1607"/>
                </a:moveTo>
                <a:cubicBezTo>
                  <a:pt x="7770" y="1773"/>
                  <a:pt x="8600" y="2271"/>
                  <a:pt x="9184" y="3002"/>
                </a:cubicBezTo>
                <a:lnTo>
                  <a:pt x="6848" y="3002"/>
                </a:lnTo>
                <a:lnTo>
                  <a:pt x="6854" y="1607"/>
                </a:lnTo>
                <a:close/>
                <a:moveTo>
                  <a:pt x="5520" y="3433"/>
                </a:moveTo>
                <a:lnTo>
                  <a:pt x="5520" y="5221"/>
                </a:lnTo>
                <a:lnTo>
                  <a:pt x="2367" y="5221"/>
                </a:lnTo>
                <a:cubicBezTo>
                  <a:pt x="2392" y="4588"/>
                  <a:pt x="2570" y="3974"/>
                  <a:pt x="2890" y="3433"/>
                </a:cubicBezTo>
                <a:close/>
                <a:moveTo>
                  <a:pt x="9479" y="3433"/>
                </a:moveTo>
                <a:cubicBezTo>
                  <a:pt x="9798" y="3974"/>
                  <a:pt x="9977" y="4588"/>
                  <a:pt x="10001" y="5221"/>
                </a:cubicBezTo>
                <a:lnTo>
                  <a:pt x="6854" y="5221"/>
                </a:lnTo>
                <a:lnTo>
                  <a:pt x="6854" y="3433"/>
                </a:lnTo>
                <a:close/>
                <a:moveTo>
                  <a:pt x="2730" y="6266"/>
                </a:moveTo>
                <a:lnTo>
                  <a:pt x="2730" y="6580"/>
                </a:lnTo>
                <a:lnTo>
                  <a:pt x="431" y="6580"/>
                </a:lnTo>
                <a:lnTo>
                  <a:pt x="431" y="6266"/>
                </a:lnTo>
                <a:close/>
                <a:moveTo>
                  <a:pt x="11938" y="6266"/>
                </a:moveTo>
                <a:lnTo>
                  <a:pt x="11938" y="6580"/>
                </a:lnTo>
                <a:lnTo>
                  <a:pt x="9639" y="6580"/>
                </a:lnTo>
                <a:lnTo>
                  <a:pt x="9639" y="6266"/>
                </a:lnTo>
                <a:close/>
                <a:moveTo>
                  <a:pt x="10007" y="5652"/>
                </a:moveTo>
                <a:lnTo>
                  <a:pt x="10007" y="5836"/>
                </a:lnTo>
                <a:lnTo>
                  <a:pt x="9546" y="5836"/>
                </a:lnTo>
                <a:cubicBezTo>
                  <a:pt x="9362" y="5836"/>
                  <a:pt x="9208" y="5984"/>
                  <a:pt x="9208" y="6174"/>
                </a:cubicBezTo>
                <a:lnTo>
                  <a:pt x="9208" y="6672"/>
                </a:lnTo>
                <a:cubicBezTo>
                  <a:pt x="9208" y="6856"/>
                  <a:pt x="9362" y="7010"/>
                  <a:pt x="9546" y="7010"/>
                </a:cubicBezTo>
                <a:lnTo>
                  <a:pt x="9835" y="7010"/>
                </a:lnTo>
                <a:lnTo>
                  <a:pt x="9786" y="7440"/>
                </a:lnTo>
                <a:lnTo>
                  <a:pt x="6848" y="7440"/>
                </a:lnTo>
                <a:lnTo>
                  <a:pt x="6854" y="5652"/>
                </a:lnTo>
                <a:close/>
                <a:moveTo>
                  <a:pt x="5520" y="7864"/>
                </a:moveTo>
                <a:lnTo>
                  <a:pt x="5520" y="9653"/>
                </a:lnTo>
                <a:lnTo>
                  <a:pt x="2361" y="9653"/>
                </a:lnTo>
                <a:lnTo>
                  <a:pt x="2361" y="8596"/>
                </a:lnTo>
                <a:cubicBezTo>
                  <a:pt x="2551" y="8559"/>
                  <a:pt x="2681" y="8381"/>
                  <a:pt x="2662" y="8184"/>
                </a:cubicBezTo>
                <a:lnTo>
                  <a:pt x="2631" y="7864"/>
                </a:lnTo>
                <a:close/>
                <a:moveTo>
                  <a:pt x="9743" y="7864"/>
                </a:moveTo>
                <a:lnTo>
                  <a:pt x="9706" y="8184"/>
                </a:lnTo>
                <a:cubicBezTo>
                  <a:pt x="9688" y="8381"/>
                  <a:pt x="9817" y="8559"/>
                  <a:pt x="10007" y="8596"/>
                </a:cubicBezTo>
                <a:lnTo>
                  <a:pt x="10007" y="9659"/>
                </a:lnTo>
                <a:lnTo>
                  <a:pt x="6848" y="9659"/>
                </a:lnTo>
                <a:lnTo>
                  <a:pt x="6854" y="7864"/>
                </a:lnTo>
                <a:close/>
                <a:moveTo>
                  <a:pt x="1931" y="8608"/>
                </a:moveTo>
                <a:lnTo>
                  <a:pt x="1931" y="12038"/>
                </a:lnTo>
                <a:lnTo>
                  <a:pt x="1236" y="12038"/>
                </a:lnTo>
                <a:lnTo>
                  <a:pt x="1236" y="8608"/>
                </a:lnTo>
                <a:close/>
                <a:moveTo>
                  <a:pt x="5520" y="10083"/>
                </a:moveTo>
                <a:lnTo>
                  <a:pt x="5520" y="12038"/>
                </a:lnTo>
                <a:lnTo>
                  <a:pt x="2361" y="12038"/>
                </a:lnTo>
                <a:lnTo>
                  <a:pt x="2361" y="10083"/>
                </a:lnTo>
                <a:close/>
                <a:moveTo>
                  <a:pt x="6184" y="1549"/>
                </a:moveTo>
                <a:cubicBezTo>
                  <a:pt x="6264" y="1549"/>
                  <a:pt x="6344" y="1552"/>
                  <a:pt x="6424" y="1558"/>
                </a:cubicBezTo>
                <a:lnTo>
                  <a:pt x="6424" y="12038"/>
                </a:lnTo>
                <a:lnTo>
                  <a:pt x="5944" y="12038"/>
                </a:lnTo>
                <a:lnTo>
                  <a:pt x="5944" y="7090"/>
                </a:lnTo>
                <a:cubicBezTo>
                  <a:pt x="5944" y="6946"/>
                  <a:pt x="5838" y="6873"/>
                  <a:pt x="5732" y="6873"/>
                </a:cubicBezTo>
                <a:cubicBezTo>
                  <a:pt x="5626" y="6873"/>
                  <a:pt x="5520" y="6946"/>
                  <a:pt x="5520" y="7090"/>
                </a:cubicBezTo>
                <a:lnTo>
                  <a:pt x="5520" y="7440"/>
                </a:lnTo>
                <a:lnTo>
                  <a:pt x="2582" y="7440"/>
                </a:lnTo>
                <a:lnTo>
                  <a:pt x="2539" y="7010"/>
                </a:lnTo>
                <a:lnTo>
                  <a:pt x="2822" y="7010"/>
                </a:lnTo>
                <a:cubicBezTo>
                  <a:pt x="3006" y="7010"/>
                  <a:pt x="3154" y="6856"/>
                  <a:pt x="3160" y="6672"/>
                </a:cubicBezTo>
                <a:lnTo>
                  <a:pt x="3160" y="6174"/>
                </a:lnTo>
                <a:cubicBezTo>
                  <a:pt x="3154" y="5984"/>
                  <a:pt x="3006" y="5836"/>
                  <a:pt x="2822" y="5836"/>
                </a:cubicBezTo>
                <a:lnTo>
                  <a:pt x="2361" y="5836"/>
                </a:lnTo>
                <a:lnTo>
                  <a:pt x="2361" y="5652"/>
                </a:lnTo>
                <a:lnTo>
                  <a:pt x="5520" y="5652"/>
                </a:lnTo>
                <a:lnTo>
                  <a:pt x="5520" y="6229"/>
                </a:lnTo>
                <a:cubicBezTo>
                  <a:pt x="5520" y="6374"/>
                  <a:pt x="5626" y="6446"/>
                  <a:pt x="5732" y="6446"/>
                </a:cubicBezTo>
                <a:cubicBezTo>
                  <a:pt x="5838" y="6446"/>
                  <a:pt x="5944" y="6374"/>
                  <a:pt x="5944" y="6229"/>
                </a:cubicBezTo>
                <a:lnTo>
                  <a:pt x="5944" y="1558"/>
                </a:lnTo>
                <a:cubicBezTo>
                  <a:pt x="6024" y="1552"/>
                  <a:pt x="6104" y="1549"/>
                  <a:pt x="6184" y="1549"/>
                </a:cubicBezTo>
                <a:close/>
                <a:moveTo>
                  <a:pt x="10007" y="10083"/>
                </a:moveTo>
                <a:lnTo>
                  <a:pt x="10007" y="12038"/>
                </a:lnTo>
                <a:lnTo>
                  <a:pt x="6848" y="12038"/>
                </a:lnTo>
                <a:lnTo>
                  <a:pt x="6854" y="10083"/>
                </a:lnTo>
                <a:close/>
                <a:moveTo>
                  <a:pt x="11132" y="8608"/>
                </a:moveTo>
                <a:lnTo>
                  <a:pt x="11132" y="12038"/>
                </a:lnTo>
                <a:lnTo>
                  <a:pt x="10438" y="12038"/>
                </a:lnTo>
                <a:lnTo>
                  <a:pt x="10438" y="8608"/>
                </a:lnTo>
                <a:close/>
                <a:moveTo>
                  <a:pt x="11765" y="12468"/>
                </a:moveTo>
                <a:cubicBezTo>
                  <a:pt x="11851" y="12468"/>
                  <a:pt x="11925" y="12542"/>
                  <a:pt x="11925" y="12628"/>
                </a:cubicBezTo>
                <a:lnTo>
                  <a:pt x="11925" y="13028"/>
                </a:lnTo>
                <a:cubicBezTo>
                  <a:pt x="11925" y="13120"/>
                  <a:pt x="11851" y="13188"/>
                  <a:pt x="11765" y="13188"/>
                </a:cubicBezTo>
                <a:lnTo>
                  <a:pt x="603" y="13188"/>
                </a:lnTo>
                <a:cubicBezTo>
                  <a:pt x="517" y="13188"/>
                  <a:pt x="443" y="13120"/>
                  <a:pt x="443" y="13028"/>
                </a:cubicBezTo>
                <a:lnTo>
                  <a:pt x="443" y="12628"/>
                </a:lnTo>
                <a:cubicBezTo>
                  <a:pt x="443" y="12542"/>
                  <a:pt x="517" y="12468"/>
                  <a:pt x="603" y="12468"/>
                </a:cubicBezTo>
                <a:close/>
                <a:moveTo>
                  <a:pt x="10321" y="13618"/>
                </a:moveTo>
                <a:cubicBezTo>
                  <a:pt x="10180" y="13784"/>
                  <a:pt x="10081" y="13987"/>
                  <a:pt x="10044" y="14202"/>
                </a:cubicBezTo>
                <a:lnTo>
                  <a:pt x="2324" y="14202"/>
                </a:lnTo>
                <a:cubicBezTo>
                  <a:pt x="2287" y="13987"/>
                  <a:pt x="2189" y="13784"/>
                  <a:pt x="2047" y="13618"/>
                </a:cubicBezTo>
                <a:close/>
                <a:moveTo>
                  <a:pt x="6181" y="0"/>
                </a:moveTo>
                <a:cubicBezTo>
                  <a:pt x="5279" y="0"/>
                  <a:pt x="4375" y="228"/>
                  <a:pt x="3560" y="685"/>
                </a:cubicBezTo>
                <a:cubicBezTo>
                  <a:pt x="3360" y="806"/>
                  <a:pt x="3475" y="1080"/>
                  <a:pt x="3666" y="1080"/>
                </a:cubicBezTo>
                <a:cubicBezTo>
                  <a:pt x="3698" y="1080"/>
                  <a:pt x="3733" y="1072"/>
                  <a:pt x="3768" y="1054"/>
                </a:cubicBezTo>
                <a:cubicBezTo>
                  <a:pt x="4550" y="617"/>
                  <a:pt x="5375" y="418"/>
                  <a:pt x="6178" y="418"/>
                </a:cubicBezTo>
                <a:cubicBezTo>
                  <a:pt x="8766" y="418"/>
                  <a:pt x="11132" y="2490"/>
                  <a:pt x="11132" y="5375"/>
                </a:cubicBezTo>
                <a:lnTo>
                  <a:pt x="11132" y="5836"/>
                </a:lnTo>
                <a:lnTo>
                  <a:pt x="10438" y="5836"/>
                </a:lnTo>
                <a:lnTo>
                  <a:pt x="10438" y="5375"/>
                </a:lnTo>
                <a:cubicBezTo>
                  <a:pt x="10438" y="4576"/>
                  <a:pt x="10210" y="3801"/>
                  <a:pt x="9792" y="3125"/>
                </a:cubicBezTo>
                <a:cubicBezTo>
                  <a:pt x="9786" y="3107"/>
                  <a:pt x="9774" y="3095"/>
                  <a:pt x="9762" y="3082"/>
                </a:cubicBezTo>
                <a:cubicBezTo>
                  <a:pt x="8969" y="1838"/>
                  <a:pt x="7608" y="1123"/>
                  <a:pt x="6186" y="1123"/>
                </a:cubicBezTo>
                <a:cubicBezTo>
                  <a:pt x="5789" y="1123"/>
                  <a:pt x="5387" y="1178"/>
                  <a:pt x="4992" y="1294"/>
                </a:cubicBezTo>
                <a:cubicBezTo>
                  <a:pt x="3178" y="1822"/>
                  <a:pt x="1937" y="3482"/>
                  <a:pt x="1931" y="5369"/>
                </a:cubicBezTo>
                <a:lnTo>
                  <a:pt x="1931" y="5830"/>
                </a:lnTo>
                <a:lnTo>
                  <a:pt x="1236" y="5830"/>
                </a:lnTo>
                <a:lnTo>
                  <a:pt x="1236" y="5369"/>
                </a:lnTo>
                <a:cubicBezTo>
                  <a:pt x="1236" y="3851"/>
                  <a:pt x="1931" y="2418"/>
                  <a:pt x="3123" y="1484"/>
                </a:cubicBezTo>
                <a:cubicBezTo>
                  <a:pt x="3318" y="1343"/>
                  <a:pt x="3180" y="1089"/>
                  <a:pt x="3001" y="1089"/>
                </a:cubicBezTo>
                <a:cubicBezTo>
                  <a:pt x="2955" y="1089"/>
                  <a:pt x="2906" y="1106"/>
                  <a:pt x="2859" y="1146"/>
                </a:cubicBezTo>
                <a:cubicBezTo>
                  <a:pt x="1562" y="2160"/>
                  <a:pt x="806" y="3722"/>
                  <a:pt x="806" y="5369"/>
                </a:cubicBezTo>
                <a:lnTo>
                  <a:pt x="806" y="5830"/>
                </a:lnTo>
                <a:lnTo>
                  <a:pt x="339" y="5830"/>
                </a:lnTo>
                <a:cubicBezTo>
                  <a:pt x="154" y="5830"/>
                  <a:pt x="1" y="5984"/>
                  <a:pt x="1" y="6168"/>
                </a:cubicBezTo>
                <a:lnTo>
                  <a:pt x="1" y="6666"/>
                </a:lnTo>
                <a:cubicBezTo>
                  <a:pt x="1" y="6856"/>
                  <a:pt x="154" y="7004"/>
                  <a:pt x="339" y="7004"/>
                </a:cubicBezTo>
                <a:lnTo>
                  <a:pt x="2109" y="7004"/>
                </a:lnTo>
                <a:lnTo>
                  <a:pt x="2176" y="7668"/>
                </a:lnTo>
                <a:lnTo>
                  <a:pt x="2226" y="8172"/>
                </a:lnTo>
                <a:lnTo>
                  <a:pt x="923" y="8172"/>
                </a:lnTo>
                <a:lnTo>
                  <a:pt x="972" y="7680"/>
                </a:lnTo>
                <a:cubicBezTo>
                  <a:pt x="988" y="7524"/>
                  <a:pt x="872" y="7440"/>
                  <a:pt x="757" y="7440"/>
                </a:cubicBezTo>
                <a:cubicBezTo>
                  <a:pt x="659" y="7440"/>
                  <a:pt x="562" y="7501"/>
                  <a:pt x="548" y="7631"/>
                </a:cubicBezTo>
                <a:lnTo>
                  <a:pt x="492" y="8184"/>
                </a:lnTo>
                <a:cubicBezTo>
                  <a:pt x="468" y="8381"/>
                  <a:pt x="603" y="8559"/>
                  <a:pt x="800" y="8596"/>
                </a:cubicBezTo>
                <a:lnTo>
                  <a:pt x="800" y="12032"/>
                </a:lnTo>
                <a:lnTo>
                  <a:pt x="597" y="12032"/>
                </a:lnTo>
                <a:cubicBezTo>
                  <a:pt x="271" y="12032"/>
                  <a:pt x="7" y="12296"/>
                  <a:pt x="7" y="12622"/>
                </a:cubicBezTo>
                <a:lnTo>
                  <a:pt x="7" y="13022"/>
                </a:lnTo>
                <a:cubicBezTo>
                  <a:pt x="7" y="13347"/>
                  <a:pt x="271" y="13612"/>
                  <a:pt x="597" y="13612"/>
                </a:cubicBezTo>
                <a:lnTo>
                  <a:pt x="1113" y="13612"/>
                </a:lnTo>
                <a:cubicBezTo>
                  <a:pt x="1550" y="13612"/>
                  <a:pt x="1900" y="13962"/>
                  <a:pt x="1906" y="14398"/>
                </a:cubicBezTo>
                <a:cubicBezTo>
                  <a:pt x="1900" y="14521"/>
                  <a:pt x="1998" y="14626"/>
                  <a:pt x="2121" y="14626"/>
                </a:cubicBezTo>
                <a:lnTo>
                  <a:pt x="10235" y="14626"/>
                </a:lnTo>
                <a:cubicBezTo>
                  <a:pt x="10364" y="14626"/>
                  <a:pt x="10456" y="14521"/>
                  <a:pt x="10450" y="14398"/>
                </a:cubicBezTo>
                <a:cubicBezTo>
                  <a:pt x="10456" y="13962"/>
                  <a:pt x="10807" y="13612"/>
                  <a:pt x="11243" y="13612"/>
                </a:cubicBezTo>
                <a:lnTo>
                  <a:pt x="11759" y="13612"/>
                </a:lnTo>
                <a:cubicBezTo>
                  <a:pt x="12085" y="13612"/>
                  <a:pt x="12349" y="13347"/>
                  <a:pt x="12349" y="13022"/>
                </a:cubicBezTo>
                <a:lnTo>
                  <a:pt x="12349" y="12622"/>
                </a:lnTo>
                <a:cubicBezTo>
                  <a:pt x="12349" y="12296"/>
                  <a:pt x="12085" y="12032"/>
                  <a:pt x="11759" y="12032"/>
                </a:cubicBezTo>
                <a:lnTo>
                  <a:pt x="11556" y="12032"/>
                </a:lnTo>
                <a:lnTo>
                  <a:pt x="11556" y="8596"/>
                </a:lnTo>
                <a:cubicBezTo>
                  <a:pt x="11753" y="8559"/>
                  <a:pt x="11888" y="8381"/>
                  <a:pt x="11864" y="8184"/>
                </a:cubicBezTo>
                <a:lnTo>
                  <a:pt x="11808" y="7637"/>
                </a:lnTo>
                <a:cubicBezTo>
                  <a:pt x="11794" y="7504"/>
                  <a:pt x="11697" y="7443"/>
                  <a:pt x="11599" y="7443"/>
                </a:cubicBezTo>
                <a:cubicBezTo>
                  <a:pt x="11484" y="7443"/>
                  <a:pt x="11368" y="7527"/>
                  <a:pt x="11384" y="7680"/>
                </a:cubicBezTo>
                <a:lnTo>
                  <a:pt x="11433" y="8172"/>
                </a:lnTo>
                <a:lnTo>
                  <a:pt x="10130" y="8172"/>
                </a:lnTo>
                <a:lnTo>
                  <a:pt x="10180" y="7674"/>
                </a:lnTo>
                <a:lnTo>
                  <a:pt x="10192" y="7674"/>
                </a:lnTo>
                <a:lnTo>
                  <a:pt x="10259" y="7010"/>
                </a:lnTo>
                <a:lnTo>
                  <a:pt x="12030" y="7010"/>
                </a:lnTo>
                <a:cubicBezTo>
                  <a:pt x="12214" y="7010"/>
                  <a:pt x="12362" y="6856"/>
                  <a:pt x="12368" y="6672"/>
                </a:cubicBezTo>
                <a:lnTo>
                  <a:pt x="12368" y="6174"/>
                </a:lnTo>
                <a:cubicBezTo>
                  <a:pt x="12362" y="5990"/>
                  <a:pt x="12214" y="5836"/>
                  <a:pt x="12030" y="5836"/>
                </a:cubicBezTo>
                <a:lnTo>
                  <a:pt x="11556" y="5836"/>
                </a:lnTo>
                <a:lnTo>
                  <a:pt x="11556" y="5375"/>
                </a:lnTo>
                <a:cubicBezTo>
                  <a:pt x="11556" y="3470"/>
                  <a:pt x="10548" y="1705"/>
                  <a:pt x="8901" y="740"/>
                </a:cubicBezTo>
                <a:cubicBezTo>
                  <a:pt x="8063" y="248"/>
                  <a:pt x="7123" y="0"/>
                  <a:pt x="6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1597" name="Google Shape;1597;p81"/>
          <p:cNvGrpSpPr/>
          <p:nvPr/>
        </p:nvGrpSpPr>
        <p:grpSpPr>
          <a:xfrm>
            <a:off x="5369125" y="3550979"/>
            <a:ext cx="252049" cy="365147"/>
            <a:chOff x="5451680" y="3367765"/>
            <a:chExt cx="272397" cy="394625"/>
          </a:xfrm>
        </p:grpSpPr>
        <p:sp>
          <p:nvSpPr>
            <p:cNvPr id="1598" name="Google Shape;1598;p81"/>
            <p:cNvSpPr/>
            <p:nvPr/>
          </p:nvSpPr>
          <p:spPr>
            <a:xfrm>
              <a:off x="5506537" y="3416823"/>
              <a:ext cx="185554" cy="160337"/>
            </a:xfrm>
            <a:custGeom>
              <a:avLst/>
              <a:gdLst/>
              <a:ahLst/>
              <a:cxnLst/>
              <a:rect l="l" t="t" r="r" b="b"/>
              <a:pathLst>
                <a:path w="6880" h="5945" extrusionOk="0">
                  <a:moveTo>
                    <a:pt x="5834" y="425"/>
                  </a:moveTo>
                  <a:cubicBezTo>
                    <a:pt x="6172" y="425"/>
                    <a:pt x="6449" y="702"/>
                    <a:pt x="6449" y="1040"/>
                  </a:cubicBezTo>
                  <a:lnTo>
                    <a:pt x="6449" y="4900"/>
                  </a:lnTo>
                  <a:cubicBezTo>
                    <a:pt x="6449" y="5238"/>
                    <a:pt x="6172" y="5515"/>
                    <a:pt x="5834" y="5515"/>
                  </a:cubicBezTo>
                  <a:lnTo>
                    <a:pt x="1046" y="5515"/>
                  </a:lnTo>
                  <a:cubicBezTo>
                    <a:pt x="702" y="5515"/>
                    <a:pt x="425" y="5238"/>
                    <a:pt x="431" y="4900"/>
                  </a:cubicBezTo>
                  <a:lnTo>
                    <a:pt x="431" y="1040"/>
                  </a:lnTo>
                  <a:cubicBezTo>
                    <a:pt x="431" y="702"/>
                    <a:pt x="702" y="425"/>
                    <a:pt x="1046" y="425"/>
                  </a:cubicBezTo>
                  <a:close/>
                  <a:moveTo>
                    <a:pt x="1040" y="1"/>
                  </a:moveTo>
                  <a:cubicBezTo>
                    <a:pt x="468" y="1"/>
                    <a:pt x="1" y="462"/>
                    <a:pt x="1" y="1040"/>
                  </a:cubicBezTo>
                  <a:lnTo>
                    <a:pt x="1" y="4900"/>
                  </a:lnTo>
                  <a:cubicBezTo>
                    <a:pt x="1" y="5478"/>
                    <a:pt x="468" y="5939"/>
                    <a:pt x="1040" y="5945"/>
                  </a:cubicBezTo>
                  <a:lnTo>
                    <a:pt x="5834" y="5945"/>
                  </a:lnTo>
                  <a:cubicBezTo>
                    <a:pt x="6412" y="5939"/>
                    <a:pt x="6879" y="5472"/>
                    <a:pt x="6873" y="4900"/>
                  </a:cubicBezTo>
                  <a:lnTo>
                    <a:pt x="6873" y="1040"/>
                  </a:lnTo>
                  <a:cubicBezTo>
                    <a:pt x="6873" y="462"/>
                    <a:pt x="6406" y="1"/>
                    <a:pt x="5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99" name="Google Shape;1599;p81"/>
            <p:cNvSpPr/>
            <p:nvPr/>
          </p:nvSpPr>
          <p:spPr>
            <a:xfrm>
              <a:off x="5558940" y="3608445"/>
              <a:ext cx="11543" cy="49166"/>
            </a:xfrm>
            <a:custGeom>
              <a:avLst/>
              <a:gdLst/>
              <a:ahLst/>
              <a:cxnLst/>
              <a:rect l="l" t="t" r="r" b="b"/>
              <a:pathLst>
                <a:path w="428" h="1823" extrusionOk="0">
                  <a:moveTo>
                    <a:pt x="215" y="0"/>
                  </a:moveTo>
                  <a:cubicBezTo>
                    <a:pt x="108" y="0"/>
                    <a:pt x="0" y="72"/>
                    <a:pt x="0" y="217"/>
                  </a:cubicBezTo>
                  <a:lnTo>
                    <a:pt x="0" y="1606"/>
                  </a:lnTo>
                  <a:cubicBezTo>
                    <a:pt x="0" y="1750"/>
                    <a:pt x="108" y="1823"/>
                    <a:pt x="215" y="1823"/>
                  </a:cubicBezTo>
                  <a:cubicBezTo>
                    <a:pt x="321" y="1823"/>
                    <a:pt x="427" y="1750"/>
                    <a:pt x="424" y="1606"/>
                  </a:cubicBezTo>
                  <a:lnTo>
                    <a:pt x="424" y="217"/>
                  </a:lnTo>
                  <a:cubicBezTo>
                    <a:pt x="427" y="72"/>
                    <a:pt x="321" y="0"/>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00" name="Google Shape;1600;p81"/>
            <p:cNvSpPr/>
            <p:nvPr/>
          </p:nvSpPr>
          <p:spPr>
            <a:xfrm>
              <a:off x="5628064" y="3608445"/>
              <a:ext cx="11624" cy="49166"/>
            </a:xfrm>
            <a:custGeom>
              <a:avLst/>
              <a:gdLst/>
              <a:ahLst/>
              <a:cxnLst/>
              <a:rect l="l" t="t" r="r" b="b"/>
              <a:pathLst>
                <a:path w="431" h="1823" extrusionOk="0">
                  <a:moveTo>
                    <a:pt x="216" y="0"/>
                  </a:moveTo>
                  <a:cubicBezTo>
                    <a:pt x="108" y="0"/>
                    <a:pt x="0" y="72"/>
                    <a:pt x="0" y="217"/>
                  </a:cubicBezTo>
                  <a:lnTo>
                    <a:pt x="0" y="1606"/>
                  </a:lnTo>
                  <a:cubicBezTo>
                    <a:pt x="0" y="1750"/>
                    <a:pt x="108" y="1823"/>
                    <a:pt x="216" y="1823"/>
                  </a:cubicBezTo>
                  <a:cubicBezTo>
                    <a:pt x="323" y="1823"/>
                    <a:pt x="431" y="1750"/>
                    <a:pt x="431" y="1606"/>
                  </a:cubicBezTo>
                  <a:lnTo>
                    <a:pt x="431" y="217"/>
                  </a:lnTo>
                  <a:cubicBezTo>
                    <a:pt x="431" y="72"/>
                    <a:pt x="323" y="0"/>
                    <a:pt x="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01" name="Google Shape;1601;p81"/>
            <p:cNvSpPr/>
            <p:nvPr/>
          </p:nvSpPr>
          <p:spPr>
            <a:xfrm>
              <a:off x="5579491" y="3608310"/>
              <a:ext cx="39484" cy="49274"/>
            </a:xfrm>
            <a:custGeom>
              <a:avLst/>
              <a:gdLst/>
              <a:ahLst/>
              <a:cxnLst/>
              <a:rect l="l" t="t" r="r" b="b"/>
              <a:pathLst>
                <a:path w="1464" h="1827" extrusionOk="0">
                  <a:moveTo>
                    <a:pt x="735" y="434"/>
                  </a:moveTo>
                  <a:cubicBezTo>
                    <a:pt x="887" y="434"/>
                    <a:pt x="1039" y="535"/>
                    <a:pt x="1039" y="738"/>
                  </a:cubicBezTo>
                  <a:lnTo>
                    <a:pt x="1039" y="1095"/>
                  </a:lnTo>
                  <a:cubicBezTo>
                    <a:pt x="1039" y="1294"/>
                    <a:pt x="887" y="1394"/>
                    <a:pt x="735" y="1394"/>
                  </a:cubicBezTo>
                  <a:cubicBezTo>
                    <a:pt x="583" y="1394"/>
                    <a:pt x="431" y="1294"/>
                    <a:pt x="431" y="1095"/>
                  </a:cubicBezTo>
                  <a:lnTo>
                    <a:pt x="431" y="738"/>
                  </a:lnTo>
                  <a:cubicBezTo>
                    <a:pt x="431" y="535"/>
                    <a:pt x="583" y="434"/>
                    <a:pt x="735" y="434"/>
                  </a:cubicBezTo>
                  <a:close/>
                  <a:moveTo>
                    <a:pt x="732" y="0"/>
                  </a:moveTo>
                  <a:cubicBezTo>
                    <a:pt x="326" y="0"/>
                    <a:pt x="0" y="332"/>
                    <a:pt x="0" y="738"/>
                  </a:cubicBezTo>
                  <a:lnTo>
                    <a:pt x="0" y="1095"/>
                  </a:lnTo>
                  <a:cubicBezTo>
                    <a:pt x="0" y="1494"/>
                    <a:pt x="326" y="1826"/>
                    <a:pt x="732" y="1826"/>
                  </a:cubicBezTo>
                  <a:cubicBezTo>
                    <a:pt x="1138" y="1826"/>
                    <a:pt x="1463" y="1494"/>
                    <a:pt x="1463" y="1095"/>
                  </a:cubicBezTo>
                  <a:lnTo>
                    <a:pt x="1463" y="738"/>
                  </a:lnTo>
                  <a:cubicBezTo>
                    <a:pt x="1463" y="332"/>
                    <a:pt x="1138" y="0"/>
                    <a:pt x="7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02" name="Google Shape;1602;p81"/>
            <p:cNvSpPr/>
            <p:nvPr/>
          </p:nvSpPr>
          <p:spPr>
            <a:xfrm>
              <a:off x="5451680" y="3367765"/>
              <a:ext cx="272397" cy="394625"/>
            </a:xfrm>
            <a:custGeom>
              <a:avLst/>
              <a:gdLst/>
              <a:ahLst/>
              <a:cxnLst/>
              <a:rect l="l" t="t" r="r" b="b"/>
              <a:pathLst>
                <a:path w="10100" h="14632" extrusionOk="0">
                  <a:moveTo>
                    <a:pt x="8059" y="12976"/>
                  </a:moveTo>
                  <a:lnTo>
                    <a:pt x="8059" y="14058"/>
                  </a:lnTo>
                  <a:lnTo>
                    <a:pt x="7702" y="13806"/>
                  </a:lnTo>
                  <a:cubicBezTo>
                    <a:pt x="7656" y="13772"/>
                    <a:pt x="7601" y="13755"/>
                    <a:pt x="7545" y="13755"/>
                  </a:cubicBezTo>
                  <a:cubicBezTo>
                    <a:pt x="7490" y="13755"/>
                    <a:pt x="7435" y="13772"/>
                    <a:pt x="7389" y="13806"/>
                  </a:cubicBezTo>
                  <a:lnTo>
                    <a:pt x="7032" y="14058"/>
                  </a:lnTo>
                  <a:lnTo>
                    <a:pt x="7032" y="12976"/>
                  </a:lnTo>
                  <a:close/>
                  <a:moveTo>
                    <a:pt x="547" y="1"/>
                  </a:moveTo>
                  <a:cubicBezTo>
                    <a:pt x="246" y="1"/>
                    <a:pt x="0" y="246"/>
                    <a:pt x="0" y="554"/>
                  </a:cubicBezTo>
                  <a:lnTo>
                    <a:pt x="0" y="12429"/>
                  </a:lnTo>
                  <a:cubicBezTo>
                    <a:pt x="0" y="12730"/>
                    <a:pt x="246" y="12976"/>
                    <a:pt x="547" y="12976"/>
                  </a:cubicBezTo>
                  <a:lnTo>
                    <a:pt x="6602" y="12976"/>
                  </a:lnTo>
                  <a:lnTo>
                    <a:pt x="6602" y="14359"/>
                  </a:lnTo>
                  <a:cubicBezTo>
                    <a:pt x="6597" y="14520"/>
                    <a:pt x="6729" y="14632"/>
                    <a:pt x="6870" y="14632"/>
                  </a:cubicBezTo>
                  <a:cubicBezTo>
                    <a:pt x="6923" y="14632"/>
                    <a:pt x="6977" y="14616"/>
                    <a:pt x="7026" y="14581"/>
                  </a:cubicBezTo>
                  <a:lnTo>
                    <a:pt x="7542" y="14218"/>
                  </a:lnTo>
                  <a:lnTo>
                    <a:pt x="8053" y="14581"/>
                  </a:lnTo>
                  <a:cubicBezTo>
                    <a:pt x="8103" y="14616"/>
                    <a:pt x="8158" y="14632"/>
                    <a:pt x="8212" y="14632"/>
                  </a:cubicBezTo>
                  <a:cubicBezTo>
                    <a:pt x="8353" y="14632"/>
                    <a:pt x="8483" y="14520"/>
                    <a:pt x="8483" y="14359"/>
                  </a:cubicBezTo>
                  <a:lnTo>
                    <a:pt x="8483" y="12976"/>
                  </a:lnTo>
                  <a:lnTo>
                    <a:pt x="9196" y="12976"/>
                  </a:lnTo>
                  <a:cubicBezTo>
                    <a:pt x="9694" y="12976"/>
                    <a:pt x="10093" y="12577"/>
                    <a:pt x="10093" y="12079"/>
                  </a:cubicBezTo>
                  <a:lnTo>
                    <a:pt x="10093" y="10266"/>
                  </a:lnTo>
                  <a:cubicBezTo>
                    <a:pt x="10093" y="10121"/>
                    <a:pt x="9987" y="10049"/>
                    <a:pt x="9881" y="10049"/>
                  </a:cubicBezTo>
                  <a:cubicBezTo>
                    <a:pt x="9775" y="10049"/>
                    <a:pt x="9669" y="10121"/>
                    <a:pt x="9669" y="10266"/>
                  </a:cubicBezTo>
                  <a:lnTo>
                    <a:pt x="9669" y="12079"/>
                  </a:lnTo>
                  <a:cubicBezTo>
                    <a:pt x="9669" y="12337"/>
                    <a:pt x="9454" y="12552"/>
                    <a:pt x="9196" y="12552"/>
                  </a:cubicBezTo>
                  <a:lnTo>
                    <a:pt x="1273" y="12552"/>
                  </a:lnTo>
                  <a:lnTo>
                    <a:pt x="1273" y="3713"/>
                  </a:lnTo>
                  <a:cubicBezTo>
                    <a:pt x="1273" y="3572"/>
                    <a:pt x="1165" y="3501"/>
                    <a:pt x="1058" y="3501"/>
                  </a:cubicBezTo>
                  <a:cubicBezTo>
                    <a:pt x="950" y="3501"/>
                    <a:pt x="842" y="3572"/>
                    <a:pt x="842" y="3713"/>
                  </a:cubicBezTo>
                  <a:lnTo>
                    <a:pt x="842" y="12552"/>
                  </a:lnTo>
                  <a:lnTo>
                    <a:pt x="547" y="12552"/>
                  </a:lnTo>
                  <a:cubicBezTo>
                    <a:pt x="480" y="12552"/>
                    <a:pt x="431" y="12497"/>
                    <a:pt x="431" y="12429"/>
                  </a:cubicBezTo>
                  <a:lnTo>
                    <a:pt x="431" y="554"/>
                  </a:lnTo>
                  <a:cubicBezTo>
                    <a:pt x="431" y="490"/>
                    <a:pt x="475" y="437"/>
                    <a:pt x="537" y="437"/>
                  </a:cubicBezTo>
                  <a:cubicBezTo>
                    <a:pt x="540" y="437"/>
                    <a:pt x="544" y="437"/>
                    <a:pt x="547" y="437"/>
                  </a:cubicBezTo>
                  <a:lnTo>
                    <a:pt x="842" y="437"/>
                  </a:lnTo>
                  <a:lnTo>
                    <a:pt x="842" y="2859"/>
                  </a:lnTo>
                  <a:cubicBezTo>
                    <a:pt x="842" y="3003"/>
                    <a:pt x="950" y="3075"/>
                    <a:pt x="1058" y="3075"/>
                  </a:cubicBezTo>
                  <a:cubicBezTo>
                    <a:pt x="1165" y="3075"/>
                    <a:pt x="1273" y="3003"/>
                    <a:pt x="1273" y="2859"/>
                  </a:cubicBezTo>
                  <a:lnTo>
                    <a:pt x="1273" y="437"/>
                  </a:lnTo>
                  <a:lnTo>
                    <a:pt x="9196" y="437"/>
                  </a:lnTo>
                  <a:cubicBezTo>
                    <a:pt x="9454" y="437"/>
                    <a:pt x="9669" y="646"/>
                    <a:pt x="9669" y="904"/>
                  </a:cubicBezTo>
                  <a:lnTo>
                    <a:pt x="9669" y="9411"/>
                  </a:lnTo>
                  <a:cubicBezTo>
                    <a:pt x="9669" y="9528"/>
                    <a:pt x="9767" y="9620"/>
                    <a:pt x="9884" y="9620"/>
                  </a:cubicBezTo>
                  <a:cubicBezTo>
                    <a:pt x="10001" y="9620"/>
                    <a:pt x="10099" y="9528"/>
                    <a:pt x="10099" y="9405"/>
                  </a:cubicBezTo>
                  <a:lnTo>
                    <a:pt x="10099" y="904"/>
                  </a:lnTo>
                  <a:cubicBezTo>
                    <a:pt x="10099" y="406"/>
                    <a:pt x="9694" y="1"/>
                    <a:pt x="9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03" name="Google Shape;1603;p81"/>
            <p:cNvSpPr/>
            <p:nvPr/>
          </p:nvSpPr>
          <p:spPr>
            <a:xfrm>
              <a:off x="5594568" y="3435487"/>
              <a:ext cx="58902" cy="100194"/>
            </a:xfrm>
            <a:custGeom>
              <a:avLst/>
              <a:gdLst/>
              <a:ahLst/>
              <a:cxnLst/>
              <a:rect l="l" t="t" r="r" b="b"/>
              <a:pathLst>
                <a:path w="2184" h="3715" extrusionOk="0">
                  <a:moveTo>
                    <a:pt x="1091" y="982"/>
                  </a:moveTo>
                  <a:cubicBezTo>
                    <a:pt x="1146" y="982"/>
                    <a:pt x="1202" y="1002"/>
                    <a:pt x="1249" y="1049"/>
                  </a:cubicBezTo>
                  <a:cubicBezTo>
                    <a:pt x="1390" y="1184"/>
                    <a:pt x="1292" y="1423"/>
                    <a:pt x="1089" y="1423"/>
                  </a:cubicBezTo>
                  <a:cubicBezTo>
                    <a:pt x="966" y="1423"/>
                    <a:pt x="867" y="1325"/>
                    <a:pt x="867" y="1202"/>
                  </a:cubicBezTo>
                  <a:cubicBezTo>
                    <a:pt x="867" y="1070"/>
                    <a:pt x="976" y="982"/>
                    <a:pt x="1091" y="982"/>
                  </a:cubicBezTo>
                  <a:close/>
                  <a:moveTo>
                    <a:pt x="1090" y="1"/>
                  </a:moveTo>
                  <a:cubicBezTo>
                    <a:pt x="983" y="1"/>
                    <a:pt x="877" y="71"/>
                    <a:pt x="880" y="213"/>
                  </a:cubicBezTo>
                  <a:lnTo>
                    <a:pt x="880" y="588"/>
                  </a:lnTo>
                  <a:cubicBezTo>
                    <a:pt x="443" y="741"/>
                    <a:pt x="296" y="1282"/>
                    <a:pt x="603" y="1632"/>
                  </a:cubicBezTo>
                  <a:lnTo>
                    <a:pt x="56" y="3433"/>
                  </a:lnTo>
                  <a:cubicBezTo>
                    <a:pt x="0" y="3601"/>
                    <a:pt x="137" y="3715"/>
                    <a:pt x="269" y="3715"/>
                  </a:cubicBezTo>
                  <a:cubicBezTo>
                    <a:pt x="355" y="3715"/>
                    <a:pt x="439" y="3667"/>
                    <a:pt x="468" y="3556"/>
                  </a:cubicBezTo>
                  <a:lnTo>
                    <a:pt x="984" y="1848"/>
                  </a:lnTo>
                  <a:cubicBezTo>
                    <a:pt x="1021" y="1851"/>
                    <a:pt x="1056" y="1852"/>
                    <a:pt x="1092" y="1852"/>
                  </a:cubicBezTo>
                  <a:cubicBezTo>
                    <a:pt x="1127" y="1852"/>
                    <a:pt x="1162" y="1851"/>
                    <a:pt x="1199" y="1848"/>
                  </a:cubicBezTo>
                  <a:lnTo>
                    <a:pt x="1716" y="3556"/>
                  </a:lnTo>
                  <a:cubicBezTo>
                    <a:pt x="1745" y="3667"/>
                    <a:pt x="1829" y="3715"/>
                    <a:pt x="1914" y="3715"/>
                  </a:cubicBezTo>
                  <a:cubicBezTo>
                    <a:pt x="2047" y="3715"/>
                    <a:pt x="2184" y="3601"/>
                    <a:pt x="2128" y="3433"/>
                  </a:cubicBezTo>
                  <a:lnTo>
                    <a:pt x="1580" y="1632"/>
                  </a:lnTo>
                  <a:cubicBezTo>
                    <a:pt x="1882" y="1282"/>
                    <a:pt x="1740" y="741"/>
                    <a:pt x="1304" y="588"/>
                  </a:cubicBezTo>
                  <a:lnTo>
                    <a:pt x="1304" y="213"/>
                  </a:lnTo>
                  <a:cubicBezTo>
                    <a:pt x="1304" y="71"/>
                    <a:pt x="1196" y="1"/>
                    <a:pt x="10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04" name="Google Shape;1604;p81"/>
            <p:cNvSpPr/>
            <p:nvPr/>
          </p:nvSpPr>
          <p:spPr>
            <a:xfrm>
              <a:off x="5546345" y="3508845"/>
              <a:ext cx="83391" cy="43125"/>
            </a:xfrm>
            <a:custGeom>
              <a:avLst/>
              <a:gdLst/>
              <a:ahLst/>
              <a:cxnLst/>
              <a:rect l="l" t="t" r="r" b="b"/>
              <a:pathLst>
                <a:path w="3092" h="1599" extrusionOk="0">
                  <a:moveTo>
                    <a:pt x="2877" y="0"/>
                  </a:moveTo>
                  <a:cubicBezTo>
                    <a:pt x="2760" y="0"/>
                    <a:pt x="2662" y="99"/>
                    <a:pt x="2662" y="216"/>
                  </a:cubicBezTo>
                  <a:lnTo>
                    <a:pt x="2662" y="1174"/>
                  </a:lnTo>
                  <a:lnTo>
                    <a:pt x="430" y="1174"/>
                  </a:lnTo>
                  <a:lnTo>
                    <a:pt x="430" y="634"/>
                  </a:lnTo>
                  <a:cubicBezTo>
                    <a:pt x="430" y="492"/>
                    <a:pt x="323" y="421"/>
                    <a:pt x="215" y="421"/>
                  </a:cubicBezTo>
                  <a:cubicBezTo>
                    <a:pt x="108" y="421"/>
                    <a:pt x="0" y="492"/>
                    <a:pt x="0" y="634"/>
                  </a:cubicBezTo>
                  <a:lnTo>
                    <a:pt x="0" y="1383"/>
                  </a:lnTo>
                  <a:cubicBezTo>
                    <a:pt x="0" y="1506"/>
                    <a:pt x="98" y="1599"/>
                    <a:pt x="215" y="1599"/>
                  </a:cubicBezTo>
                  <a:lnTo>
                    <a:pt x="2877" y="1599"/>
                  </a:lnTo>
                  <a:cubicBezTo>
                    <a:pt x="2994" y="1599"/>
                    <a:pt x="3092" y="1506"/>
                    <a:pt x="3092" y="1383"/>
                  </a:cubicBezTo>
                  <a:lnTo>
                    <a:pt x="3092" y="216"/>
                  </a:lnTo>
                  <a:cubicBezTo>
                    <a:pt x="3092" y="99"/>
                    <a:pt x="2994" y="0"/>
                    <a:pt x="28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05" name="Google Shape;1605;p81"/>
            <p:cNvSpPr/>
            <p:nvPr/>
          </p:nvSpPr>
          <p:spPr>
            <a:xfrm>
              <a:off x="5546345" y="3486298"/>
              <a:ext cx="57203" cy="45498"/>
            </a:xfrm>
            <a:custGeom>
              <a:avLst/>
              <a:gdLst/>
              <a:ahLst/>
              <a:cxnLst/>
              <a:rect l="l" t="t" r="r" b="b"/>
              <a:pathLst>
                <a:path w="2121" h="1687" extrusionOk="0">
                  <a:moveTo>
                    <a:pt x="215" y="0"/>
                  </a:moveTo>
                  <a:cubicBezTo>
                    <a:pt x="98" y="0"/>
                    <a:pt x="0" y="93"/>
                    <a:pt x="0" y="209"/>
                  </a:cubicBezTo>
                  <a:lnTo>
                    <a:pt x="0" y="664"/>
                  </a:lnTo>
                  <a:cubicBezTo>
                    <a:pt x="0" y="781"/>
                    <a:pt x="98" y="879"/>
                    <a:pt x="215" y="879"/>
                  </a:cubicBezTo>
                  <a:cubicBezTo>
                    <a:pt x="541" y="879"/>
                    <a:pt x="811" y="1144"/>
                    <a:pt x="811" y="1470"/>
                  </a:cubicBezTo>
                  <a:cubicBezTo>
                    <a:pt x="811" y="1614"/>
                    <a:pt x="917" y="1686"/>
                    <a:pt x="1023" y="1686"/>
                  </a:cubicBezTo>
                  <a:cubicBezTo>
                    <a:pt x="1130" y="1686"/>
                    <a:pt x="1236" y="1614"/>
                    <a:pt x="1236" y="1470"/>
                  </a:cubicBezTo>
                  <a:cubicBezTo>
                    <a:pt x="1236" y="990"/>
                    <a:pt x="904" y="572"/>
                    <a:pt x="430" y="474"/>
                  </a:cubicBezTo>
                  <a:lnTo>
                    <a:pt x="430" y="425"/>
                  </a:lnTo>
                  <a:lnTo>
                    <a:pt x="1838" y="425"/>
                  </a:lnTo>
                  <a:cubicBezTo>
                    <a:pt x="2121" y="425"/>
                    <a:pt x="2121" y="0"/>
                    <a:pt x="18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06" name="Google Shape;1606;p81"/>
          <p:cNvGrpSpPr/>
          <p:nvPr/>
        </p:nvGrpSpPr>
        <p:grpSpPr>
          <a:xfrm>
            <a:off x="5312439" y="1899385"/>
            <a:ext cx="365421" cy="267247"/>
            <a:chOff x="5382044" y="1582836"/>
            <a:chExt cx="394922" cy="288822"/>
          </a:xfrm>
        </p:grpSpPr>
        <p:sp>
          <p:nvSpPr>
            <p:cNvPr id="1607" name="Google Shape;1607;p81"/>
            <p:cNvSpPr/>
            <p:nvPr/>
          </p:nvSpPr>
          <p:spPr>
            <a:xfrm>
              <a:off x="5456643" y="1691930"/>
              <a:ext cx="320323" cy="179728"/>
            </a:xfrm>
            <a:custGeom>
              <a:avLst/>
              <a:gdLst/>
              <a:ahLst/>
              <a:cxnLst/>
              <a:rect l="l" t="t" r="r" b="b"/>
              <a:pathLst>
                <a:path w="11877" h="6664" extrusionOk="0">
                  <a:moveTo>
                    <a:pt x="9756" y="0"/>
                  </a:moveTo>
                  <a:cubicBezTo>
                    <a:pt x="9473" y="0"/>
                    <a:pt x="9473" y="431"/>
                    <a:pt x="9756" y="431"/>
                  </a:cubicBezTo>
                  <a:lnTo>
                    <a:pt x="11114" y="431"/>
                  </a:lnTo>
                  <a:cubicBezTo>
                    <a:pt x="11298" y="431"/>
                    <a:pt x="11446" y="578"/>
                    <a:pt x="11446" y="762"/>
                  </a:cubicBezTo>
                  <a:lnTo>
                    <a:pt x="11446" y="1291"/>
                  </a:lnTo>
                  <a:lnTo>
                    <a:pt x="10727" y="1291"/>
                  </a:lnTo>
                  <a:cubicBezTo>
                    <a:pt x="10438" y="1291"/>
                    <a:pt x="10438" y="1721"/>
                    <a:pt x="10727" y="1721"/>
                  </a:cubicBezTo>
                  <a:lnTo>
                    <a:pt x="11446" y="1721"/>
                  </a:lnTo>
                  <a:lnTo>
                    <a:pt x="11446" y="4026"/>
                  </a:lnTo>
                  <a:lnTo>
                    <a:pt x="10327" y="4321"/>
                  </a:lnTo>
                  <a:lnTo>
                    <a:pt x="5852" y="4321"/>
                  </a:lnTo>
                  <a:cubicBezTo>
                    <a:pt x="5570" y="4321"/>
                    <a:pt x="5570" y="4752"/>
                    <a:pt x="5852" y="4752"/>
                  </a:cubicBezTo>
                  <a:lnTo>
                    <a:pt x="10309" y="4752"/>
                  </a:lnTo>
                  <a:lnTo>
                    <a:pt x="11446" y="5243"/>
                  </a:lnTo>
                  <a:lnTo>
                    <a:pt x="11446" y="5907"/>
                  </a:lnTo>
                  <a:cubicBezTo>
                    <a:pt x="11446" y="6086"/>
                    <a:pt x="11292" y="6233"/>
                    <a:pt x="11114" y="6233"/>
                  </a:cubicBezTo>
                  <a:lnTo>
                    <a:pt x="757" y="6233"/>
                  </a:lnTo>
                  <a:cubicBezTo>
                    <a:pt x="578" y="6233"/>
                    <a:pt x="431" y="6086"/>
                    <a:pt x="431" y="5907"/>
                  </a:cubicBezTo>
                  <a:lnTo>
                    <a:pt x="431" y="3928"/>
                  </a:lnTo>
                  <a:lnTo>
                    <a:pt x="2914" y="3928"/>
                  </a:lnTo>
                  <a:cubicBezTo>
                    <a:pt x="3203" y="3928"/>
                    <a:pt x="3203" y="3498"/>
                    <a:pt x="2914" y="3498"/>
                  </a:cubicBezTo>
                  <a:lnTo>
                    <a:pt x="431" y="3498"/>
                  </a:lnTo>
                  <a:lnTo>
                    <a:pt x="431" y="3264"/>
                  </a:lnTo>
                  <a:cubicBezTo>
                    <a:pt x="428" y="3120"/>
                    <a:pt x="320" y="3047"/>
                    <a:pt x="213" y="3047"/>
                  </a:cubicBezTo>
                  <a:cubicBezTo>
                    <a:pt x="107" y="3047"/>
                    <a:pt x="1" y="3120"/>
                    <a:pt x="1" y="3264"/>
                  </a:cubicBezTo>
                  <a:lnTo>
                    <a:pt x="1" y="5901"/>
                  </a:lnTo>
                  <a:cubicBezTo>
                    <a:pt x="1" y="6319"/>
                    <a:pt x="339" y="6657"/>
                    <a:pt x="757" y="6663"/>
                  </a:cubicBezTo>
                  <a:lnTo>
                    <a:pt x="11114" y="6663"/>
                  </a:lnTo>
                  <a:cubicBezTo>
                    <a:pt x="11532" y="6657"/>
                    <a:pt x="11876" y="6319"/>
                    <a:pt x="11876" y="5901"/>
                  </a:cubicBezTo>
                  <a:lnTo>
                    <a:pt x="11876" y="5102"/>
                  </a:lnTo>
                  <a:cubicBezTo>
                    <a:pt x="11876" y="5016"/>
                    <a:pt x="11821" y="4936"/>
                    <a:pt x="11747" y="4905"/>
                  </a:cubicBezTo>
                  <a:lnTo>
                    <a:pt x="11009" y="4586"/>
                  </a:lnTo>
                  <a:lnTo>
                    <a:pt x="11716" y="4395"/>
                  </a:lnTo>
                  <a:cubicBezTo>
                    <a:pt x="11809" y="4371"/>
                    <a:pt x="11876" y="4285"/>
                    <a:pt x="11876" y="4186"/>
                  </a:cubicBezTo>
                  <a:lnTo>
                    <a:pt x="11876" y="762"/>
                  </a:lnTo>
                  <a:cubicBezTo>
                    <a:pt x="11876" y="338"/>
                    <a:pt x="11532" y="0"/>
                    <a:pt x="11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08" name="Google Shape;1608;p81"/>
            <p:cNvSpPr/>
            <p:nvPr/>
          </p:nvSpPr>
          <p:spPr>
            <a:xfrm>
              <a:off x="5382044" y="1582836"/>
              <a:ext cx="320485" cy="179566"/>
            </a:xfrm>
            <a:custGeom>
              <a:avLst/>
              <a:gdLst/>
              <a:ahLst/>
              <a:cxnLst/>
              <a:rect l="l" t="t" r="r" b="b"/>
              <a:pathLst>
                <a:path w="11883" h="6658" extrusionOk="0">
                  <a:moveTo>
                    <a:pt x="8114" y="431"/>
                  </a:moveTo>
                  <a:cubicBezTo>
                    <a:pt x="8250" y="701"/>
                    <a:pt x="8354" y="984"/>
                    <a:pt x="8422" y="1279"/>
                  </a:cubicBezTo>
                  <a:cubicBezTo>
                    <a:pt x="8594" y="2023"/>
                    <a:pt x="8409" y="2767"/>
                    <a:pt x="7961" y="3172"/>
                  </a:cubicBezTo>
                  <a:cubicBezTo>
                    <a:pt x="7616" y="3480"/>
                    <a:pt x="7149" y="3578"/>
                    <a:pt x="6824" y="3609"/>
                  </a:cubicBezTo>
                  <a:cubicBezTo>
                    <a:pt x="6705" y="3621"/>
                    <a:pt x="6584" y="3627"/>
                    <a:pt x="6462" y="3627"/>
                  </a:cubicBezTo>
                  <a:cubicBezTo>
                    <a:pt x="6167" y="3627"/>
                    <a:pt x="5865" y="3596"/>
                    <a:pt x="5570" y="3566"/>
                  </a:cubicBezTo>
                  <a:lnTo>
                    <a:pt x="5502" y="3554"/>
                  </a:lnTo>
                  <a:cubicBezTo>
                    <a:pt x="4645" y="3467"/>
                    <a:pt x="3754" y="3395"/>
                    <a:pt x="2849" y="3395"/>
                  </a:cubicBezTo>
                  <a:cubicBezTo>
                    <a:pt x="2209" y="3395"/>
                    <a:pt x="1563" y="3431"/>
                    <a:pt x="916" y="3523"/>
                  </a:cubicBezTo>
                  <a:cubicBezTo>
                    <a:pt x="751" y="3547"/>
                    <a:pt x="591" y="3572"/>
                    <a:pt x="431" y="3597"/>
                  </a:cubicBezTo>
                  <a:lnTo>
                    <a:pt x="431" y="923"/>
                  </a:lnTo>
                  <a:cubicBezTo>
                    <a:pt x="1199" y="1039"/>
                    <a:pt x="1931" y="1439"/>
                    <a:pt x="2631" y="1826"/>
                  </a:cubicBezTo>
                  <a:cubicBezTo>
                    <a:pt x="2939" y="1992"/>
                    <a:pt x="3252" y="2170"/>
                    <a:pt x="3566" y="2318"/>
                  </a:cubicBezTo>
                  <a:cubicBezTo>
                    <a:pt x="4131" y="2588"/>
                    <a:pt x="4740" y="2754"/>
                    <a:pt x="5367" y="2816"/>
                  </a:cubicBezTo>
                  <a:cubicBezTo>
                    <a:pt x="5434" y="2822"/>
                    <a:pt x="5508" y="2822"/>
                    <a:pt x="5576" y="2822"/>
                  </a:cubicBezTo>
                  <a:cubicBezTo>
                    <a:pt x="6037" y="2822"/>
                    <a:pt x="6436" y="2693"/>
                    <a:pt x="6719" y="2447"/>
                  </a:cubicBezTo>
                  <a:cubicBezTo>
                    <a:pt x="7248" y="1986"/>
                    <a:pt x="7241" y="1267"/>
                    <a:pt x="6713" y="431"/>
                  </a:cubicBezTo>
                  <a:close/>
                  <a:moveTo>
                    <a:pt x="11126" y="431"/>
                  </a:moveTo>
                  <a:cubicBezTo>
                    <a:pt x="11304" y="437"/>
                    <a:pt x="11452" y="585"/>
                    <a:pt x="11452" y="763"/>
                  </a:cubicBezTo>
                  <a:lnTo>
                    <a:pt x="11452" y="3092"/>
                  </a:lnTo>
                  <a:cubicBezTo>
                    <a:pt x="11255" y="3338"/>
                    <a:pt x="11040" y="3566"/>
                    <a:pt x="10807" y="3769"/>
                  </a:cubicBezTo>
                  <a:cubicBezTo>
                    <a:pt x="9909" y="4531"/>
                    <a:pt x="8797" y="4998"/>
                    <a:pt x="7623" y="5102"/>
                  </a:cubicBezTo>
                  <a:cubicBezTo>
                    <a:pt x="7415" y="5122"/>
                    <a:pt x="7205" y="5130"/>
                    <a:pt x="6995" y="5130"/>
                  </a:cubicBezTo>
                  <a:cubicBezTo>
                    <a:pt x="5510" y="5130"/>
                    <a:pt x="3976" y="4705"/>
                    <a:pt x="2454" y="4705"/>
                  </a:cubicBezTo>
                  <a:cubicBezTo>
                    <a:pt x="2287" y="4705"/>
                    <a:pt x="2121" y="4710"/>
                    <a:pt x="1955" y="4721"/>
                  </a:cubicBezTo>
                  <a:cubicBezTo>
                    <a:pt x="1433" y="4752"/>
                    <a:pt x="923" y="4857"/>
                    <a:pt x="437" y="5035"/>
                  </a:cubicBezTo>
                  <a:lnTo>
                    <a:pt x="437" y="4039"/>
                  </a:lnTo>
                  <a:cubicBezTo>
                    <a:pt x="615" y="4002"/>
                    <a:pt x="794" y="3971"/>
                    <a:pt x="978" y="3947"/>
                  </a:cubicBezTo>
                  <a:cubicBezTo>
                    <a:pt x="1599" y="3859"/>
                    <a:pt x="2223" y="3824"/>
                    <a:pt x="2841" y="3824"/>
                  </a:cubicBezTo>
                  <a:cubicBezTo>
                    <a:pt x="3734" y="3824"/>
                    <a:pt x="4616" y="3897"/>
                    <a:pt x="5459" y="3984"/>
                  </a:cubicBezTo>
                  <a:lnTo>
                    <a:pt x="5527" y="3990"/>
                  </a:lnTo>
                  <a:cubicBezTo>
                    <a:pt x="5844" y="4021"/>
                    <a:pt x="6171" y="4056"/>
                    <a:pt x="6498" y="4056"/>
                  </a:cubicBezTo>
                  <a:cubicBezTo>
                    <a:pt x="6621" y="4056"/>
                    <a:pt x="6744" y="4051"/>
                    <a:pt x="6867" y="4039"/>
                  </a:cubicBezTo>
                  <a:cubicBezTo>
                    <a:pt x="7432" y="3984"/>
                    <a:pt x="7905" y="3793"/>
                    <a:pt x="8250" y="3492"/>
                  </a:cubicBezTo>
                  <a:cubicBezTo>
                    <a:pt x="8932" y="2877"/>
                    <a:pt x="9006" y="1894"/>
                    <a:pt x="8846" y="1187"/>
                  </a:cubicBezTo>
                  <a:cubicBezTo>
                    <a:pt x="8784" y="929"/>
                    <a:pt x="8698" y="677"/>
                    <a:pt x="8588" y="431"/>
                  </a:cubicBezTo>
                  <a:close/>
                  <a:moveTo>
                    <a:pt x="11452" y="3750"/>
                  </a:moveTo>
                  <a:lnTo>
                    <a:pt x="11452" y="5908"/>
                  </a:lnTo>
                  <a:cubicBezTo>
                    <a:pt x="11452" y="6092"/>
                    <a:pt x="11304" y="6240"/>
                    <a:pt x="11120" y="6240"/>
                  </a:cubicBezTo>
                  <a:lnTo>
                    <a:pt x="763" y="6240"/>
                  </a:lnTo>
                  <a:cubicBezTo>
                    <a:pt x="578" y="6240"/>
                    <a:pt x="431" y="6086"/>
                    <a:pt x="437" y="5908"/>
                  </a:cubicBezTo>
                  <a:lnTo>
                    <a:pt x="431" y="5908"/>
                  </a:lnTo>
                  <a:lnTo>
                    <a:pt x="431" y="5496"/>
                  </a:lnTo>
                  <a:cubicBezTo>
                    <a:pt x="929" y="5293"/>
                    <a:pt x="1451" y="5176"/>
                    <a:pt x="1986" y="5152"/>
                  </a:cubicBezTo>
                  <a:cubicBezTo>
                    <a:pt x="2147" y="5141"/>
                    <a:pt x="2307" y="5136"/>
                    <a:pt x="2468" y="5136"/>
                  </a:cubicBezTo>
                  <a:cubicBezTo>
                    <a:pt x="3956" y="5136"/>
                    <a:pt x="5450" y="5564"/>
                    <a:pt x="6976" y="5564"/>
                  </a:cubicBezTo>
                  <a:cubicBezTo>
                    <a:pt x="7203" y="5564"/>
                    <a:pt x="7431" y="5555"/>
                    <a:pt x="7659" y="5533"/>
                  </a:cubicBezTo>
                  <a:cubicBezTo>
                    <a:pt x="8926" y="5422"/>
                    <a:pt x="10118" y="4918"/>
                    <a:pt x="11083" y="4101"/>
                  </a:cubicBezTo>
                  <a:cubicBezTo>
                    <a:pt x="11212" y="3990"/>
                    <a:pt x="11335" y="3873"/>
                    <a:pt x="11452" y="3750"/>
                  </a:cubicBezTo>
                  <a:close/>
                  <a:moveTo>
                    <a:pt x="3928" y="1"/>
                  </a:moveTo>
                  <a:cubicBezTo>
                    <a:pt x="3926" y="1"/>
                    <a:pt x="3924" y="1"/>
                    <a:pt x="3922" y="1"/>
                  </a:cubicBezTo>
                  <a:lnTo>
                    <a:pt x="763" y="1"/>
                  </a:lnTo>
                  <a:cubicBezTo>
                    <a:pt x="345" y="1"/>
                    <a:pt x="7" y="339"/>
                    <a:pt x="1" y="757"/>
                  </a:cubicBezTo>
                  <a:lnTo>
                    <a:pt x="1" y="5902"/>
                  </a:lnTo>
                  <a:cubicBezTo>
                    <a:pt x="7" y="6320"/>
                    <a:pt x="345" y="6658"/>
                    <a:pt x="763" y="6658"/>
                  </a:cubicBezTo>
                  <a:lnTo>
                    <a:pt x="11120" y="6658"/>
                  </a:lnTo>
                  <a:cubicBezTo>
                    <a:pt x="11538" y="6658"/>
                    <a:pt x="11876" y="6320"/>
                    <a:pt x="11882" y="5908"/>
                  </a:cubicBezTo>
                  <a:lnTo>
                    <a:pt x="11882" y="763"/>
                  </a:lnTo>
                  <a:cubicBezTo>
                    <a:pt x="11882" y="339"/>
                    <a:pt x="11538" y="1"/>
                    <a:pt x="11120" y="1"/>
                  </a:cubicBezTo>
                  <a:lnTo>
                    <a:pt x="4777" y="1"/>
                  </a:lnTo>
                  <a:cubicBezTo>
                    <a:pt x="4494" y="1"/>
                    <a:pt x="4494" y="431"/>
                    <a:pt x="4777" y="431"/>
                  </a:cubicBezTo>
                  <a:lnTo>
                    <a:pt x="6190" y="431"/>
                  </a:lnTo>
                  <a:cubicBezTo>
                    <a:pt x="6369" y="671"/>
                    <a:pt x="6565" y="996"/>
                    <a:pt x="6645" y="1322"/>
                  </a:cubicBezTo>
                  <a:cubicBezTo>
                    <a:pt x="6725" y="1654"/>
                    <a:pt x="6658" y="1925"/>
                    <a:pt x="6436" y="2121"/>
                  </a:cubicBezTo>
                  <a:cubicBezTo>
                    <a:pt x="6178" y="2345"/>
                    <a:pt x="5823" y="2392"/>
                    <a:pt x="5563" y="2392"/>
                  </a:cubicBezTo>
                  <a:cubicBezTo>
                    <a:pt x="5502" y="2392"/>
                    <a:pt x="5446" y="2389"/>
                    <a:pt x="5397" y="2386"/>
                  </a:cubicBezTo>
                  <a:cubicBezTo>
                    <a:pt x="4826" y="2330"/>
                    <a:pt x="4266" y="2177"/>
                    <a:pt x="3750" y="1925"/>
                  </a:cubicBezTo>
                  <a:cubicBezTo>
                    <a:pt x="3449" y="1783"/>
                    <a:pt x="3154" y="1617"/>
                    <a:pt x="2840" y="1445"/>
                  </a:cubicBezTo>
                  <a:cubicBezTo>
                    <a:pt x="2121" y="1052"/>
                    <a:pt x="1378" y="640"/>
                    <a:pt x="554" y="505"/>
                  </a:cubicBezTo>
                  <a:cubicBezTo>
                    <a:pt x="609" y="456"/>
                    <a:pt x="683" y="425"/>
                    <a:pt x="763" y="425"/>
                  </a:cubicBezTo>
                  <a:lnTo>
                    <a:pt x="3922" y="425"/>
                  </a:lnTo>
                  <a:cubicBezTo>
                    <a:pt x="4203" y="425"/>
                    <a:pt x="4205" y="1"/>
                    <a:pt x="39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09" name="Google Shape;1609;p81"/>
          <p:cNvGrpSpPr/>
          <p:nvPr/>
        </p:nvGrpSpPr>
        <p:grpSpPr>
          <a:xfrm>
            <a:off x="6562508" y="2965627"/>
            <a:ext cx="310245" cy="365172"/>
            <a:chOff x="6735075" y="2735157"/>
            <a:chExt cx="335291" cy="394652"/>
          </a:xfrm>
        </p:grpSpPr>
        <p:sp>
          <p:nvSpPr>
            <p:cNvPr id="1610" name="Google Shape;1610;p81"/>
            <p:cNvSpPr/>
            <p:nvPr/>
          </p:nvSpPr>
          <p:spPr>
            <a:xfrm>
              <a:off x="6828796" y="2982013"/>
              <a:ext cx="35654" cy="147796"/>
            </a:xfrm>
            <a:custGeom>
              <a:avLst/>
              <a:gdLst/>
              <a:ahLst/>
              <a:cxnLst/>
              <a:rect l="l" t="t" r="r" b="b"/>
              <a:pathLst>
                <a:path w="1322" h="5480" extrusionOk="0">
                  <a:moveTo>
                    <a:pt x="658" y="0"/>
                  </a:moveTo>
                  <a:cubicBezTo>
                    <a:pt x="295" y="0"/>
                    <a:pt x="0" y="295"/>
                    <a:pt x="0" y="658"/>
                  </a:cubicBezTo>
                  <a:lnTo>
                    <a:pt x="0" y="1359"/>
                  </a:lnTo>
                  <a:cubicBezTo>
                    <a:pt x="0" y="1500"/>
                    <a:pt x="108" y="1571"/>
                    <a:pt x="215" y="1571"/>
                  </a:cubicBezTo>
                  <a:cubicBezTo>
                    <a:pt x="323" y="1571"/>
                    <a:pt x="431" y="1500"/>
                    <a:pt x="431" y="1359"/>
                  </a:cubicBezTo>
                  <a:lnTo>
                    <a:pt x="431" y="658"/>
                  </a:lnTo>
                  <a:cubicBezTo>
                    <a:pt x="431" y="504"/>
                    <a:pt x="546" y="427"/>
                    <a:pt x="661" y="427"/>
                  </a:cubicBezTo>
                  <a:cubicBezTo>
                    <a:pt x="776" y="427"/>
                    <a:pt x="892" y="504"/>
                    <a:pt x="892" y="658"/>
                  </a:cubicBezTo>
                  <a:lnTo>
                    <a:pt x="892" y="5268"/>
                  </a:lnTo>
                  <a:cubicBezTo>
                    <a:pt x="892" y="5409"/>
                    <a:pt x="999" y="5480"/>
                    <a:pt x="1107" y="5480"/>
                  </a:cubicBezTo>
                  <a:cubicBezTo>
                    <a:pt x="1214" y="5480"/>
                    <a:pt x="1322" y="5409"/>
                    <a:pt x="1322" y="5268"/>
                  </a:cubicBezTo>
                  <a:lnTo>
                    <a:pt x="1322" y="658"/>
                  </a:lnTo>
                  <a:cubicBezTo>
                    <a:pt x="1316" y="295"/>
                    <a:pt x="1021" y="0"/>
                    <a:pt x="6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1" name="Google Shape;1611;p81"/>
            <p:cNvSpPr/>
            <p:nvPr/>
          </p:nvSpPr>
          <p:spPr>
            <a:xfrm>
              <a:off x="6828877" y="3035872"/>
              <a:ext cx="11543" cy="93937"/>
            </a:xfrm>
            <a:custGeom>
              <a:avLst/>
              <a:gdLst/>
              <a:ahLst/>
              <a:cxnLst/>
              <a:rect l="l" t="t" r="r" b="b"/>
              <a:pathLst>
                <a:path w="428" h="3483" extrusionOk="0">
                  <a:moveTo>
                    <a:pt x="212" y="1"/>
                  </a:moveTo>
                  <a:cubicBezTo>
                    <a:pt x="96" y="1"/>
                    <a:pt x="3" y="99"/>
                    <a:pt x="3" y="216"/>
                  </a:cubicBezTo>
                  <a:lnTo>
                    <a:pt x="3" y="3271"/>
                  </a:lnTo>
                  <a:cubicBezTo>
                    <a:pt x="0" y="3412"/>
                    <a:pt x="106" y="3483"/>
                    <a:pt x="213" y="3483"/>
                  </a:cubicBezTo>
                  <a:cubicBezTo>
                    <a:pt x="320" y="3483"/>
                    <a:pt x="428" y="3412"/>
                    <a:pt x="428" y="3271"/>
                  </a:cubicBezTo>
                  <a:lnTo>
                    <a:pt x="428" y="216"/>
                  </a:lnTo>
                  <a:cubicBezTo>
                    <a:pt x="428" y="99"/>
                    <a:pt x="335" y="1"/>
                    <a:pt x="2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2" name="Google Shape;1612;p81"/>
            <p:cNvSpPr/>
            <p:nvPr/>
          </p:nvSpPr>
          <p:spPr>
            <a:xfrm>
              <a:off x="6883167" y="2982013"/>
              <a:ext cx="35493" cy="147796"/>
            </a:xfrm>
            <a:custGeom>
              <a:avLst/>
              <a:gdLst/>
              <a:ahLst/>
              <a:cxnLst/>
              <a:rect l="l" t="t" r="r" b="b"/>
              <a:pathLst>
                <a:path w="1316" h="5480" extrusionOk="0">
                  <a:moveTo>
                    <a:pt x="658" y="0"/>
                  </a:moveTo>
                  <a:cubicBezTo>
                    <a:pt x="295" y="0"/>
                    <a:pt x="0" y="295"/>
                    <a:pt x="0" y="658"/>
                  </a:cubicBezTo>
                  <a:lnTo>
                    <a:pt x="0" y="5268"/>
                  </a:lnTo>
                  <a:cubicBezTo>
                    <a:pt x="0" y="5409"/>
                    <a:pt x="108" y="5480"/>
                    <a:pt x="216" y="5480"/>
                  </a:cubicBezTo>
                  <a:cubicBezTo>
                    <a:pt x="323" y="5480"/>
                    <a:pt x="431" y="5409"/>
                    <a:pt x="431" y="5268"/>
                  </a:cubicBezTo>
                  <a:lnTo>
                    <a:pt x="431" y="658"/>
                  </a:lnTo>
                  <a:cubicBezTo>
                    <a:pt x="431" y="504"/>
                    <a:pt x="546" y="427"/>
                    <a:pt x="661" y="427"/>
                  </a:cubicBezTo>
                  <a:cubicBezTo>
                    <a:pt x="776" y="427"/>
                    <a:pt x="892" y="504"/>
                    <a:pt x="892" y="658"/>
                  </a:cubicBezTo>
                  <a:lnTo>
                    <a:pt x="892" y="5268"/>
                  </a:lnTo>
                  <a:cubicBezTo>
                    <a:pt x="892" y="5409"/>
                    <a:pt x="998" y="5480"/>
                    <a:pt x="1104" y="5480"/>
                  </a:cubicBezTo>
                  <a:cubicBezTo>
                    <a:pt x="1210" y="5480"/>
                    <a:pt x="1316" y="5409"/>
                    <a:pt x="1316" y="5268"/>
                  </a:cubicBezTo>
                  <a:lnTo>
                    <a:pt x="1316" y="658"/>
                  </a:lnTo>
                  <a:cubicBezTo>
                    <a:pt x="1316" y="295"/>
                    <a:pt x="1021" y="0"/>
                    <a:pt x="6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3" name="Google Shape;1613;p81"/>
            <p:cNvSpPr/>
            <p:nvPr/>
          </p:nvSpPr>
          <p:spPr>
            <a:xfrm>
              <a:off x="6961407" y="3035872"/>
              <a:ext cx="11462" cy="93937"/>
            </a:xfrm>
            <a:custGeom>
              <a:avLst/>
              <a:gdLst/>
              <a:ahLst/>
              <a:cxnLst/>
              <a:rect l="l" t="t" r="r" b="b"/>
              <a:pathLst>
                <a:path w="425" h="3483" extrusionOk="0">
                  <a:moveTo>
                    <a:pt x="216" y="1"/>
                  </a:moveTo>
                  <a:cubicBezTo>
                    <a:pt x="93" y="1"/>
                    <a:pt x="1" y="99"/>
                    <a:pt x="1" y="216"/>
                  </a:cubicBezTo>
                  <a:lnTo>
                    <a:pt x="1" y="3271"/>
                  </a:lnTo>
                  <a:cubicBezTo>
                    <a:pt x="1" y="3412"/>
                    <a:pt x="107" y="3483"/>
                    <a:pt x="213" y="3483"/>
                  </a:cubicBezTo>
                  <a:cubicBezTo>
                    <a:pt x="319" y="3483"/>
                    <a:pt x="425" y="3412"/>
                    <a:pt x="425" y="3271"/>
                  </a:cubicBezTo>
                  <a:lnTo>
                    <a:pt x="425" y="216"/>
                  </a:lnTo>
                  <a:cubicBezTo>
                    <a:pt x="425" y="99"/>
                    <a:pt x="333" y="1"/>
                    <a:pt x="2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4" name="Google Shape;1614;p81"/>
            <p:cNvSpPr/>
            <p:nvPr/>
          </p:nvSpPr>
          <p:spPr>
            <a:xfrm>
              <a:off x="6937377" y="2982013"/>
              <a:ext cx="35654" cy="147796"/>
            </a:xfrm>
            <a:custGeom>
              <a:avLst/>
              <a:gdLst/>
              <a:ahLst/>
              <a:cxnLst/>
              <a:rect l="l" t="t" r="r" b="b"/>
              <a:pathLst>
                <a:path w="1322" h="5480" extrusionOk="0">
                  <a:moveTo>
                    <a:pt x="658" y="0"/>
                  </a:moveTo>
                  <a:cubicBezTo>
                    <a:pt x="295" y="0"/>
                    <a:pt x="0" y="295"/>
                    <a:pt x="0" y="658"/>
                  </a:cubicBezTo>
                  <a:lnTo>
                    <a:pt x="0" y="5268"/>
                  </a:lnTo>
                  <a:cubicBezTo>
                    <a:pt x="0" y="5409"/>
                    <a:pt x="108" y="5480"/>
                    <a:pt x="216" y="5480"/>
                  </a:cubicBezTo>
                  <a:cubicBezTo>
                    <a:pt x="323" y="5480"/>
                    <a:pt x="431" y="5409"/>
                    <a:pt x="431" y="5268"/>
                  </a:cubicBezTo>
                  <a:lnTo>
                    <a:pt x="431" y="658"/>
                  </a:lnTo>
                  <a:cubicBezTo>
                    <a:pt x="431" y="504"/>
                    <a:pt x="546" y="427"/>
                    <a:pt x="661" y="427"/>
                  </a:cubicBezTo>
                  <a:cubicBezTo>
                    <a:pt x="776" y="427"/>
                    <a:pt x="892" y="504"/>
                    <a:pt x="892" y="658"/>
                  </a:cubicBezTo>
                  <a:lnTo>
                    <a:pt x="892" y="1359"/>
                  </a:lnTo>
                  <a:cubicBezTo>
                    <a:pt x="892" y="1500"/>
                    <a:pt x="999" y="1571"/>
                    <a:pt x="1107" y="1571"/>
                  </a:cubicBezTo>
                  <a:cubicBezTo>
                    <a:pt x="1214" y="1571"/>
                    <a:pt x="1322" y="1500"/>
                    <a:pt x="1322" y="1359"/>
                  </a:cubicBezTo>
                  <a:lnTo>
                    <a:pt x="1322" y="658"/>
                  </a:lnTo>
                  <a:cubicBezTo>
                    <a:pt x="1322" y="295"/>
                    <a:pt x="1027" y="0"/>
                    <a:pt x="6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5" name="Google Shape;1615;p81"/>
            <p:cNvSpPr/>
            <p:nvPr/>
          </p:nvSpPr>
          <p:spPr>
            <a:xfrm>
              <a:off x="6980313" y="2825344"/>
              <a:ext cx="60359" cy="51755"/>
            </a:xfrm>
            <a:custGeom>
              <a:avLst/>
              <a:gdLst/>
              <a:ahLst/>
              <a:cxnLst/>
              <a:rect l="l" t="t" r="r" b="b"/>
              <a:pathLst>
                <a:path w="2238" h="1919" extrusionOk="0">
                  <a:moveTo>
                    <a:pt x="1285" y="429"/>
                  </a:moveTo>
                  <a:cubicBezTo>
                    <a:pt x="1415" y="429"/>
                    <a:pt x="1546" y="477"/>
                    <a:pt x="1654" y="584"/>
                  </a:cubicBezTo>
                  <a:cubicBezTo>
                    <a:pt x="1986" y="916"/>
                    <a:pt x="1752" y="1488"/>
                    <a:pt x="1285" y="1488"/>
                  </a:cubicBezTo>
                  <a:cubicBezTo>
                    <a:pt x="990" y="1488"/>
                    <a:pt x="756" y="1248"/>
                    <a:pt x="756" y="959"/>
                  </a:cubicBezTo>
                  <a:cubicBezTo>
                    <a:pt x="756" y="639"/>
                    <a:pt x="1015" y="429"/>
                    <a:pt x="1285" y="429"/>
                  </a:cubicBezTo>
                  <a:close/>
                  <a:moveTo>
                    <a:pt x="1274" y="1"/>
                  </a:moveTo>
                  <a:cubicBezTo>
                    <a:pt x="1038" y="1"/>
                    <a:pt x="798" y="88"/>
                    <a:pt x="603" y="283"/>
                  </a:cubicBezTo>
                  <a:cubicBezTo>
                    <a:pt x="0" y="886"/>
                    <a:pt x="431" y="1918"/>
                    <a:pt x="1285" y="1918"/>
                  </a:cubicBezTo>
                  <a:cubicBezTo>
                    <a:pt x="1808" y="1912"/>
                    <a:pt x="2238" y="1488"/>
                    <a:pt x="2238" y="959"/>
                  </a:cubicBezTo>
                  <a:cubicBezTo>
                    <a:pt x="2238" y="382"/>
                    <a:pt x="1766" y="1"/>
                    <a:pt x="1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6" name="Google Shape;1616;p81"/>
            <p:cNvSpPr/>
            <p:nvPr/>
          </p:nvSpPr>
          <p:spPr>
            <a:xfrm>
              <a:off x="6752363" y="2825344"/>
              <a:ext cx="60386" cy="51755"/>
            </a:xfrm>
            <a:custGeom>
              <a:avLst/>
              <a:gdLst/>
              <a:ahLst/>
              <a:cxnLst/>
              <a:rect l="l" t="t" r="r" b="b"/>
              <a:pathLst>
                <a:path w="2239" h="1919" extrusionOk="0">
                  <a:moveTo>
                    <a:pt x="1284" y="429"/>
                  </a:moveTo>
                  <a:cubicBezTo>
                    <a:pt x="1414" y="429"/>
                    <a:pt x="1547" y="477"/>
                    <a:pt x="1654" y="584"/>
                  </a:cubicBezTo>
                  <a:cubicBezTo>
                    <a:pt x="1986" y="916"/>
                    <a:pt x="1752" y="1488"/>
                    <a:pt x="1279" y="1488"/>
                  </a:cubicBezTo>
                  <a:cubicBezTo>
                    <a:pt x="990" y="1488"/>
                    <a:pt x="751" y="1248"/>
                    <a:pt x="751" y="959"/>
                  </a:cubicBezTo>
                  <a:cubicBezTo>
                    <a:pt x="751" y="639"/>
                    <a:pt x="1012" y="429"/>
                    <a:pt x="1284" y="429"/>
                  </a:cubicBezTo>
                  <a:close/>
                  <a:moveTo>
                    <a:pt x="1274" y="1"/>
                  </a:moveTo>
                  <a:cubicBezTo>
                    <a:pt x="1038" y="1"/>
                    <a:pt x="798" y="88"/>
                    <a:pt x="603" y="283"/>
                  </a:cubicBezTo>
                  <a:cubicBezTo>
                    <a:pt x="1" y="886"/>
                    <a:pt x="431" y="1918"/>
                    <a:pt x="1279" y="1918"/>
                  </a:cubicBezTo>
                  <a:cubicBezTo>
                    <a:pt x="1808" y="1912"/>
                    <a:pt x="2238" y="1488"/>
                    <a:pt x="2238" y="959"/>
                  </a:cubicBezTo>
                  <a:cubicBezTo>
                    <a:pt x="2238" y="382"/>
                    <a:pt x="1766" y="1"/>
                    <a:pt x="1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7" name="Google Shape;1617;p81"/>
            <p:cNvSpPr/>
            <p:nvPr/>
          </p:nvSpPr>
          <p:spPr>
            <a:xfrm>
              <a:off x="6735075" y="2735157"/>
              <a:ext cx="335291" cy="394625"/>
            </a:xfrm>
            <a:custGeom>
              <a:avLst/>
              <a:gdLst/>
              <a:ahLst/>
              <a:cxnLst/>
              <a:rect l="l" t="t" r="r" b="b"/>
              <a:pathLst>
                <a:path w="12432" h="14632" extrusionOk="0">
                  <a:moveTo>
                    <a:pt x="11282" y="425"/>
                  </a:moveTo>
                  <a:lnTo>
                    <a:pt x="11282" y="892"/>
                  </a:lnTo>
                  <a:cubicBezTo>
                    <a:pt x="11276" y="1703"/>
                    <a:pt x="10618" y="2361"/>
                    <a:pt x="9813" y="2361"/>
                  </a:cubicBezTo>
                  <a:lnTo>
                    <a:pt x="2486" y="2361"/>
                  </a:lnTo>
                  <a:cubicBezTo>
                    <a:pt x="1674" y="2361"/>
                    <a:pt x="1017" y="1703"/>
                    <a:pt x="1017" y="892"/>
                  </a:cubicBezTo>
                  <a:lnTo>
                    <a:pt x="1017" y="425"/>
                  </a:lnTo>
                  <a:close/>
                  <a:moveTo>
                    <a:pt x="8448" y="4518"/>
                  </a:moveTo>
                  <a:cubicBezTo>
                    <a:pt x="8522" y="5164"/>
                    <a:pt x="8915" y="5729"/>
                    <a:pt x="9493" y="6031"/>
                  </a:cubicBezTo>
                  <a:lnTo>
                    <a:pt x="9493" y="6897"/>
                  </a:lnTo>
                  <a:lnTo>
                    <a:pt x="2805" y="6897"/>
                  </a:lnTo>
                  <a:lnTo>
                    <a:pt x="2805" y="6031"/>
                  </a:lnTo>
                  <a:cubicBezTo>
                    <a:pt x="3383" y="5729"/>
                    <a:pt x="3776" y="5164"/>
                    <a:pt x="3850" y="4518"/>
                  </a:cubicBezTo>
                  <a:close/>
                  <a:moveTo>
                    <a:pt x="10432" y="7327"/>
                  </a:moveTo>
                  <a:cubicBezTo>
                    <a:pt x="10562" y="7327"/>
                    <a:pt x="10667" y="7436"/>
                    <a:pt x="10667" y="7567"/>
                  </a:cubicBezTo>
                  <a:cubicBezTo>
                    <a:pt x="10661" y="7696"/>
                    <a:pt x="10556" y="7807"/>
                    <a:pt x="10421" y="7807"/>
                  </a:cubicBezTo>
                  <a:lnTo>
                    <a:pt x="1877" y="7807"/>
                  </a:lnTo>
                  <a:cubicBezTo>
                    <a:pt x="1553" y="7807"/>
                    <a:pt x="1551" y="7327"/>
                    <a:pt x="1871" y="7327"/>
                  </a:cubicBezTo>
                  <a:cubicBezTo>
                    <a:pt x="1873" y="7327"/>
                    <a:pt x="1875" y="7327"/>
                    <a:pt x="1877" y="7328"/>
                  </a:cubicBezTo>
                  <a:lnTo>
                    <a:pt x="10421" y="7328"/>
                  </a:lnTo>
                  <a:cubicBezTo>
                    <a:pt x="10425" y="7327"/>
                    <a:pt x="10428" y="7327"/>
                    <a:pt x="10432" y="7327"/>
                  </a:cubicBezTo>
                  <a:close/>
                  <a:moveTo>
                    <a:pt x="801" y="1"/>
                  </a:moveTo>
                  <a:cubicBezTo>
                    <a:pt x="685" y="1"/>
                    <a:pt x="586" y="93"/>
                    <a:pt x="586" y="210"/>
                  </a:cubicBezTo>
                  <a:lnTo>
                    <a:pt x="586" y="892"/>
                  </a:lnTo>
                  <a:cubicBezTo>
                    <a:pt x="586" y="1507"/>
                    <a:pt x="888" y="2084"/>
                    <a:pt x="1385" y="2441"/>
                  </a:cubicBezTo>
                  <a:cubicBezTo>
                    <a:pt x="722" y="2631"/>
                    <a:pt x="211" y="3154"/>
                    <a:pt x="45" y="3824"/>
                  </a:cubicBezTo>
                  <a:cubicBezTo>
                    <a:pt x="2" y="3987"/>
                    <a:pt x="130" y="4091"/>
                    <a:pt x="256" y="4091"/>
                  </a:cubicBezTo>
                  <a:cubicBezTo>
                    <a:pt x="343" y="4091"/>
                    <a:pt x="430" y="4041"/>
                    <a:pt x="457" y="3928"/>
                  </a:cubicBezTo>
                  <a:cubicBezTo>
                    <a:pt x="629" y="3258"/>
                    <a:pt x="1232" y="2791"/>
                    <a:pt x="1920" y="2791"/>
                  </a:cubicBezTo>
                  <a:lnTo>
                    <a:pt x="10372" y="2791"/>
                  </a:lnTo>
                  <a:cubicBezTo>
                    <a:pt x="11189" y="2810"/>
                    <a:pt x="11847" y="3480"/>
                    <a:pt x="11847" y="4303"/>
                  </a:cubicBezTo>
                  <a:cubicBezTo>
                    <a:pt x="11847" y="5127"/>
                    <a:pt x="11189" y="5797"/>
                    <a:pt x="10372" y="5815"/>
                  </a:cubicBezTo>
                  <a:cubicBezTo>
                    <a:pt x="10138" y="5815"/>
                    <a:pt x="9917" y="5760"/>
                    <a:pt x="9708" y="5662"/>
                  </a:cubicBezTo>
                  <a:lnTo>
                    <a:pt x="9702" y="5662"/>
                  </a:lnTo>
                  <a:cubicBezTo>
                    <a:pt x="9186" y="5404"/>
                    <a:pt x="8860" y="4881"/>
                    <a:pt x="8860" y="4309"/>
                  </a:cubicBezTo>
                  <a:cubicBezTo>
                    <a:pt x="8860" y="4082"/>
                    <a:pt x="8915" y="3861"/>
                    <a:pt x="9007" y="3658"/>
                  </a:cubicBezTo>
                  <a:cubicBezTo>
                    <a:pt x="9120" y="3481"/>
                    <a:pt x="8966" y="3327"/>
                    <a:pt x="8818" y="3327"/>
                  </a:cubicBezTo>
                  <a:cubicBezTo>
                    <a:pt x="8739" y="3327"/>
                    <a:pt x="8662" y="3370"/>
                    <a:pt x="8626" y="3474"/>
                  </a:cubicBezTo>
                  <a:cubicBezTo>
                    <a:pt x="8534" y="3670"/>
                    <a:pt x="8473" y="3879"/>
                    <a:pt x="8448" y="4094"/>
                  </a:cubicBezTo>
                  <a:lnTo>
                    <a:pt x="3850" y="4094"/>
                  </a:lnTo>
                  <a:cubicBezTo>
                    <a:pt x="3826" y="3879"/>
                    <a:pt x="3764" y="3670"/>
                    <a:pt x="3672" y="3474"/>
                  </a:cubicBezTo>
                  <a:cubicBezTo>
                    <a:pt x="3636" y="3370"/>
                    <a:pt x="3559" y="3327"/>
                    <a:pt x="3481" y="3327"/>
                  </a:cubicBezTo>
                  <a:cubicBezTo>
                    <a:pt x="3332" y="3327"/>
                    <a:pt x="3178" y="3481"/>
                    <a:pt x="3291" y="3658"/>
                  </a:cubicBezTo>
                  <a:cubicBezTo>
                    <a:pt x="3383" y="3861"/>
                    <a:pt x="3438" y="4082"/>
                    <a:pt x="3432" y="4309"/>
                  </a:cubicBezTo>
                  <a:cubicBezTo>
                    <a:pt x="3432" y="4881"/>
                    <a:pt x="3106" y="5404"/>
                    <a:pt x="2596" y="5656"/>
                  </a:cubicBezTo>
                  <a:lnTo>
                    <a:pt x="2590" y="5656"/>
                  </a:lnTo>
                  <a:cubicBezTo>
                    <a:pt x="2387" y="5754"/>
                    <a:pt x="2160" y="5809"/>
                    <a:pt x="1926" y="5809"/>
                  </a:cubicBezTo>
                  <a:cubicBezTo>
                    <a:pt x="1238" y="5809"/>
                    <a:pt x="642" y="5342"/>
                    <a:pt x="470" y="4672"/>
                  </a:cubicBezTo>
                  <a:cubicBezTo>
                    <a:pt x="444" y="4554"/>
                    <a:pt x="356" y="4503"/>
                    <a:pt x="266" y="4503"/>
                  </a:cubicBezTo>
                  <a:cubicBezTo>
                    <a:pt x="135" y="4503"/>
                    <a:pt x="1" y="4612"/>
                    <a:pt x="52" y="4783"/>
                  </a:cubicBezTo>
                  <a:cubicBezTo>
                    <a:pt x="277" y="5658"/>
                    <a:pt x="1069" y="6238"/>
                    <a:pt x="1934" y="6238"/>
                  </a:cubicBezTo>
                  <a:cubicBezTo>
                    <a:pt x="2084" y="6238"/>
                    <a:pt x="2236" y="6221"/>
                    <a:pt x="2387" y="6184"/>
                  </a:cubicBezTo>
                  <a:lnTo>
                    <a:pt x="2387" y="6891"/>
                  </a:lnTo>
                  <a:lnTo>
                    <a:pt x="1883" y="6891"/>
                  </a:lnTo>
                  <a:cubicBezTo>
                    <a:pt x="1514" y="6891"/>
                    <a:pt x="1213" y="7192"/>
                    <a:pt x="1213" y="7561"/>
                  </a:cubicBezTo>
                  <a:cubicBezTo>
                    <a:pt x="1213" y="7930"/>
                    <a:pt x="1514" y="8231"/>
                    <a:pt x="1883" y="8231"/>
                  </a:cubicBezTo>
                  <a:lnTo>
                    <a:pt x="2387" y="8231"/>
                  </a:lnTo>
                  <a:lnTo>
                    <a:pt x="2387" y="14415"/>
                  </a:lnTo>
                  <a:cubicBezTo>
                    <a:pt x="2387" y="14559"/>
                    <a:pt x="2495" y="14631"/>
                    <a:pt x="2602" y="14631"/>
                  </a:cubicBezTo>
                  <a:cubicBezTo>
                    <a:pt x="2710" y="14631"/>
                    <a:pt x="2818" y="14559"/>
                    <a:pt x="2818" y="14415"/>
                  </a:cubicBezTo>
                  <a:lnTo>
                    <a:pt x="2818" y="8231"/>
                  </a:lnTo>
                  <a:lnTo>
                    <a:pt x="9499" y="8231"/>
                  </a:lnTo>
                  <a:lnTo>
                    <a:pt x="9499" y="14415"/>
                  </a:lnTo>
                  <a:cubicBezTo>
                    <a:pt x="9499" y="14559"/>
                    <a:pt x="9607" y="14631"/>
                    <a:pt x="9714" y="14631"/>
                  </a:cubicBezTo>
                  <a:cubicBezTo>
                    <a:pt x="9822" y="14631"/>
                    <a:pt x="9929" y="14559"/>
                    <a:pt x="9929" y="14415"/>
                  </a:cubicBezTo>
                  <a:lnTo>
                    <a:pt x="9929" y="8231"/>
                  </a:lnTo>
                  <a:lnTo>
                    <a:pt x="10433" y="8231"/>
                  </a:lnTo>
                  <a:cubicBezTo>
                    <a:pt x="10802" y="8231"/>
                    <a:pt x="11103" y="7930"/>
                    <a:pt x="11103" y="7561"/>
                  </a:cubicBezTo>
                  <a:cubicBezTo>
                    <a:pt x="11103" y="7192"/>
                    <a:pt x="10802" y="6891"/>
                    <a:pt x="10433" y="6891"/>
                  </a:cubicBezTo>
                  <a:lnTo>
                    <a:pt x="9929" y="6891"/>
                  </a:lnTo>
                  <a:lnTo>
                    <a:pt x="9929" y="6190"/>
                  </a:lnTo>
                  <a:cubicBezTo>
                    <a:pt x="10077" y="6221"/>
                    <a:pt x="10224" y="6240"/>
                    <a:pt x="10378" y="6240"/>
                  </a:cubicBezTo>
                  <a:cubicBezTo>
                    <a:pt x="11343" y="6240"/>
                    <a:pt x="12161" y="5533"/>
                    <a:pt x="12296" y="4574"/>
                  </a:cubicBezTo>
                  <a:cubicBezTo>
                    <a:pt x="12431" y="3615"/>
                    <a:pt x="11841" y="2705"/>
                    <a:pt x="10913" y="2441"/>
                  </a:cubicBezTo>
                  <a:cubicBezTo>
                    <a:pt x="11411" y="2084"/>
                    <a:pt x="11712" y="1507"/>
                    <a:pt x="11712" y="892"/>
                  </a:cubicBezTo>
                  <a:lnTo>
                    <a:pt x="11712" y="210"/>
                  </a:lnTo>
                  <a:cubicBezTo>
                    <a:pt x="11712" y="93"/>
                    <a:pt x="11614" y="1"/>
                    <a:pt x="11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8" name="Google Shape;1618;p81"/>
            <p:cNvSpPr/>
            <p:nvPr/>
          </p:nvSpPr>
          <p:spPr>
            <a:xfrm>
              <a:off x="6842227" y="2884193"/>
              <a:ext cx="117400" cy="11624"/>
            </a:xfrm>
            <a:custGeom>
              <a:avLst/>
              <a:gdLst/>
              <a:ahLst/>
              <a:cxnLst/>
              <a:rect l="l" t="t" r="r" b="b"/>
              <a:pathLst>
                <a:path w="4353" h="431" extrusionOk="0">
                  <a:moveTo>
                    <a:pt x="283" y="1"/>
                  </a:moveTo>
                  <a:cubicBezTo>
                    <a:pt x="0" y="1"/>
                    <a:pt x="0" y="431"/>
                    <a:pt x="283" y="431"/>
                  </a:cubicBezTo>
                  <a:lnTo>
                    <a:pt x="4069" y="431"/>
                  </a:lnTo>
                  <a:cubicBezTo>
                    <a:pt x="4352" y="431"/>
                    <a:pt x="4352" y="1"/>
                    <a:pt x="40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19" name="Google Shape;1619;p81"/>
          <p:cNvGrpSpPr/>
          <p:nvPr/>
        </p:nvGrpSpPr>
        <p:grpSpPr>
          <a:xfrm>
            <a:off x="6595823" y="3551079"/>
            <a:ext cx="243614" cy="364997"/>
            <a:chOff x="6773264" y="3367873"/>
            <a:chExt cx="263281" cy="394463"/>
          </a:xfrm>
        </p:grpSpPr>
        <p:sp>
          <p:nvSpPr>
            <p:cNvPr id="1620" name="Google Shape;1620;p81"/>
            <p:cNvSpPr/>
            <p:nvPr/>
          </p:nvSpPr>
          <p:spPr>
            <a:xfrm>
              <a:off x="6773264" y="3367873"/>
              <a:ext cx="263281" cy="394463"/>
            </a:xfrm>
            <a:custGeom>
              <a:avLst/>
              <a:gdLst/>
              <a:ahLst/>
              <a:cxnLst/>
              <a:rect l="l" t="t" r="r" b="b"/>
              <a:pathLst>
                <a:path w="9762" h="14626" extrusionOk="0">
                  <a:moveTo>
                    <a:pt x="7321" y="4889"/>
                  </a:moveTo>
                  <a:lnTo>
                    <a:pt x="7321" y="4926"/>
                  </a:lnTo>
                  <a:cubicBezTo>
                    <a:pt x="7321" y="5164"/>
                    <a:pt x="7130" y="5352"/>
                    <a:pt x="6896" y="5352"/>
                  </a:cubicBezTo>
                  <a:cubicBezTo>
                    <a:pt x="6882" y="5352"/>
                    <a:pt x="6868" y="5352"/>
                    <a:pt x="6854" y="5350"/>
                  </a:cubicBezTo>
                  <a:cubicBezTo>
                    <a:pt x="6018" y="5261"/>
                    <a:pt x="5179" y="5217"/>
                    <a:pt x="4340" y="5217"/>
                  </a:cubicBezTo>
                  <a:cubicBezTo>
                    <a:pt x="3501" y="5217"/>
                    <a:pt x="2662" y="5261"/>
                    <a:pt x="1826" y="5350"/>
                  </a:cubicBezTo>
                  <a:cubicBezTo>
                    <a:pt x="1811" y="5352"/>
                    <a:pt x="1797" y="5352"/>
                    <a:pt x="1783" y="5352"/>
                  </a:cubicBezTo>
                  <a:cubicBezTo>
                    <a:pt x="1550" y="5352"/>
                    <a:pt x="1359" y="5164"/>
                    <a:pt x="1359" y="4926"/>
                  </a:cubicBezTo>
                  <a:lnTo>
                    <a:pt x="1359" y="4889"/>
                  </a:lnTo>
                  <a:close/>
                  <a:moveTo>
                    <a:pt x="8710" y="6992"/>
                  </a:moveTo>
                  <a:cubicBezTo>
                    <a:pt x="9386" y="6992"/>
                    <a:pt x="9577" y="7950"/>
                    <a:pt x="8925" y="8190"/>
                  </a:cubicBezTo>
                  <a:lnTo>
                    <a:pt x="8925" y="7453"/>
                  </a:lnTo>
                  <a:cubicBezTo>
                    <a:pt x="8925" y="7330"/>
                    <a:pt x="8827" y="7237"/>
                    <a:pt x="8710" y="7237"/>
                  </a:cubicBezTo>
                  <a:lnTo>
                    <a:pt x="8218" y="7237"/>
                  </a:lnTo>
                  <a:cubicBezTo>
                    <a:pt x="8335" y="7084"/>
                    <a:pt x="8520" y="6992"/>
                    <a:pt x="8710" y="6992"/>
                  </a:cubicBezTo>
                  <a:close/>
                  <a:moveTo>
                    <a:pt x="7942" y="7669"/>
                  </a:moveTo>
                  <a:cubicBezTo>
                    <a:pt x="7948" y="7669"/>
                    <a:pt x="7954" y="7671"/>
                    <a:pt x="7960" y="7674"/>
                  </a:cubicBezTo>
                  <a:lnTo>
                    <a:pt x="8501" y="7674"/>
                  </a:lnTo>
                  <a:lnTo>
                    <a:pt x="8501" y="8233"/>
                  </a:lnTo>
                  <a:lnTo>
                    <a:pt x="7960" y="8233"/>
                  </a:lnTo>
                  <a:cubicBezTo>
                    <a:pt x="7807" y="8233"/>
                    <a:pt x="7684" y="8110"/>
                    <a:pt x="7677" y="7963"/>
                  </a:cubicBezTo>
                  <a:lnTo>
                    <a:pt x="7677" y="7957"/>
                  </a:lnTo>
                  <a:cubicBezTo>
                    <a:pt x="7677" y="7877"/>
                    <a:pt x="7708" y="7803"/>
                    <a:pt x="7763" y="7748"/>
                  </a:cubicBezTo>
                  <a:cubicBezTo>
                    <a:pt x="7807" y="7705"/>
                    <a:pt x="7862" y="7680"/>
                    <a:pt x="7923" y="7674"/>
                  </a:cubicBezTo>
                  <a:cubicBezTo>
                    <a:pt x="7929" y="7671"/>
                    <a:pt x="7936" y="7669"/>
                    <a:pt x="7942" y="7669"/>
                  </a:cubicBezTo>
                  <a:close/>
                  <a:moveTo>
                    <a:pt x="4340" y="5645"/>
                  </a:moveTo>
                  <a:cubicBezTo>
                    <a:pt x="5165" y="5645"/>
                    <a:pt x="5990" y="5688"/>
                    <a:pt x="6811" y="5774"/>
                  </a:cubicBezTo>
                  <a:cubicBezTo>
                    <a:pt x="6841" y="5774"/>
                    <a:pt x="6872" y="5781"/>
                    <a:pt x="6903" y="5781"/>
                  </a:cubicBezTo>
                  <a:cubicBezTo>
                    <a:pt x="6952" y="5781"/>
                    <a:pt x="7001" y="5774"/>
                    <a:pt x="7057" y="5762"/>
                  </a:cubicBezTo>
                  <a:lnTo>
                    <a:pt x="7057" y="6082"/>
                  </a:lnTo>
                  <a:cubicBezTo>
                    <a:pt x="7050" y="7164"/>
                    <a:pt x="6417" y="8141"/>
                    <a:pt x="5428" y="8577"/>
                  </a:cubicBezTo>
                  <a:cubicBezTo>
                    <a:pt x="5415" y="8577"/>
                    <a:pt x="5403" y="8584"/>
                    <a:pt x="5391" y="8590"/>
                  </a:cubicBezTo>
                  <a:cubicBezTo>
                    <a:pt x="5044" y="8734"/>
                    <a:pt x="4689" y="8801"/>
                    <a:pt x="4344" y="8801"/>
                  </a:cubicBezTo>
                  <a:cubicBezTo>
                    <a:pt x="2910" y="8801"/>
                    <a:pt x="1629" y="7647"/>
                    <a:pt x="1629" y="6082"/>
                  </a:cubicBezTo>
                  <a:lnTo>
                    <a:pt x="1623" y="6088"/>
                  </a:lnTo>
                  <a:lnTo>
                    <a:pt x="1623" y="5762"/>
                  </a:lnTo>
                  <a:cubicBezTo>
                    <a:pt x="1674" y="5774"/>
                    <a:pt x="1727" y="5778"/>
                    <a:pt x="1779" y="5778"/>
                  </a:cubicBezTo>
                  <a:cubicBezTo>
                    <a:pt x="1809" y="5778"/>
                    <a:pt x="1839" y="5777"/>
                    <a:pt x="1869" y="5774"/>
                  </a:cubicBezTo>
                  <a:cubicBezTo>
                    <a:pt x="2689" y="5688"/>
                    <a:pt x="3515" y="5645"/>
                    <a:pt x="4340" y="5645"/>
                  </a:cubicBezTo>
                  <a:close/>
                  <a:moveTo>
                    <a:pt x="5280" y="9088"/>
                  </a:moveTo>
                  <a:lnTo>
                    <a:pt x="5280" y="9635"/>
                  </a:lnTo>
                  <a:lnTo>
                    <a:pt x="5280" y="9641"/>
                  </a:lnTo>
                  <a:lnTo>
                    <a:pt x="5280" y="9831"/>
                  </a:lnTo>
                  <a:lnTo>
                    <a:pt x="4340" y="10950"/>
                  </a:lnTo>
                  <a:lnTo>
                    <a:pt x="3399" y="9831"/>
                  </a:lnTo>
                  <a:lnTo>
                    <a:pt x="3399" y="9088"/>
                  </a:lnTo>
                  <a:cubicBezTo>
                    <a:pt x="3707" y="9180"/>
                    <a:pt x="4020" y="9229"/>
                    <a:pt x="4340" y="9229"/>
                  </a:cubicBezTo>
                  <a:cubicBezTo>
                    <a:pt x="4659" y="9229"/>
                    <a:pt x="4973" y="9180"/>
                    <a:pt x="5280" y="9088"/>
                  </a:cubicBezTo>
                  <a:close/>
                  <a:moveTo>
                    <a:pt x="2975" y="9967"/>
                  </a:moveTo>
                  <a:cubicBezTo>
                    <a:pt x="2981" y="9997"/>
                    <a:pt x="3000" y="10028"/>
                    <a:pt x="3018" y="10053"/>
                  </a:cubicBezTo>
                  <a:lnTo>
                    <a:pt x="4014" y="11233"/>
                  </a:lnTo>
                  <a:lnTo>
                    <a:pt x="2871" y="11940"/>
                  </a:lnTo>
                  <a:lnTo>
                    <a:pt x="1973" y="10403"/>
                  </a:lnTo>
                  <a:lnTo>
                    <a:pt x="2084" y="10354"/>
                  </a:lnTo>
                  <a:lnTo>
                    <a:pt x="2975" y="9967"/>
                  </a:lnTo>
                  <a:close/>
                  <a:moveTo>
                    <a:pt x="5698" y="9967"/>
                  </a:moveTo>
                  <a:lnTo>
                    <a:pt x="5938" y="10065"/>
                  </a:lnTo>
                  <a:lnTo>
                    <a:pt x="6559" y="10335"/>
                  </a:lnTo>
                  <a:lnTo>
                    <a:pt x="6700" y="10403"/>
                  </a:lnTo>
                  <a:lnTo>
                    <a:pt x="5809" y="11940"/>
                  </a:lnTo>
                  <a:lnTo>
                    <a:pt x="5010" y="11448"/>
                  </a:lnTo>
                  <a:lnTo>
                    <a:pt x="4997" y="11442"/>
                  </a:lnTo>
                  <a:lnTo>
                    <a:pt x="4659" y="11233"/>
                  </a:lnTo>
                  <a:lnTo>
                    <a:pt x="5655" y="10053"/>
                  </a:lnTo>
                  <a:cubicBezTo>
                    <a:pt x="5674" y="10028"/>
                    <a:pt x="5692" y="9997"/>
                    <a:pt x="5698" y="9967"/>
                  </a:cubicBezTo>
                  <a:close/>
                  <a:moveTo>
                    <a:pt x="4340" y="11534"/>
                  </a:moveTo>
                  <a:lnTo>
                    <a:pt x="4696" y="11755"/>
                  </a:lnTo>
                  <a:lnTo>
                    <a:pt x="5071" y="14202"/>
                  </a:lnTo>
                  <a:lnTo>
                    <a:pt x="3602" y="14202"/>
                  </a:lnTo>
                  <a:lnTo>
                    <a:pt x="3977" y="11755"/>
                  </a:lnTo>
                  <a:lnTo>
                    <a:pt x="4340" y="11534"/>
                  </a:lnTo>
                  <a:close/>
                  <a:moveTo>
                    <a:pt x="1604" y="10612"/>
                  </a:moveTo>
                  <a:lnTo>
                    <a:pt x="2606" y="12345"/>
                  </a:lnTo>
                  <a:cubicBezTo>
                    <a:pt x="2647" y="12414"/>
                    <a:pt x="2719" y="12453"/>
                    <a:pt x="2793" y="12453"/>
                  </a:cubicBezTo>
                  <a:cubicBezTo>
                    <a:pt x="2832" y="12453"/>
                    <a:pt x="2872" y="12442"/>
                    <a:pt x="2908" y="12419"/>
                  </a:cubicBezTo>
                  <a:lnTo>
                    <a:pt x="3498" y="12056"/>
                  </a:lnTo>
                  <a:lnTo>
                    <a:pt x="3166" y="14208"/>
                  </a:lnTo>
                  <a:lnTo>
                    <a:pt x="418" y="14208"/>
                  </a:lnTo>
                  <a:lnTo>
                    <a:pt x="424" y="12856"/>
                  </a:lnTo>
                  <a:cubicBezTo>
                    <a:pt x="418" y="11958"/>
                    <a:pt x="861" y="11116"/>
                    <a:pt x="1604" y="10612"/>
                  </a:cubicBezTo>
                  <a:close/>
                  <a:moveTo>
                    <a:pt x="9331" y="8454"/>
                  </a:moveTo>
                  <a:lnTo>
                    <a:pt x="9331" y="14202"/>
                  </a:lnTo>
                  <a:lnTo>
                    <a:pt x="8679" y="14202"/>
                  </a:lnTo>
                  <a:lnTo>
                    <a:pt x="8679" y="12856"/>
                  </a:lnTo>
                  <a:cubicBezTo>
                    <a:pt x="8679" y="12395"/>
                    <a:pt x="8581" y="11940"/>
                    <a:pt x="8384" y="11522"/>
                  </a:cubicBezTo>
                  <a:cubicBezTo>
                    <a:pt x="8345" y="11434"/>
                    <a:pt x="8273" y="11397"/>
                    <a:pt x="8201" y="11397"/>
                  </a:cubicBezTo>
                  <a:cubicBezTo>
                    <a:pt x="8060" y="11397"/>
                    <a:pt x="7916" y="11536"/>
                    <a:pt x="7997" y="11706"/>
                  </a:cubicBezTo>
                  <a:cubicBezTo>
                    <a:pt x="8169" y="12069"/>
                    <a:pt x="8255" y="12462"/>
                    <a:pt x="8255" y="12856"/>
                  </a:cubicBezTo>
                  <a:lnTo>
                    <a:pt x="8255" y="14208"/>
                  </a:lnTo>
                  <a:lnTo>
                    <a:pt x="5508" y="14208"/>
                  </a:lnTo>
                  <a:lnTo>
                    <a:pt x="5176" y="12056"/>
                  </a:lnTo>
                  <a:lnTo>
                    <a:pt x="5176" y="12056"/>
                  </a:lnTo>
                  <a:lnTo>
                    <a:pt x="5766" y="12425"/>
                  </a:lnTo>
                  <a:cubicBezTo>
                    <a:pt x="5800" y="12446"/>
                    <a:pt x="5838" y="12455"/>
                    <a:pt x="5875" y="12455"/>
                  </a:cubicBezTo>
                  <a:cubicBezTo>
                    <a:pt x="5951" y="12455"/>
                    <a:pt x="6026" y="12415"/>
                    <a:pt x="6067" y="12345"/>
                  </a:cubicBezTo>
                  <a:lnTo>
                    <a:pt x="7069" y="10612"/>
                  </a:lnTo>
                  <a:cubicBezTo>
                    <a:pt x="7241" y="10735"/>
                    <a:pt x="7401" y="10870"/>
                    <a:pt x="7542" y="11024"/>
                  </a:cubicBezTo>
                  <a:cubicBezTo>
                    <a:pt x="7590" y="11077"/>
                    <a:pt x="7645" y="11100"/>
                    <a:pt x="7699" y="11100"/>
                  </a:cubicBezTo>
                  <a:cubicBezTo>
                    <a:pt x="7860" y="11100"/>
                    <a:pt x="8005" y="10896"/>
                    <a:pt x="7862" y="10735"/>
                  </a:cubicBezTo>
                  <a:cubicBezTo>
                    <a:pt x="7800" y="10673"/>
                    <a:pt x="7739" y="10612"/>
                    <a:pt x="7677" y="10551"/>
                  </a:cubicBezTo>
                  <a:lnTo>
                    <a:pt x="7677" y="8602"/>
                  </a:lnTo>
                  <a:cubicBezTo>
                    <a:pt x="7770" y="8639"/>
                    <a:pt x="7862" y="8657"/>
                    <a:pt x="7960" y="8657"/>
                  </a:cubicBezTo>
                  <a:cubicBezTo>
                    <a:pt x="8028" y="8654"/>
                    <a:pt x="8093" y="8652"/>
                    <a:pt x="8155" y="8652"/>
                  </a:cubicBezTo>
                  <a:cubicBezTo>
                    <a:pt x="8318" y="8652"/>
                    <a:pt x="8466" y="8661"/>
                    <a:pt x="8604" y="8661"/>
                  </a:cubicBezTo>
                  <a:cubicBezTo>
                    <a:pt x="8861" y="8661"/>
                    <a:pt x="9088" y="8630"/>
                    <a:pt x="9331" y="8454"/>
                  </a:cubicBezTo>
                  <a:close/>
                  <a:moveTo>
                    <a:pt x="4340" y="0"/>
                  </a:moveTo>
                  <a:cubicBezTo>
                    <a:pt x="3508" y="0"/>
                    <a:pt x="2691" y="339"/>
                    <a:pt x="2096" y="968"/>
                  </a:cubicBezTo>
                  <a:cubicBezTo>
                    <a:pt x="1960" y="1127"/>
                    <a:pt x="2100" y="1327"/>
                    <a:pt x="2262" y="1327"/>
                  </a:cubicBezTo>
                  <a:cubicBezTo>
                    <a:pt x="2311" y="1327"/>
                    <a:pt x="2363" y="1308"/>
                    <a:pt x="2410" y="1263"/>
                  </a:cubicBezTo>
                  <a:cubicBezTo>
                    <a:pt x="2502" y="1158"/>
                    <a:pt x="2606" y="1066"/>
                    <a:pt x="2717" y="986"/>
                  </a:cubicBezTo>
                  <a:lnTo>
                    <a:pt x="2975" y="2381"/>
                  </a:lnTo>
                  <a:cubicBezTo>
                    <a:pt x="2994" y="2512"/>
                    <a:pt x="3089" y="2569"/>
                    <a:pt x="3186" y="2569"/>
                  </a:cubicBezTo>
                  <a:cubicBezTo>
                    <a:pt x="3312" y="2569"/>
                    <a:pt x="3441" y="2469"/>
                    <a:pt x="3399" y="2302"/>
                  </a:cubicBezTo>
                  <a:lnTo>
                    <a:pt x="3104" y="734"/>
                  </a:lnTo>
                  <a:cubicBezTo>
                    <a:pt x="3491" y="528"/>
                    <a:pt x="3916" y="425"/>
                    <a:pt x="4340" y="425"/>
                  </a:cubicBezTo>
                  <a:cubicBezTo>
                    <a:pt x="4764" y="425"/>
                    <a:pt x="5188" y="528"/>
                    <a:pt x="5575" y="734"/>
                  </a:cubicBezTo>
                  <a:lnTo>
                    <a:pt x="5280" y="2302"/>
                  </a:lnTo>
                  <a:cubicBezTo>
                    <a:pt x="5242" y="2468"/>
                    <a:pt x="5370" y="2566"/>
                    <a:pt x="5495" y="2566"/>
                  </a:cubicBezTo>
                  <a:cubicBezTo>
                    <a:pt x="5592" y="2566"/>
                    <a:pt x="5688" y="2507"/>
                    <a:pt x="5704" y="2375"/>
                  </a:cubicBezTo>
                  <a:lnTo>
                    <a:pt x="5969" y="980"/>
                  </a:lnTo>
                  <a:cubicBezTo>
                    <a:pt x="6614" y="1484"/>
                    <a:pt x="6989" y="2259"/>
                    <a:pt x="6989" y="3076"/>
                  </a:cubicBezTo>
                  <a:lnTo>
                    <a:pt x="6989" y="3138"/>
                  </a:lnTo>
                  <a:lnTo>
                    <a:pt x="6307" y="3138"/>
                  </a:lnTo>
                  <a:cubicBezTo>
                    <a:pt x="6018" y="3138"/>
                    <a:pt x="6018" y="3568"/>
                    <a:pt x="6307" y="3568"/>
                  </a:cubicBezTo>
                  <a:lnTo>
                    <a:pt x="7401" y="3568"/>
                  </a:lnTo>
                  <a:cubicBezTo>
                    <a:pt x="7444" y="3568"/>
                    <a:pt x="7481" y="3611"/>
                    <a:pt x="7481" y="3660"/>
                  </a:cubicBezTo>
                  <a:lnTo>
                    <a:pt x="7481" y="4459"/>
                  </a:lnTo>
                  <a:lnTo>
                    <a:pt x="1199" y="4459"/>
                  </a:lnTo>
                  <a:lnTo>
                    <a:pt x="1199" y="3660"/>
                  </a:lnTo>
                  <a:cubicBezTo>
                    <a:pt x="1199" y="3611"/>
                    <a:pt x="1236" y="3574"/>
                    <a:pt x="1279" y="3574"/>
                  </a:cubicBezTo>
                  <a:lnTo>
                    <a:pt x="2373" y="3574"/>
                  </a:lnTo>
                  <a:cubicBezTo>
                    <a:pt x="2662" y="3574"/>
                    <a:pt x="2662" y="3144"/>
                    <a:pt x="2373" y="3144"/>
                  </a:cubicBezTo>
                  <a:lnTo>
                    <a:pt x="1690" y="3144"/>
                  </a:lnTo>
                  <a:lnTo>
                    <a:pt x="1690" y="3076"/>
                  </a:lnTo>
                  <a:cubicBezTo>
                    <a:pt x="1690" y="2677"/>
                    <a:pt x="1783" y="2283"/>
                    <a:pt x="1955" y="1927"/>
                  </a:cubicBezTo>
                  <a:cubicBezTo>
                    <a:pt x="2021" y="1762"/>
                    <a:pt x="1885" y="1630"/>
                    <a:pt x="1747" y="1630"/>
                  </a:cubicBezTo>
                  <a:cubicBezTo>
                    <a:pt x="1680" y="1630"/>
                    <a:pt x="1612" y="1661"/>
                    <a:pt x="1568" y="1736"/>
                  </a:cubicBezTo>
                  <a:cubicBezTo>
                    <a:pt x="1365" y="2154"/>
                    <a:pt x="1260" y="2615"/>
                    <a:pt x="1260" y="3082"/>
                  </a:cubicBezTo>
                  <a:lnTo>
                    <a:pt x="1260" y="3144"/>
                  </a:lnTo>
                  <a:cubicBezTo>
                    <a:pt x="990" y="3156"/>
                    <a:pt x="768" y="3383"/>
                    <a:pt x="768" y="3660"/>
                  </a:cubicBezTo>
                  <a:lnTo>
                    <a:pt x="768" y="4588"/>
                  </a:lnTo>
                  <a:cubicBezTo>
                    <a:pt x="768" y="4705"/>
                    <a:pt x="830" y="4809"/>
                    <a:pt x="934" y="4859"/>
                  </a:cubicBezTo>
                  <a:lnTo>
                    <a:pt x="934" y="4932"/>
                  </a:lnTo>
                  <a:cubicBezTo>
                    <a:pt x="934" y="5166"/>
                    <a:pt x="1027" y="5387"/>
                    <a:pt x="1199" y="5547"/>
                  </a:cubicBezTo>
                  <a:lnTo>
                    <a:pt x="1199" y="6088"/>
                  </a:lnTo>
                  <a:cubicBezTo>
                    <a:pt x="1199" y="7293"/>
                    <a:pt x="1887" y="8393"/>
                    <a:pt x="2975" y="8915"/>
                  </a:cubicBezTo>
                  <a:lnTo>
                    <a:pt x="2975" y="9499"/>
                  </a:lnTo>
                  <a:lnTo>
                    <a:pt x="2416" y="9739"/>
                  </a:lnTo>
                  <a:cubicBezTo>
                    <a:pt x="2170" y="9844"/>
                    <a:pt x="2016" y="9911"/>
                    <a:pt x="1912" y="9960"/>
                  </a:cubicBezTo>
                  <a:lnTo>
                    <a:pt x="1887" y="9973"/>
                  </a:lnTo>
                  <a:cubicBezTo>
                    <a:pt x="1844" y="9991"/>
                    <a:pt x="1801" y="10010"/>
                    <a:pt x="1764" y="10028"/>
                  </a:cubicBezTo>
                  <a:cubicBezTo>
                    <a:pt x="1703" y="10053"/>
                    <a:pt x="1666" y="10077"/>
                    <a:pt x="1611" y="10102"/>
                  </a:cubicBezTo>
                  <a:lnTo>
                    <a:pt x="1604" y="10102"/>
                  </a:lnTo>
                  <a:lnTo>
                    <a:pt x="1586" y="10114"/>
                  </a:lnTo>
                  <a:cubicBezTo>
                    <a:pt x="603" y="10673"/>
                    <a:pt x="0" y="11718"/>
                    <a:pt x="0" y="12843"/>
                  </a:cubicBezTo>
                  <a:lnTo>
                    <a:pt x="0" y="14306"/>
                  </a:lnTo>
                  <a:cubicBezTo>
                    <a:pt x="0" y="14484"/>
                    <a:pt x="142" y="14626"/>
                    <a:pt x="320" y="14626"/>
                  </a:cubicBezTo>
                  <a:lnTo>
                    <a:pt x="9546" y="14626"/>
                  </a:lnTo>
                  <a:cubicBezTo>
                    <a:pt x="9669" y="14626"/>
                    <a:pt x="9761" y="14534"/>
                    <a:pt x="9761" y="14411"/>
                  </a:cubicBezTo>
                  <a:lnTo>
                    <a:pt x="9761" y="7606"/>
                  </a:lnTo>
                  <a:cubicBezTo>
                    <a:pt x="9761" y="7032"/>
                    <a:pt x="9294" y="6567"/>
                    <a:pt x="8721" y="6567"/>
                  </a:cubicBezTo>
                  <a:cubicBezTo>
                    <a:pt x="8718" y="6567"/>
                    <a:pt x="8714" y="6567"/>
                    <a:pt x="8710" y="6567"/>
                  </a:cubicBezTo>
                  <a:cubicBezTo>
                    <a:pt x="8261" y="6567"/>
                    <a:pt x="7862" y="6850"/>
                    <a:pt x="7720" y="7280"/>
                  </a:cubicBezTo>
                  <a:cubicBezTo>
                    <a:pt x="7438" y="7379"/>
                    <a:pt x="7247" y="7649"/>
                    <a:pt x="7247" y="7950"/>
                  </a:cubicBezTo>
                  <a:lnTo>
                    <a:pt x="7247" y="7963"/>
                  </a:lnTo>
                  <a:lnTo>
                    <a:pt x="7247" y="10219"/>
                  </a:lnTo>
                  <a:cubicBezTo>
                    <a:pt x="6977" y="10040"/>
                    <a:pt x="6884" y="10016"/>
                    <a:pt x="5704" y="9499"/>
                  </a:cubicBezTo>
                  <a:lnTo>
                    <a:pt x="5704" y="8922"/>
                  </a:lnTo>
                  <a:cubicBezTo>
                    <a:pt x="6792" y="8393"/>
                    <a:pt x="7481" y="7293"/>
                    <a:pt x="7481" y="6088"/>
                  </a:cubicBezTo>
                  <a:lnTo>
                    <a:pt x="7481" y="5547"/>
                  </a:lnTo>
                  <a:cubicBezTo>
                    <a:pt x="7653" y="5387"/>
                    <a:pt x="7745" y="5166"/>
                    <a:pt x="7745" y="4932"/>
                  </a:cubicBezTo>
                  <a:lnTo>
                    <a:pt x="7745" y="4859"/>
                  </a:lnTo>
                  <a:cubicBezTo>
                    <a:pt x="7850" y="4803"/>
                    <a:pt x="7911" y="4705"/>
                    <a:pt x="7911" y="4588"/>
                  </a:cubicBezTo>
                  <a:lnTo>
                    <a:pt x="7911" y="3660"/>
                  </a:lnTo>
                  <a:cubicBezTo>
                    <a:pt x="7911" y="3383"/>
                    <a:pt x="7690" y="3156"/>
                    <a:pt x="7419" y="3144"/>
                  </a:cubicBezTo>
                  <a:lnTo>
                    <a:pt x="7419" y="3076"/>
                  </a:lnTo>
                  <a:cubicBezTo>
                    <a:pt x="7413" y="1816"/>
                    <a:pt x="6645" y="685"/>
                    <a:pt x="5471" y="218"/>
                  </a:cubicBezTo>
                  <a:cubicBezTo>
                    <a:pt x="5104" y="71"/>
                    <a:pt x="4721" y="0"/>
                    <a:pt x="4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21" name="Google Shape;1621;p81"/>
            <p:cNvSpPr/>
            <p:nvPr/>
          </p:nvSpPr>
          <p:spPr>
            <a:xfrm>
              <a:off x="6931066" y="3728650"/>
              <a:ext cx="57554" cy="11489"/>
            </a:xfrm>
            <a:custGeom>
              <a:avLst/>
              <a:gdLst/>
              <a:ahLst/>
              <a:cxnLst/>
              <a:rect l="l" t="t" r="r" b="b"/>
              <a:pathLst>
                <a:path w="2134" h="426" extrusionOk="0">
                  <a:moveTo>
                    <a:pt x="284" y="1"/>
                  </a:moveTo>
                  <a:cubicBezTo>
                    <a:pt x="1" y="1"/>
                    <a:pt x="1" y="425"/>
                    <a:pt x="284" y="425"/>
                  </a:cubicBezTo>
                  <a:lnTo>
                    <a:pt x="1851" y="425"/>
                  </a:lnTo>
                  <a:cubicBezTo>
                    <a:pt x="2134" y="425"/>
                    <a:pt x="2134" y="1"/>
                    <a:pt x="18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22" name="Google Shape;1622;p81"/>
            <p:cNvSpPr/>
            <p:nvPr/>
          </p:nvSpPr>
          <p:spPr>
            <a:xfrm>
              <a:off x="6858463" y="3434570"/>
              <a:ext cx="55720" cy="47764"/>
            </a:xfrm>
            <a:custGeom>
              <a:avLst/>
              <a:gdLst/>
              <a:ahLst/>
              <a:cxnLst/>
              <a:rect l="l" t="t" r="r" b="b"/>
              <a:pathLst>
                <a:path w="2066" h="1771" extrusionOk="0">
                  <a:moveTo>
                    <a:pt x="1188" y="429"/>
                  </a:moveTo>
                  <a:cubicBezTo>
                    <a:pt x="1300" y="429"/>
                    <a:pt x="1414" y="469"/>
                    <a:pt x="1507" y="560"/>
                  </a:cubicBezTo>
                  <a:cubicBezTo>
                    <a:pt x="1789" y="849"/>
                    <a:pt x="1586" y="1341"/>
                    <a:pt x="1181" y="1341"/>
                  </a:cubicBezTo>
                  <a:cubicBezTo>
                    <a:pt x="929" y="1341"/>
                    <a:pt x="726" y="1138"/>
                    <a:pt x="726" y="886"/>
                  </a:cubicBezTo>
                  <a:cubicBezTo>
                    <a:pt x="726" y="610"/>
                    <a:pt x="952" y="429"/>
                    <a:pt x="1188" y="429"/>
                  </a:cubicBezTo>
                  <a:close/>
                  <a:moveTo>
                    <a:pt x="1173" y="0"/>
                  </a:moveTo>
                  <a:cubicBezTo>
                    <a:pt x="956" y="0"/>
                    <a:pt x="734" y="80"/>
                    <a:pt x="554" y="259"/>
                  </a:cubicBezTo>
                  <a:cubicBezTo>
                    <a:pt x="1" y="818"/>
                    <a:pt x="394" y="1771"/>
                    <a:pt x="1181" y="1771"/>
                  </a:cubicBezTo>
                  <a:cubicBezTo>
                    <a:pt x="1672" y="1771"/>
                    <a:pt x="2066" y="1371"/>
                    <a:pt x="2066" y="886"/>
                  </a:cubicBezTo>
                  <a:cubicBezTo>
                    <a:pt x="2066" y="353"/>
                    <a:pt x="1629" y="0"/>
                    <a:pt x="1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23" name="Google Shape;1623;p81"/>
          <p:cNvGrpSpPr/>
          <p:nvPr/>
        </p:nvGrpSpPr>
        <p:grpSpPr>
          <a:xfrm>
            <a:off x="6553636" y="2380124"/>
            <a:ext cx="327988" cy="365246"/>
            <a:chOff x="6715899" y="2102386"/>
            <a:chExt cx="354467" cy="394733"/>
          </a:xfrm>
        </p:grpSpPr>
        <p:sp>
          <p:nvSpPr>
            <p:cNvPr id="1624" name="Google Shape;1624;p81"/>
            <p:cNvSpPr/>
            <p:nvPr/>
          </p:nvSpPr>
          <p:spPr>
            <a:xfrm>
              <a:off x="6874213" y="2243305"/>
              <a:ext cx="37650" cy="39133"/>
            </a:xfrm>
            <a:custGeom>
              <a:avLst/>
              <a:gdLst/>
              <a:ahLst/>
              <a:cxnLst/>
              <a:rect l="l" t="t" r="r" b="b"/>
              <a:pathLst>
                <a:path w="1396" h="1451" extrusionOk="0">
                  <a:moveTo>
                    <a:pt x="698" y="427"/>
                  </a:moveTo>
                  <a:cubicBezTo>
                    <a:pt x="826" y="427"/>
                    <a:pt x="953" y="510"/>
                    <a:pt x="966" y="676"/>
                  </a:cubicBezTo>
                  <a:lnTo>
                    <a:pt x="966" y="1021"/>
                  </a:lnTo>
                  <a:lnTo>
                    <a:pt x="431" y="1021"/>
                  </a:lnTo>
                  <a:lnTo>
                    <a:pt x="431" y="676"/>
                  </a:lnTo>
                  <a:cubicBezTo>
                    <a:pt x="443" y="510"/>
                    <a:pt x="571" y="427"/>
                    <a:pt x="698" y="427"/>
                  </a:cubicBezTo>
                  <a:close/>
                  <a:moveTo>
                    <a:pt x="695" y="0"/>
                  </a:moveTo>
                  <a:cubicBezTo>
                    <a:pt x="320" y="0"/>
                    <a:pt x="13" y="295"/>
                    <a:pt x="1" y="676"/>
                  </a:cubicBezTo>
                  <a:lnTo>
                    <a:pt x="1" y="1236"/>
                  </a:lnTo>
                  <a:cubicBezTo>
                    <a:pt x="1" y="1353"/>
                    <a:pt x="93" y="1451"/>
                    <a:pt x="216" y="1451"/>
                  </a:cubicBezTo>
                  <a:lnTo>
                    <a:pt x="1181" y="1451"/>
                  </a:lnTo>
                  <a:cubicBezTo>
                    <a:pt x="1297" y="1451"/>
                    <a:pt x="1396" y="1353"/>
                    <a:pt x="1396" y="1236"/>
                  </a:cubicBezTo>
                  <a:lnTo>
                    <a:pt x="1396" y="676"/>
                  </a:lnTo>
                  <a:cubicBezTo>
                    <a:pt x="1384" y="295"/>
                    <a:pt x="1076" y="0"/>
                    <a:pt x="6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25" name="Google Shape;1625;p81"/>
            <p:cNvSpPr/>
            <p:nvPr/>
          </p:nvSpPr>
          <p:spPr>
            <a:xfrm>
              <a:off x="6715899" y="2102386"/>
              <a:ext cx="354467" cy="394733"/>
            </a:xfrm>
            <a:custGeom>
              <a:avLst/>
              <a:gdLst/>
              <a:ahLst/>
              <a:cxnLst/>
              <a:rect l="l" t="t" r="r" b="b"/>
              <a:pathLst>
                <a:path w="13143" h="14636" extrusionOk="0">
                  <a:moveTo>
                    <a:pt x="7672" y="431"/>
                  </a:moveTo>
                  <a:lnTo>
                    <a:pt x="7506" y="640"/>
                  </a:lnTo>
                  <a:cubicBezTo>
                    <a:pt x="7450" y="714"/>
                    <a:pt x="7444" y="824"/>
                    <a:pt x="7506" y="898"/>
                  </a:cubicBezTo>
                  <a:lnTo>
                    <a:pt x="7672" y="1107"/>
                  </a:lnTo>
                  <a:lnTo>
                    <a:pt x="6786" y="1107"/>
                  </a:lnTo>
                  <a:lnTo>
                    <a:pt x="6786" y="431"/>
                  </a:lnTo>
                  <a:close/>
                  <a:moveTo>
                    <a:pt x="6571" y="2822"/>
                  </a:moveTo>
                  <a:lnTo>
                    <a:pt x="8083" y="4623"/>
                  </a:lnTo>
                  <a:lnTo>
                    <a:pt x="5059" y="4623"/>
                  </a:lnTo>
                  <a:lnTo>
                    <a:pt x="6571" y="2822"/>
                  </a:lnTo>
                  <a:close/>
                  <a:moveTo>
                    <a:pt x="1900" y="5563"/>
                  </a:moveTo>
                  <a:lnTo>
                    <a:pt x="3117" y="7014"/>
                  </a:lnTo>
                  <a:lnTo>
                    <a:pt x="677" y="7014"/>
                  </a:lnTo>
                  <a:lnTo>
                    <a:pt x="1900" y="5563"/>
                  </a:lnTo>
                  <a:close/>
                  <a:moveTo>
                    <a:pt x="11237" y="5563"/>
                  </a:moveTo>
                  <a:lnTo>
                    <a:pt x="12460" y="7014"/>
                  </a:lnTo>
                  <a:lnTo>
                    <a:pt x="10020" y="7014"/>
                  </a:lnTo>
                  <a:lnTo>
                    <a:pt x="11237" y="5563"/>
                  </a:lnTo>
                  <a:close/>
                  <a:moveTo>
                    <a:pt x="7751" y="5047"/>
                  </a:moveTo>
                  <a:lnTo>
                    <a:pt x="7751" y="6737"/>
                  </a:lnTo>
                  <a:lnTo>
                    <a:pt x="7229" y="6737"/>
                  </a:lnTo>
                  <a:cubicBezTo>
                    <a:pt x="7106" y="6737"/>
                    <a:pt x="7014" y="6836"/>
                    <a:pt x="7014" y="6953"/>
                  </a:cubicBezTo>
                  <a:lnTo>
                    <a:pt x="7014" y="7223"/>
                  </a:lnTo>
                  <a:lnTo>
                    <a:pt x="6123" y="7223"/>
                  </a:lnTo>
                  <a:lnTo>
                    <a:pt x="6123" y="6953"/>
                  </a:lnTo>
                  <a:cubicBezTo>
                    <a:pt x="6123" y="6836"/>
                    <a:pt x="6024" y="6737"/>
                    <a:pt x="5907" y="6737"/>
                  </a:cubicBezTo>
                  <a:lnTo>
                    <a:pt x="5385" y="6737"/>
                  </a:lnTo>
                  <a:lnTo>
                    <a:pt x="5391" y="5047"/>
                  </a:lnTo>
                  <a:close/>
                  <a:moveTo>
                    <a:pt x="8329" y="7174"/>
                  </a:moveTo>
                  <a:lnTo>
                    <a:pt x="8329" y="8182"/>
                  </a:lnTo>
                  <a:lnTo>
                    <a:pt x="8022" y="8182"/>
                  </a:lnTo>
                  <a:cubicBezTo>
                    <a:pt x="7905" y="8182"/>
                    <a:pt x="7807" y="8274"/>
                    <a:pt x="7807" y="8397"/>
                  </a:cubicBezTo>
                  <a:lnTo>
                    <a:pt x="7807" y="9251"/>
                  </a:lnTo>
                  <a:lnTo>
                    <a:pt x="5323" y="9251"/>
                  </a:lnTo>
                  <a:lnTo>
                    <a:pt x="5323" y="8397"/>
                  </a:lnTo>
                  <a:cubicBezTo>
                    <a:pt x="5330" y="8280"/>
                    <a:pt x="5231" y="8182"/>
                    <a:pt x="5114" y="8182"/>
                  </a:cubicBezTo>
                  <a:lnTo>
                    <a:pt x="5114" y="8176"/>
                  </a:lnTo>
                  <a:lnTo>
                    <a:pt x="4807" y="8176"/>
                  </a:lnTo>
                  <a:lnTo>
                    <a:pt x="4807" y="7174"/>
                  </a:lnTo>
                  <a:lnTo>
                    <a:pt x="5698" y="7174"/>
                  </a:lnTo>
                  <a:lnTo>
                    <a:pt x="5698" y="7444"/>
                  </a:lnTo>
                  <a:cubicBezTo>
                    <a:pt x="5698" y="7561"/>
                    <a:pt x="5791" y="7659"/>
                    <a:pt x="5914" y="7659"/>
                  </a:cubicBezTo>
                  <a:lnTo>
                    <a:pt x="7229" y="7659"/>
                  </a:lnTo>
                  <a:cubicBezTo>
                    <a:pt x="7346" y="7659"/>
                    <a:pt x="7438" y="7561"/>
                    <a:pt x="7438" y="7444"/>
                  </a:cubicBezTo>
                  <a:lnTo>
                    <a:pt x="7438" y="7174"/>
                  </a:lnTo>
                  <a:close/>
                  <a:moveTo>
                    <a:pt x="3375" y="9258"/>
                  </a:moveTo>
                  <a:lnTo>
                    <a:pt x="3375" y="9460"/>
                  </a:lnTo>
                  <a:lnTo>
                    <a:pt x="3375" y="9467"/>
                  </a:lnTo>
                  <a:lnTo>
                    <a:pt x="3375" y="10050"/>
                  </a:lnTo>
                  <a:lnTo>
                    <a:pt x="3141" y="10050"/>
                  </a:lnTo>
                  <a:cubicBezTo>
                    <a:pt x="3025" y="10050"/>
                    <a:pt x="2926" y="10149"/>
                    <a:pt x="2926" y="10266"/>
                  </a:cubicBezTo>
                  <a:lnTo>
                    <a:pt x="2926" y="10628"/>
                  </a:lnTo>
                  <a:lnTo>
                    <a:pt x="2705" y="10628"/>
                  </a:lnTo>
                  <a:cubicBezTo>
                    <a:pt x="2422" y="10628"/>
                    <a:pt x="2422" y="11059"/>
                    <a:pt x="2705" y="11059"/>
                  </a:cubicBezTo>
                  <a:lnTo>
                    <a:pt x="2926" y="11059"/>
                  </a:lnTo>
                  <a:lnTo>
                    <a:pt x="2926" y="11729"/>
                  </a:lnTo>
                  <a:lnTo>
                    <a:pt x="2699" y="11729"/>
                  </a:lnTo>
                  <a:cubicBezTo>
                    <a:pt x="2416" y="11729"/>
                    <a:pt x="2416" y="12159"/>
                    <a:pt x="2699" y="12159"/>
                  </a:cubicBezTo>
                  <a:lnTo>
                    <a:pt x="2926" y="12159"/>
                  </a:lnTo>
                  <a:lnTo>
                    <a:pt x="2926" y="12823"/>
                  </a:lnTo>
                  <a:lnTo>
                    <a:pt x="2699" y="12823"/>
                  </a:lnTo>
                  <a:cubicBezTo>
                    <a:pt x="2416" y="12823"/>
                    <a:pt x="2416" y="13253"/>
                    <a:pt x="2699" y="13253"/>
                  </a:cubicBezTo>
                  <a:lnTo>
                    <a:pt x="2926" y="13253"/>
                  </a:lnTo>
                  <a:lnTo>
                    <a:pt x="2926" y="14206"/>
                  </a:lnTo>
                  <a:lnTo>
                    <a:pt x="867" y="14206"/>
                  </a:lnTo>
                  <a:lnTo>
                    <a:pt x="873" y="13253"/>
                  </a:lnTo>
                  <a:lnTo>
                    <a:pt x="1094" y="13253"/>
                  </a:lnTo>
                  <a:cubicBezTo>
                    <a:pt x="1383" y="13253"/>
                    <a:pt x="1383" y="12823"/>
                    <a:pt x="1094" y="12823"/>
                  </a:cubicBezTo>
                  <a:lnTo>
                    <a:pt x="873" y="12823"/>
                  </a:lnTo>
                  <a:lnTo>
                    <a:pt x="873" y="12153"/>
                  </a:lnTo>
                  <a:lnTo>
                    <a:pt x="1094" y="12153"/>
                  </a:lnTo>
                  <a:cubicBezTo>
                    <a:pt x="1383" y="12153"/>
                    <a:pt x="1383" y="11722"/>
                    <a:pt x="1094" y="11722"/>
                  </a:cubicBezTo>
                  <a:lnTo>
                    <a:pt x="873" y="11722"/>
                  </a:lnTo>
                  <a:lnTo>
                    <a:pt x="873" y="11052"/>
                  </a:lnTo>
                  <a:lnTo>
                    <a:pt x="1094" y="11052"/>
                  </a:lnTo>
                  <a:cubicBezTo>
                    <a:pt x="1383" y="11052"/>
                    <a:pt x="1383" y="10628"/>
                    <a:pt x="1094" y="10628"/>
                  </a:cubicBezTo>
                  <a:lnTo>
                    <a:pt x="873" y="10628"/>
                  </a:lnTo>
                  <a:lnTo>
                    <a:pt x="873" y="10259"/>
                  </a:lnTo>
                  <a:cubicBezTo>
                    <a:pt x="873" y="10143"/>
                    <a:pt x="781" y="10050"/>
                    <a:pt x="658" y="10050"/>
                  </a:cubicBezTo>
                  <a:lnTo>
                    <a:pt x="431" y="10050"/>
                  </a:lnTo>
                  <a:lnTo>
                    <a:pt x="431" y="9258"/>
                  </a:lnTo>
                  <a:lnTo>
                    <a:pt x="1125" y="9258"/>
                  </a:lnTo>
                  <a:lnTo>
                    <a:pt x="1125" y="9454"/>
                  </a:lnTo>
                  <a:cubicBezTo>
                    <a:pt x="1125" y="9571"/>
                    <a:pt x="1224" y="9669"/>
                    <a:pt x="1340" y="9669"/>
                  </a:cubicBezTo>
                  <a:lnTo>
                    <a:pt x="2465" y="9669"/>
                  </a:lnTo>
                  <a:cubicBezTo>
                    <a:pt x="2582" y="9669"/>
                    <a:pt x="2674" y="9571"/>
                    <a:pt x="2674" y="9454"/>
                  </a:cubicBezTo>
                  <a:lnTo>
                    <a:pt x="2674" y="9258"/>
                  </a:lnTo>
                  <a:close/>
                  <a:moveTo>
                    <a:pt x="6356" y="11747"/>
                  </a:moveTo>
                  <a:lnTo>
                    <a:pt x="6356" y="14206"/>
                  </a:lnTo>
                  <a:lnTo>
                    <a:pt x="5391" y="14206"/>
                  </a:lnTo>
                  <a:lnTo>
                    <a:pt x="5391" y="12909"/>
                  </a:lnTo>
                  <a:cubicBezTo>
                    <a:pt x="5391" y="12343"/>
                    <a:pt x="5797" y="11851"/>
                    <a:pt x="6356" y="11747"/>
                  </a:cubicBezTo>
                  <a:close/>
                  <a:moveTo>
                    <a:pt x="6786" y="11753"/>
                  </a:moveTo>
                  <a:cubicBezTo>
                    <a:pt x="7346" y="11858"/>
                    <a:pt x="7751" y="12343"/>
                    <a:pt x="7751" y="12915"/>
                  </a:cubicBezTo>
                  <a:lnTo>
                    <a:pt x="7751" y="14206"/>
                  </a:lnTo>
                  <a:lnTo>
                    <a:pt x="6786" y="14206"/>
                  </a:lnTo>
                  <a:lnTo>
                    <a:pt x="6786" y="11753"/>
                  </a:lnTo>
                  <a:close/>
                  <a:moveTo>
                    <a:pt x="9343" y="9676"/>
                  </a:moveTo>
                  <a:lnTo>
                    <a:pt x="9343" y="10204"/>
                  </a:lnTo>
                  <a:cubicBezTo>
                    <a:pt x="9343" y="10358"/>
                    <a:pt x="9460" y="10475"/>
                    <a:pt x="9614" y="10475"/>
                  </a:cubicBezTo>
                  <a:lnTo>
                    <a:pt x="9786" y="10475"/>
                  </a:lnTo>
                  <a:lnTo>
                    <a:pt x="9786" y="14206"/>
                  </a:lnTo>
                  <a:lnTo>
                    <a:pt x="8182" y="14206"/>
                  </a:lnTo>
                  <a:lnTo>
                    <a:pt x="8182" y="12915"/>
                  </a:lnTo>
                  <a:cubicBezTo>
                    <a:pt x="8237" y="11987"/>
                    <a:pt x="7499" y="11200"/>
                    <a:pt x="6571" y="11200"/>
                  </a:cubicBezTo>
                  <a:cubicBezTo>
                    <a:pt x="5637" y="11200"/>
                    <a:pt x="4899" y="11987"/>
                    <a:pt x="4961" y="12915"/>
                  </a:cubicBezTo>
                  <a:lnTo>
                    <a:pt x="4961" y="14206"/>
                  </a:lnTo>
                  <a:lnTo>
                    <a:pt x="3356" y="14206"/>
                  </a:lnTo>
                  <a:lnTo>
                    <a:pt x="3356" y="10481"/>
                  </a:lnTo>
                  <a:lnTo>
                    <a:pt x="3529" y="10481"/>
                  </a:lnTo>
                  <a:cubicBezTo>
                    <a:pt x="3676" y="10481"/>
                    <a:pt x="3799" y="10358"/>
                    <a:pt x="3799" y="10204"/>
                  </a:cubicBezTo>
                  <a:lnTo>
                    <a:pt x="3799" y="9676"/>
                  </a:lnTo>
                  <a:close/>
                  <a:moveTo>
                    <a:pt x="12718" y="9251"/>
                  </a:moveTo>
                  <a:lnTo>
                    <a:pt x="12718" y="10050"/>
                  </a:lnTo>
                  <a:lnTo>
                    <a:pt x="12484" y="10050"/>
                  </a:lnTo>
                  <a:cubicBezTo>
                    <a:pt x="12368" y="10050"/>
                    <a:pt x="12269" y="10143"/>
                    <a:pt x="12269" y="10266"/>
                  </a:cubicBezTo>
                  <a:lnTo>
                    <a:pt x="12269" y="10628"/>
                  </a:lnTo>
                  <a:lnTo>
                    <a:pt x="12023" y="10628"/>
                  </a:lnTo>
                  <a:cubicBezTo>
                    <a:pt x="11735" y="10628"/>
                    <a:pt x="11735" y="11052"/>
                    <a:pt x="12023" y="11059"/>
                  </a:cubicBezTo>
                  <a:lnTo>
                    <a:pt x="12269" y="11059"/>
                  </a:lnTo>
                  <a:lnTo>
                    <a:pt x="12269" y="11722"/>
                  </a:lnTo>
                  <a:lnTo>
                    <a:pt x="12023" y="11722"/>
                  </a:lnTo>
                  <a:cubicBezTo>
                    <a:pt x="11735" y="11722"/>
                    <a:pt x="11735" y="12153"/>
                    <a:pt x="12023" y="12153"/>
                  </a:cubicBezTo>
                  <a:lnTo>
                    <a:pt x="12269" y="12153"/>
                  </a:lnTo>
                  <a:lnTo>
                    <a:pt x="12269" y="12823"/>
                  </a:lnTo>
                  <a:lnTo>
                    <a:pt x="12023" y="12823"/>
                  </a:lnTo>
                  <a:cubicBezTo>
                    <a:pt x="11735" y="12823"/>
                    <a:pt x="11735" y="13253"/>
                    <a:pt x="12023" y="13253"/>
                  </a:cubicBezTo>
                  <a:lnTo>
                    <a:pt x="12269" y="13253"/>
                  </a:lnTo>
                  <a:lnTo>
                    <a:pt x="12269" y="14206"/>
                  </a:lnTo>
                  <a:lnTo>
                    <a:pt x="10216" y="14206"/>
                  </a:lnTo>
                  <a:lnTo>
                    <a:pt x="10216" y="13253"/>
                  </a:lnTo>
                  <a:lnTo>
                    <a:pt x="10413" y="13253"/>
                  </a:lnTo>
                  <a:cubicBezTo>
                    <a:pt x="10696" y="13253"/>
                    <a:pt x="10696" y="12823"/>
                    <a:pt x="10413" y="12823"/>
                  </a:cubicBezTo>
                  <a:lnTo>
                    <a:pt x="10216" y="12823"/>
                  </a:lnTo>
                  <a:lnTo>
                    <a:pt x="10216" y="12153"/>
                  </a:lnTo>
                  <a:lnTo>
                    <a:pt x="10413" y="12153"/>
                  </a:lnTo>
                  <a:cubicBezTo>
                    <a:pt x="10696" y="12153"/>
                    <a:pt x="10696" y="11722"/>
                    <a:pt x="10413" y="11722"/>
                  </a:cubicBezTo>
                  <a:lnTo>
                    <a:pt x="10216" y="11722"/>
                  </a:lnTo>
                  <a:lnTo>
                    <a:pt x="10216" y="11059"/>
                  </a:lnTo>
                  <a:lnTo>
                    <a:pt x="10413" y="11059"/>
                  </a:lnTo>
                  <a:cubicBezTo>
                    <a:pt x="10696" y="11059"/>
                    <a:pt x="10696" y="10628"/>
                    <a:pt x="10413" y="10628"/>
                  </a:cubicBezTo>
                  <a:lnTo>
                    <a:pt x="10216" y="10628"/>
                  </a:lnTo>
                  <a:lnTo>
                    <a:pt x="10216" y="10266"/>
                  </a:lnTo>
                  <a:cubicBezTo>
                    <a:pt x="10216" y="10143"/>
                    <a:pt x="10118" y="10050"/>
                    <a:pt x="10001" y="10050"/>
                  </a:cubicBezTo>
                  <a:lnTo>
                    <a:pt x="9774" y="10050"/>
                  </a:lnTo>
                  <a:lnTo>
                    <a:pt x="9774" y="9467"/>
                  </a:lnTo>
                  <a:lnTo>
                    <a:pt x="9774" y="9460"/>
                  </a:lnTo>
                  <a:lnTo>
                    <a:pt x="9774" y="9454"/>
                  </a:lnTo>
                  <a:lnTo>
                    <a:pt x="9774" y="9251"/>
                  </a:lnTo>
                  <a:lnTo>
                    <a:pt x="10468" y="9251"/>
                  </a:lnTo>
                  <a:lnTo>
                    <a:pt x="10468" y="9454"/>
                  </a:lnTo>
                  <a:cubicBezTo>
                    <a:pt x="10468" y="9571"/>
                    <a:pt x="10560" y="9669"/>
                    <a:pt x="10683" y="9669"/>
                  </a:cubicBezTo>
                  <a:lnTo>
                    <a:pt x="11808" y="9669"/>
                  </a:lnTo>
                  <a:cubicBezTo>
                    <a:pt x="11925" y="9669"/>
                    <a:pt x="12023" y="9571"/>
                    <a:pt x="12023" y="9454"/>
                  </a:cubicBezTo>
                  <a:lnTo>
                    <a:pt x="12023" y="9251"/>
                  </a:lnTo>
                  <a:close/>
                  <a:moveTo>
                    <a:pt x="6565" y="1"/>
                  </a:moveTo>
                  <a:cubicBezTo>
                    <a:pt x="6448" y="1"/>
                    <a:pt x="6350" y="99"/>
                    <a:pt x="6350" y="216"/>
                  </a:cubicBezTo>
                  <a:lnTo>
                    <a:pt x="6350" y="2429"/>
                  </a:lnTo>
                  <a:cubicBezTo>
                    <a:pt x="6325" y="2441"/>
                    <a:pt x="6307" y="2459"/>
                    <a:pt x="6288" y="2484"/>
                  </a:cubicBezTo>
                  <a:lnTo>
                    <a:pt x="4629" y="4463"/>
                  </a:lnTo>
                  <a:cubicBezTo>
                    <a:pt x="4432" y="4697"/>
                    <a:pt x="4598" y="5053"/>
                    <a:pt x="4905" y="5053"/>
                  </a:cubicBezTo>
                  <a:lnTo>
                    <a:pt x="4955" y="5053"/>
                  </a:lnTo>
                  <a:lnTo>
                    <a:pt x="4955" y="6744"/>
                  </a:lnTo>
                  <a:lnTo>
                    <a:pt x="4647" y="6744"/>
                  </a:lnTo>
                  <a:cubicBezTo>
                    <a:pt x="4494" y="6744"/>
                    <a:pt x="4371" y="6866"/>
                    <a:pt x="4371" y="7014"/>
                  </a:cubicBezTo>
                  <a:lnTo>
                    <a:pt x="4371" y="8336"/>
                  </a:lnTo>
                  <a:cubicBezTo>
                    <a:pt x="4371" y="8489"/>
                    <a:pt x="4494" y="8606"/>
                    <a:pt x="4647" y="8606"/>
                  </a:cubicBezTo>
                  <a:lnTo>
                    <a:pt x="4899" y="8606"/>
                  </a:lnTo>
                  <a:lnTo>
                    <a:pt x="4899" y="9251"/>
                  </a:lnTo>
                  <a:lnTo>
                    <a:pt x="3799" y="9251"/>
                  </a:lnTo>
                  <a:lnTo>
                    <a:pt x="3799" y="9098"/>
                  </a:lnTo>
                  <a:cubicBezTo>
                    <a:pt x="3799" y="8950"/>
                    <a:pt x="3676" y="8827"/>
                    <a:pt x="3522" y="8827"/>
                  </a:cubicBezTo>
                  <a:lnTo>
                    <a:pt x="3301" y="8827"/>
                  </a:lnTo>
                  <a:lnTo>
                    <a:pt x="3301" y="7444"/>
                  </a:lnTo>
                  <a:lnTo>
                    <a:pt x="3313" y="7444"/>
                  </a:lnTo>
                  <a:cubicBezTo>
                    <a:pt x="3596" y="7444"/>
                    <a:pt x="3756" y="7106"/>
                    <a:pt x="3572" y="6885"/>
                  </a:cubicBezTo>
                  <a:lnTo>
                    <a:pt x="2158" y="5207"/>
                  </a:lnTo>
                  <a:cubicBezTo>
                    <a:pt x="2087" y="5124"/>
                    <a:pt x="1990" y="5082"/>
                    <a:pt x="1894" y="5082"/>
                  </a:cubicBezTo>
                  <a:cubicBezTo>
                    <a:pt x="1798" y="5082"/>
                    <a:pt x="1703" y="5124"/>
                    <a:pt x="1635" y="5207"/>
                  </a:cubicBezTo>
                  <a:lnTo>
                    <a:pt x="222" y="6891"/>
                  </a:lnTo>
                  <a:cubicBezTo>
                    <a:pt x="37" y="7112"/>
                    <a:pt x="191" y="7444"/>
                    <a:pt x="480" y="7444"/>
                  </a:cubicBezTo>
                  <a:lnTo>
                    <a:pt x="492" y="7444"/>
                  </a:lnTo>
                  <a:lnTo>
                    <a:pt x="492" y="7739"/>
                  </a:lnTo>
                  <a:cubicBezTo>
                    <a:pt x="492" y="7881"/>
                    <a:pt x="598" y="7951"/>
                    <a:pt x="704" y="7951"/>
                  </a:cubicBezTo>
                  <a:cubicBezTo>
                    <a:pt x="810" y="7951"/>
                    <a:pt x="916" y="7881"/>
                    <a:pt x="916" y="7739"/>
                  </a:cubicBezTo>
                  <a:lnTo>
                    <a:pt x="916" y="7444"/>
                  </a:lnTo>
                  <a:lnTo>
                    <a:pt x="2871" y="7444"/>
                  </a:lnTo>
                  <a:lnTo>
                    <a:pt x="2871" y="8827"/>
                  </a:lnTo>
                  <a:lnTo>
                    <a:pt x="2465" y="8827"/>
                  </a:lnTo>
                  <a:cubicBezTo>
                    <a:pt x="2342" y="8827"/>
                    <a:pt x="2250" y="8926"/>
                    <a:pt x="2250" y="9042"/>
                  </a:cubicBezTo>
                  <a:lnTo>
                    <a:pt x="2250" y="9245"/>
                  </a:lnTo>
                  <a:lnTo>
                    <a:pt x="1549" y="9245"/>
                  </a:lnTo>
                  <a:lnTo>
                    <a:pt x="1549" y="9042"/>
                  </a:lnTo>
                  <a:cubicBezTo>
                    <a:pt x="1549" y="8926"/>
                    <a:pt x="1457" y="8827"/>
                    <a:pt x="1340" y="8827"/>
                  </a:cubicBezTo>
                  <a:lnTo>
                    <a:pt x="929" y="8827"/>
                  </a:lnTo>
                  <a:lnTo>
                    <a:pt x="929" y="8612"/>
                  </a:lnTo>
                  <a:cubicBezTo>
                    <a:pt x="925" y="8471"/>
                    <a:pt x="818" y="8400"/>
                    <a:pt x="711" y="8400"/>
                  </a:cubicBezTo>
                  <a:cubicBezTo>
                    <a:pt x="604" y="8400"/>
                    <a:pt x="498" y="8471"/>
                    <a:pt x="498" y="8612"/>
                  </a:cubicBezTo>
                  <a:lnTo>
                    <a:pt x="498" y="8827"/>
                  </a:lnTo>
                  <a:lnTo>
                    <a:pt x="271" y="8827"/>
                  </a:lnTo>
                  <a:cubicBezTo>
                    <a:pt x="123" y="8827"/>
                    <a:pt x="0" y="8950"/>
                    <a:pt x="0" y="9104"/>
                  </a:cubicBezTo>
                  <a:lnTo>
                    <a:pt x="0" y="10210"/>
                  </a:lnTo>
                  <a:cubicBezTo>
                    <a:pt x="0" y="10358"/>
                    <a:pt x="123" y="10481"/>
                    <a:pt x="271" y="10481"/>
                  </a:cubicBezTo>
                  <a:lnTo>
                    <a:pt x="449" y="10481"/>
                  </a:lnTo>
                  <a:lnTo>
                    <a:pt x="449" y="14421"/>
                  </a:lnTo>
                  <a:cubicBezTo>
                    <a:pt x="449" y="14544"/>
                    <a:pt x="541" y="14636"/>
                    <a:pt x="658" y="14636"/>
                  </a:cubicBezTo>
                  <a:lnTo>
                    <a:pt x="12484" y="14636"/>
                  </a:lnTo>
                  <a:cubicBezTo>
                    <a:pt x="12601" y="14636"/>
                    <a:pt x="12700" y="14544"/>
                    <a:pt x="12700" y="14421"/>
                  </a:cubicBezTo>
                  <a:lnTo>
                    <a:pt x="12700" y="10481"/>
                  </a:lnTo>
                  <a:lnTo>
                    <a:pt x="12872" y="10481"/>
                  </a:lnTo>
                  <a:cubicBezTo>
                    <a:pt x="13019" y="10481"/>
                    <a:pt x="13142" y="10358"/>
                    <a:pt x="13142" y="10210"/>
                  </a:cubicBezTo>
                  <a:lnTo>
                    <a:pt x="13142" y="9098"/>
                  </a:lnTo>
                  <a:cubicBezTo>
                    <a:pt x="13142" y="8944"/>
                    <a:pt x="13019" y="8827"/>
                    <a:pt x="12866" y="8827"/>
                  </a:cubicBezTo>
                  <a:lnTo>
                    <a:pt x="12644" y="8827"/>
                  </a:lnTo>
                  <a:lnTo>
                    <a:pt x="12644" y="8612"/>
                  </a:lnTo>
                  <a:cubicBezTo>
                    <a:pt x="12644" y="8468"/>
                    <a:pt x="12537" y="8395"/>
                    <a:pt x="12429" y="8395"/>
                  </a:cubicBezTo>
                  <a:cubicBezTo>
                    <a:pt x="12322" y="8395"/>
                    <a:pt x="12214" y="8468"/>
                    <a:pt x="12214" y="8612"/>
                  </a:cubicBezTo>
                  <a:lnTo>
                    <a:pt x="12214" y="8827"/>
                  </a:lnTo>
                  <a:lnTo>
                    <a:pt x="11802" y="8827"/>
                  </a:lnTo>
                  <a:cubicBezTo>
                    <a:pt x="11679" y="8827"/>
                    <a:pt x="11587" y="8919"/>
                    <a:pt x="11587" y="9042"/>
                  </a:cubicBezTo>
                  <a:lnTo>
                    <a:pt x="11587" y="9245"/>
                  </a:lnTo>
                  <a:lnTo>
                    <a:pt x="10892" y="9245"/>
                  </a:lnTo>
                  <a:lnTo>
                    <a:pt x="10892" y="9042"/>
                  </a:lnTo>
                  <a:cubicBezTo>
                    <a:pt x="10892" y="8926"/>
                    <a:pt x="10794" y="8827"/>
                    <a:pt x="10677" y="8827"/>
                  </a:cubicBezTo>
                  <a:lnTo>
                    <a:pt x="10259" y="8827"/>
                  </a:lnTo>
                  <a:lnTo>
                    <a:pt x="10259" y="7444"/>
                  </a:lnTo>
                  <a:lnTo>
                    <a:pt x="12214" y="7444"/>
                  </a:lnTo>
                  <a:lnTo>
                    <a:pt x="12214" y="7739"/>
                  </a:lnTo>
                  <a:cubicBezTo>
                    <a:pt x="12214" y="7881"/>
                    <a:pt x="12322" y="7951"/>
                    <a:pt x="12429" y="7951"/>
                  </a:cubicBezTo>
                  <a:cubicBezTo>
                    <a:pt x="12537" y="7951"/>
                    <a:pt x="12644" y="7881"/>
                    <a:pt x="12644" y="7739"/>
                  </a:cubicBezTo>
                  <a:lnTo>
                    <a:pt x="12644" y="7444"/>
                  </a:lnTo>
                  <a:lnTo>
                    <a:pt x="12650" y="7444"/>
                  </a:lnTo>
                  <a:cubicBezTo>
                    <a:pt x="12939" y="7444"/>
                    <a:pt x="13099" y="7106"/>
                    <a:pt x="12915" y="6891"/>
                  </a:cubicBezTo>
                  <a:lnTo>
                    <a:pt x="11495" y="5201"/>
                  </a:lnTo>
                  <a:cubicBezTo>
                    <a:pt x="11427" y="5121"/>
                    <a:pt x="11332" y="5081"/>
                    <a:pt x="11237" y="5081"/>
                  </a:cubicBezTo>
                  <a:cubicBezTo>
                    <a:pt x="11141" y="5081"/>
                    <a:pt x="11046" y="5121"/>
                    <a:pt x="10978" y="5201"/>
                  </a:cubicBezTo>
                  <a:lnTo>
                    <a:pt x="9565" y="6891"/>
                  </a:lnTo>
                  <a:cubicBezTo>
                    <a:pt x="9380" y="7106"/>
                    <a:pt x="9534" y="7444"/>
                    <a:pt x="9823" y="7444"/>
                  </a:cubicBezTo>
                  <a:lnTo>
                    <a:pt x="9835" y="7444"/>
                  </a:lnTo>
                  <a:lnTo>
                    <a:pt x="9835" y="8827"/>
                  </a:lnTo>
                  <a:lnTo>
                    <a:pt x="9608" y="8827"/>
                  </a:lnTo>
                  <a:cubicBezTo>
                    <a:pt x="9454" y="8827"/>
                    <a:pt x="9337" y="8950"/>
                    <a:pt x="9337" y="9104"/>
                  </a:cubicBezTo>
                  <a:lnTo>
                    <a:pt x="9337" y="9251"/>
                  </a:lnTo>
                  <a:lnTo>
                    <a:pt x="8237" y="9251"/>
                  </a:lnTo>
                  <a:lnTo>
                    <a:pt x="8237" y="8612"/>
                  </a:lnTo>
                  <a:lnTo>
                    <a:pt x="8483" y="8612"/>
                  </a:lnTo>
                  <a:cubicBezTo>
                    <a:pt x="8637" y="8612"/>
                    <a:pt x="8759" y="8489"/>
                    <a:pt x="8759" y="8336"/>
                  </a:cubicBezTo>
                  <a:lnTo>
                    <a:pt x="8759" y="7014"/>
                  </a:lnTo>
                  <a:cubicBezTo>
                    <a:pt x="8759" y="6860"/>
                    <a:pt x="8637" y="6744"/>
                    <a:pt x="8483" y="6744"/>
                  </a:cubicBezTo>
                  <a:lnTo>
                    <a:pt x="8176" y="6744"/>
                  </a:lnTo>
                  <a:lnTo>
                    <a:pt x="8176" y="5053"/>
                  </a:lnTo>
                  <a:lnTo>
                    <a:pt x="8225" y="5053"/>
                  </a:lnTo>
                  <a:cubicBezTo>
                    <a:pt x="8532" y="5053"/>
                    <a:pt x="8698" y="4697"/>
                    <a:pt x="8501" y="4463"/>
                  </a:cubicBezTo>
                  <a:lnTo>
                    <a:pt x="6842" y="2484"/>
                  </a:lnTo>
                  <a:cubicBezTo>
                    <a:pt x="6823" y="2459"/>
                    <a:pt x="6805" y="2441"/>
                    <a:pt x="6780" y="2422"/>
                  </a:cubicBezTo>
                  <a:lnTo>
                    <a:pt x="6780" y="1537"/>
                  </a:lnTo>
                  <a:lnTo>
                    <a:pt x="8102" y="1537"/>
                  </a:lnTo>
                  <a:cubicBezTo>
                    <a:pt x="8280" y="1537"/>
                    <a:pt x="8378" y="1334"/>
                    <a:pt x="8274" y="1193"/>
                  </a:cubicBezTo>
                  <a:lnTo>
                    <a:pt x="7942" y="769"/>
                  </a:lnTo>
                  <a:lnTo>
                    <a:pt x="8274" y="345"/>
                  </a:lnTo>
                  <a:cubicBezTo>
                    <a:pt x="8378" y="203"/>
                    <a:pt x="8280" y="1"/>
                    <a:pt x="8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26" name="Google Shape;1626;p81"/>
          <p:cNvGrpSpPr/>
          <p:nvPr/>
        </p:nvGrpSpPr>
        <p:grpSpPr>
          <a:xfrm>
            <a:off x="6534320" y="1862925"/>
            <a:ext cx="366619" cy="337920"/>
            <a:chOff x="6703304" y="1543433"/>
            <a:chExt cx="396216" cy="365201"/>
          </a:xfrm>
        </p:grpSpPr>
        <p:sp>
          <p:nvSpPr>
            <p:cNvPr id="1627" name="Google Shape;1627;p81"/>
            <p:cNvSpPr/>
            <p:nvPr/>
          </p:nvSpPr>
          <p:spPr>
            <a:xfrm>
              <a:off x="6821999" y="1560667"/>
              <a:ext cx="274878" cy="111575"/>
            </a:xfrm>
            <a:custGeom>
              <a:avLst/>
              <a:gdLst/>
              <a:ahLst/>
              <a:cxnLst/>
              <a:rect l="l" t="t" r="r" b="b"/>
              <a:pathLst>
                <a:path w="10192" h="4137" extrusionOk="0">
                  <a:moveTo>
                    <a:pt x="864" y="0"/>
                  </a:moveTo>
                  <a:cubicBezTo>
                    <a:pt x="511" y="0"/>
                    <a:pt x="269" y="170"/>
                    <a:pt x="142" y="392"/>
                  </a:cubicBezTo>
                  <a:cubicBezTo>
                    <a:pt x="6" y="626"/>
                    <a:pt x="0" y="915"/>
                    <a:pt x="129" y="1148"/>
                  </a:cubicBezTo>
                  <a:cubicBezTo>
                    <a:pt x="252" y="1400"/>
                    <a:pt x="492" y="1634"/>
                    <a:pt x="842" y="1837"/>
                  </a:cubicBezTo>
                  <a:cubicBezTo>
                    <a:pt x="553" y="2353"/>
                    <a:pt x="308" y="3054"/>
                    <a:pt x="148" y="3884"/>
                  </a:cubicBezTo>
                  <a:cubicBezTo>
                    <a:pt x="120" y="4043"/>
                    <a:pt x="241" y="4137"/>
                    <a:pt x="362" y="4137"/>
                  </a:cubicBezTo>
                  <a:cubicBezTo>
                    <a:pt x="451" y="4137"/>
                    <a:pt x="540" y="4085"/>
                    <a:pt x="566" y="3970"/>
                  </a:cubicBezTo>
                  <a:cubicBezTo>
                    <a:pt x="744" y="3079"/>
                    <a:pt x="1008" y="2353"/>
                    <a:pt x="1322" y="1874"/>
                  </a:cubicBezTo>
                  <a:cubicBezTo>
                    <a:pt x="1396" y="1763"/>
                    <a:pt x="1359" y="1616"/>
                    <a:pt x="1242" y="1560"/>
                  </a:cubicBezTo>
                  <a:cubicBezTo>
                    <a:pt x="1180" y="1536"/>
                    <a:pt x="1125" y="1505"/>
                    <a:pt x="1064" y="1468"/>
                  </a:cubicBezTo>
                  <a:cubicBezTo>
                    <a:pt x="713" y="1271"/>
                    <a:pt x="572" y="1087"/>
                    <a:pt x="510" y="964"/>
                  </a:cubicBezTo>
                  <a:cubicBezTo>
                    <a:pt x="449" y="853"/>
                    <a:pt x="449" y="718"/>
                    <a:pt x="510" y="608"/>
                  </a:cubicBezTo>
                  <a:cubicBezTo>
                    <a:pt x="580" y="490"/>
                    <a:pt x="700" y="431"/>
                    <a:pt x="859" y="431"/>
                  </a:cubicBezTo>
                  <a:cubicBezTo>
                    <a:pt x="1041" y="431"/>
                    <a:pt x="1272" y="506"/>
                    <a:pt x="1537" y="657"/>
                  </a:cubicBezTo>
                  <a:cubicBezTo>
                    <a:pt x="1734" y="767"/>
                    <a:pt x="1918" y="909"/>
                    <a:pt x="2072" y="1075"/>
                  </a:cubicBezTo>
                  <a:cubicBezTo>
                    <a:pt x="2115" y="1118"/>
                    <a:pt x="2174" y="1143"/>
                    <a:pt x="2233" y="1143"/>
                  </a:cubicBezTo>
                  <a:cubicBezTo>
                    <a:pt x="2258" y="1143"/>
                    <a:pt x="2282" y="1139"/>
                    <a:pt x="2305" y="1130"/>
                  </a:cubicBezTo>
                  <a:cubicBezTo>
                    <a:pt x="3012" y="872"/>
                    <a:pt x="4034" y="743"/>
                    <a:pt x="5056" y="743"/>
                  </a:cubicBezTo>
                  <a:cubicBezTo>
                    <a:pt x="6078" y="743"/>
                    <a:pt x="7100" y="872"/>
                    <a:pt x="7807" y="1130"/>
                  </a:cubicBezTo>
                  <a:cubicBezTo>
                    <a:pt x="7832" y="1139"/>
                    <a:pt x="7857" y="1143"/>
                    <a:pt x="7881" y="1143"/>
                  </a:cubicBezTo>
                  <a:cubicBezTo>
                    <a:pt x="7941" y="1143"/>
                    <a:pt x="7997" y="1118"/>
                    <a:pt x="8040" y="1075"/>
                  </a:cubicBezTo>
                  <a:cubicBezTo>
                    <a:pt x="8200" y="909"/>
                    <a:pt x="8378" y="767"/>
                    <a:pt x="8575" y="657"/>
                  </a:cubicBezTo>
                  <a:cubicBezTo>
                    <a:pt x="8900" y="469"/>
                    <a:pt x="9124" y="429"/>
                    <a:pt x="9263" y="429"/>
                  </a:cubicBezTo>
                  <a:cubicBezTo>
                    <a:pt x="9274" y="429"/>
                    <a:pt x="9284" y="429"/>
                    <a:pt x="9294" y="429"/>
                  </a:cubicBezTo>
                  <a:cubicBezTo>
                    <a:pt x="9423" y="429"/>
                    <a:pt x="9540" y="497"/>
                    <a:pt x="9601" y="608"/>
                  </a:cubicBezTo>
                  <a:cubicBezTo>
                    <a:pt x="9749" y="866"/>
                    <a:pt x="9540" y="1185"/>
                    <a:pt x="9048" y="1468"/>
                  </a:cubicBezTo>
                  <a:cubicBezTo>
                    <a:pt x="8993" y="1505"/>
                    <a:pt x="8932" y="1536"/>
                    <a:pt x="8876" y="1560"/>
                  </a:cubicBezTo>
                  <a:cubicBezTo>
                    <a:pt x="8759" y="1616"/>
                    <a:pt x="8716" y="1763"/>
                    <a:pt x="8790" y="1874"/>
                  </a:cubicBezTo>
                  <a:cubicBezTo>
                    <a:pt x="9042" y="2255"/>
                    <a:pt x="9257" y="2771"/>
                    <a:pt x="9423" y="3423"/>
                  </a:cubicBezTo>
                  <a:cubicBezTo>
                    <a:pt x="9456" y="3532"/>
                    <a:pt x="9540" y="3580"/>
                    <a:pt x="9626" y="3580"/>
                  </a:cubicBezTo>
                  <a:cubicBezTo>
                    <a:pt x="9751" y="3580"/>
                    <a:pt x="9878" y="3477"/>
                    <a:pt x="9841" y="3312"/>
                  </a:cubicBezTo>
                  <a:cubicBezTo>
                    <a:pt x="9718" y="2802"/>
                    <a:pt x="9522" y="2304"/>
                    <a:pt x="9270" y="1837"/>
                  </a:cubicBezTo>
                  <a:cubicBezTo>
                    <a:pt x="10118" y="1345"/>
                    <a:pt x="10192" y="774"/>
                    <a:pt x="9970" y="399"/>
                  </a:cubicBezTo>
                  <a:cubicBezTo>
                    <a:pt x="9841" y="165"/>
                    <a:pt x="9595" y="17"/>
                    <a:pt x="9325" y="5"/>
                  </a:cubicBezTo>
                  <a:cubicBezTo>
                    <a:pt x="9301" y="4"/>
                    <a:pt x="9278" y="3"/>
                    <a:pt x="9253" y="3"/>
                  </a:cubicBezTo>
                  <a:cubicBezTo>
                    <a:pt x="8989" y="3"/>
                    <a:pt x="8693" y="96"/>
                    <a:pt x="8366" y="282"/>
                  </a:cubicBezTo>
                  <a:cubicBezTo>
                    <a:pt x="8169" y="399"/>
                    <a:pt x="7991" y="528"/>
                    <a:pt x="7825" y="681"/>
                  </a:cubicBezTo>
                  <a:cubicBezTo>
                    <a:pt x="7078" y="435"/>
                    <a:pt x="6069" y="313"/>
                    <a:pt x="5058" y="313"/>
                  </a:cubicBezTo>
                  <a:cubicBezTo>
                    <a:pt x="4048" y="313"/>
                    <a:pt x="3037" y="435"/>
                    <a:pt x="2287" y="681"/>
                  </a:cubicBezTo>
                  <a:cubicBezTo>
                    <a:pt x="2127" y="528"/>
                    <a:pt x="1943" y="399"/>
                    <a:pt x="1752" y="282"/>
                  </a:cubicBezTo>
                  <a:cubicBezTo>
                    <a:pt x="1403" y="81"/>
                    <a:pt x="1107" y="0"/>
                    <a:pt x="8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28" name="Google Shape;1628;p81"/>
            <p:cNvSpPr/>
            <p:nvPr/>
          </p:nvSpPr>
          <p:spPr>
            <a:xfrm>
              <a:off x="7013810" y="1669032"/>
              <a:ext cx="85711" cy="239601"/>
            </a:xfrm>
            <a:custGeom>
              <a:avLst/>
              <a:gdLst/>
              <a:ahLst/>
              <a:cxnLst/>
              <a:rect l="l" t="t" r="r" b="b"/>
              <a:pathLst>
                <a:path w="3178" h="8884" extrusionOk="0">
                  <a:moveTo>
                    <a:pt x="2715" y="0"/>
                  </a:moveTo>
                  <a:cubicBezTo>
                    <a:pt x="2594" y="0"/>
                    <a:pt x="2471" y="93"/>
                    <a:pt x="2502" y="253"/>
                  </a:cubicBezTo>
                  <a:cubicBezTo>
                    <a:pt x="2938" y="2822"/>
                    <a:pt x="2612" y="5804"/>
                    <a:pt x="1752" y="7039"/>
                  </a:cubicBezTo>
                  <a:cubicBezTo>
                    <a:pt x="1678" y="7150"/>
                    <a:pt x="1715" y="7297"/>
                    <a:pt x="1832" y="7352"/>
                  </a:cubicBezTo>
                  <a:cubicBezTo>
                    <a:pt x="1869" y="7371"/>
                    <a:pt x="1906" y="7396"/>
                    <a:pt x="1942" y="7414"/>
                  </a:cubicBezTo>
                  <a:cubicBezTo>
                    <a:pt x="2434" y="7697"/>
                    <a:pt x="2643" y="8022"/>
                    <a:pt x="2496" y="8274"/>
                  </a:cubicBezTo>
                  <a:cubicBezTo>
                    <a:pt x="2428" y="8385"/>
                    <a:pt x="2311" y="8453"/>
                    <a:pt x="2188" y="8453"/>
                  </a:cubicBezTo>
                  <a:cubicBezTo>
                    <a:pt x="2172" y="8454"/>
                    <a:pt x="2154" y="8455"/>
                    <a:pt x="2135" y="8455"/>
                  </a:cubicBezTo>
                  <a:cubicBezTo>
                    <a:pt x="1995" y="8455"/>
                    <a:pt x="1777" y="8410"/>
                    <a:pt x="1469" y="8231"/>
                  </a:cubicBezTo>
                  <a:cubicBezTo>
                    <a:pt x="1279" y="8121"/>
                    <a:pt x="1100" y="7986"/>
                    <a:pt x="947" y="7826"/>
                  </a:cubicBezTo>
                  <a:cubicBezTo>
                    <a:pt x="903" y="7782"/>
                    <a:pt x="847" y="7757"/>
                    <a:pt x="790" y="7757"/>
                  </a:cubicBezTo>
                  <a:cubicBezTo>
                    <a:pt x="766" y="7757"/>
                    <a:pt x="743" y="7761"/>
                    <a:pt x="719" y="7770"/>
                  </a:cubicBezTo>
                  <a:cubicBezTo>
                    <a:pt x="578" y="7820"/>
                    <a:pt x="424" y="7863"/>
                    <a:pt x="258" y="7906"/>
                  </a:cubicBezTo>
                  <a:cubicBezTo>
                    <a:pt x="0" y="7963"/>
                    <a:pt x="68" y="8330"/>
                    <a:pt x="303" y="8330"/>
                  </a:cubicBezTo>
                  <a:cubicBezTo>
                    <a:pt x="320" y="8330"/>
                    <a:pt x="338" y="8328"/>
                    <a:pt x="357" y="8324"/>
                  </a:cubicBezTo>
                  <a:cubicBezTo>
                    <a:pt x="492" y="8287"/>
                    <a:pt x="615" y="8256"/>
                    <a:pt x="738" y="8219"/>
                  </a:cubicBezTo>
                  <a:cubicBezTo>
                    <a:pt x="897" y="8367"/>
                    <a:pt x="1070" y="8496"/>
                    <a:pt x="1260" y="8600"/>
                  </a:cubicBezTo>
                  <a:cubicBezTo>
                    <a:pt x="1586" y="8791"/>
                    <a:pt x="1881" y="8883"/>
                    <a:pt x="2145" y="8883"/>
                  </a:cubicBezTo>
                  <a:lnTo>
                    <a:pt x="2225" y="8883"/>
                  </a:lnTo>
                  <a:cubicBezTo>
                    <a:pt x="2489" y="8871"/>
                    <a:pt x="2735" y="8723"/>
                    <a:pt x="2871" y="8496"/>
                  </a:cubicBezTo>
                  <a:cubicBezTo>
                    <a:pt x="3080" y="8127"/>
                    <a:pt x="3018" y="7574"/>
                    <a:pt x="2237" y="7094"/>
                  </a:cubicBezTo>
                  <a:cubicBezTo>
                    <a:pt x="2742" y="6228"/>
                    <a:pt x="2963" y="5011"/>
                    <a:pt x="3049" y="4107"/>
                  </a:cubicBezTo>
                  <a:cubicBezTo>
                    <a:pt x="3178" y="2798"/>
                    <a:pt x="3135" y="1476"/>
                    <a:pt x="2920" y="179"/>
                  </a:cubicBezTo>
                  <a:cubicBezTo>
                    <a:pt x="2901" y="56"/>
                    <a:pt x="2809" y="0"/>
                    <a:pt x="2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29" name="Google Shape;1629;p81"/>
            <p:cNvSpPr/>
            <p:nvPr/>
          </p:nvSpPr>
          <p:spPr>
            <a:xfrm>
              <a:off x="6883167" y="1651313"/>
              <a:ext cx="150708" cy="87059"/>
            </a:xfrm>
            <a:custGeom>
              <a:avLst/>
              <a:gdLst/>
              <a:ahLst/>
              <a:cxnLst/>
              <a:rect l="l" t="t" r="r" b="b"/>
              <a:pathLst>
                <a:path w="5588" h="3228" extrusionOk="0">
                  <a:moveTo>
                    <a:pt x="4598" y="431"/>
                  </a:moveTo>
                  <a:cubicBezTo>
                    <a:pt x="4912" y="431"/>
                    <a:pt x="5158" y="676"/>
                    <a:pt x="5158" y="990"/>
                  </a:cubicBezTo>
                  <a:lnTo>
                    <a:pt x="5158" y="2244"/>
                  </a:lnTo>
                  <a:cubicBezTo>
                    <a:pt x="5158" y="2551"/>
                    <a:pt x="4912" y="2803"/>
                    <a:pt x="4598" y="2803"/>
                  </a:cubicBezTo>
                  <a:lnTo>
                    <a:pt x="984" y="2803"/>
                  </a:lnTo>
                  <a:cubicBezTo>
                    <a:pt x="677" y="2803"/>
                    <a:pt x="425" y="2551"/>
                    <a:pt x="425" y="2244"/>
                  </a:cubicBezTo>
                  <a:lnTo>
                    <a:pt x="425" y="990"/>
                  </a:lnTo>
                  <a:cubicBezTo>
                    <a:pt x="425" y="676"/>
                    <a:pt x="677" y="431"/>
                    <a:pt x="984" y="431"/>
                  </a:cubicBezTo>
                  <a:close/>
                  <a:moveTo>
                    <a:pt x="984" y="0"/>
                  </a:moveTo>
                  <a:cubicBezTo>
                    <a:pt x="437" y="0"/>
                    <a:pt x="0" y="437"/>
                    <a:pt x="0" y="984"/>
                  </a:cubicBezTo>
                  <a:lnTo>
                    <a:pt x="0" y="2244"/>
                  </a:lnTo>
                  <a:cubicBezTo>
                    <a:pt x="0" y="2785"/>
                    <a:pt x="437" y="3227"/>
                    <a:pt x="984" y="3227"/>
                  </a:cubicBezTo>
                  <a:lnTo>
                    <a:pt x="4598" y="3227"/>
                  </a:lnTo>
                  <a:cubicBezTo>
                    <a:pt x="5145" y="3227"/>
                    <a:pt x="5588" y="2785"/>
                    <a:pt x="5588" y="2244"/>
                  </a:cubicBezTo>
                  <a:lnTo>
                    <a:pt x="5588" y="990"/>
                  </a:lnTo>
                  <a:cubicBezTo>
                    <a:pt x="5588" y="443"/>
                    <a:pt x="5145" y="0"/>
                    <a:pt x="45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30" name="Google Shape;1630;p81"/>
            <p:cNvSpPr/>
            <p:nvPr/>
          </p:nvSpPr>
          <p:spPr>
            <a:xfrm>
              <a:off x="6703304" y="1543433"/>
              <a:ext cx="301228" cy="365201"/>
            </a:xfrm>
            <a:custGeom>
              <a:avLst/>
              <a:gdLst/>
              <a:ahLst/>
              <a:cxnLst/>
              <a:rect l="l" t="t" r="r" b="b"/>
              <a:pathLst>
                <a:path w="11169" h="13541" extrusionOk="0">
                  <a:moveTo>
                    <a:pt x="3422" y="438"/>
                  </a:moveTo>
                  <a:cubicBezTo>
                    <a:pt x="3450" y="438"/>
                    <a:pt x="3474" y="455"/>
                    <a:pt x="3479" y="484"/>
                  </a:cubicBezTo>
                  <a:cubicBezTo>
                    <a:pt x="3590" y="1197"/>
                    <a:pt x="3184" y="1892"/>
                    <a:pt x="2508" y="2138"/>
                  </a:cubicBezTo>
                  <a:cubicBezTo>
                    <a:pt x="2340" y="2199"/>
                    <a:pt x="2167" y="2228"/>
                    <a:pt x="1997" y="2228"/>
                  </a:cubicBezTo>
                  <a:cubicBezTo>
                    <a:pt x="1480" y="2228"/>
                    <a:pt x="983" y="1961"/>
                    <a:pt x="701" y="1499"/>
                  </a:cubicBezTo>
                  <a:cubicBezTo>
                    <a:pt x="682" y="1468"/>
                    <a:pt x="695" y="1425"/>
                    <a:pt x="732" y="1413"/>
                  </a:cubicBezTo>
                  <a:lnTo>
                    <a:pt x="3399" y="441"/>
                  </a:lnTo>
                  <a:cubicBezTo>
                    <a:pt x="3407" y="439"/>
                    <a:pt x="3415" y="438"/>
                    <a:pt x="3422" y="438"/>
                  </a:cubicBezTo>
                  <a:close/>
                  <a:moveTo>
                    <a:pt x="3024" y="2365"/>
                  </a:moveTo>
                  <a:lnTo>
                    <a:pt x="4684" y="6914"/>
                  </a:lnTo>
                  <a:cubicBezTo>
                    <a:pt x="4414" y="6951"/>
                    <a:pt x="4149" y="7031"/>
                    <a:pt x="3903" y="7147"/>
                  </a:cubicBezTo>
                  <a:lnTo>
                    <a:pt x="2256" y="2642"/>
                  </a:lnTo>
                  <a:cubicBezTo>
                    <a:pt x="2533" y="2605"/>
                    <a:pt x="2791" y="2507"/>
                    <a:pt x="3024" y="2365"/>
                  </a:cubicBezTo>
                  <a:close/>
                  <a:moveTo>
                    <a:pt x="3418" y="0"/>
                  </a:moveTo>
                  <a:cubicBezTo>
                    <a:pt x="3363" y="0"/>
                    <a:pt x="3307" y="10"/>
                    <a:pt x="3252" y="30"/>
                  </a:cubicBezTo>
                  <a:lnTo>
                    <a:pt x="584" y="1007"/>
                  </a:lnTo>
                  <a:cubicBezTo>
                    <a:pt x="295" y="1111"/>
                    <a:pt x="172" y="1449"/>
                    <a:pt x="332" y="1714"/>
                  </a:cubicBezTo>
                  <a:cubicBezTo>
                    <a:pt x="646" y="2242"/>
                    <a:pt x="1193" y="2587"/>
                    <a:pt x="1801" y="2648"/>
                  </a:cubicBezTo>
                  <a:lnTo>
                    <a:pt x="3516" y="7356"/>
                  </a:lnTo>
                  <a:cubicBezTo>
                    <a:pt x="3172" y="7584"/>
                    <a:pt x="2877" y="7885"/>
                    <a:pt x="2662" y="8235"/>
                  </a:cubicBezTo>
                  <a:cubicBezTo>
                    <a:pt x="2554" y="8404"/>
                    <a:pt x="2701" y="8570"/>
                    <a:pt x="2851" y="8570"/>
                  </a:cubicBezTo>
                  <a:cubicBezTo>
                    <a:pt x="2915" y="8570"/>
                    <a:pt x="2979" y="8540"/>
                    <a:pt x="3024" y="8469"/>
                  </a:cubicBezTo>
                  <a:cubicBezTo>
                    <a:pt x="3477" y="7730"/>
                    <a:pt x="4278" y="7299"/>
                    <a:pt x="5115" y="7299"/>
                  </a:cubicBezTo>
                  <a:cubicBezTo>
                    <a:pt x="5323" y="7299"/>
                    <a:pt x="5533" y="7326"/>
                    <a:pt x="5741" y="7381"/>
                  </a:cubicBezTo>
                  <a:cubicBezTo>
                    <a:pt x="6786" y="7658"/>
                    <a:pt x="7530" y="8586"/>
                    <a:pt x="7573" y="9674"/>
                  </a:cubicBezTo>
                  <a:cubicBezTo>
                    <a:pt x="7573" y="9772"/>
                    <a:pt x="7647" y="9852"/>
                    <a:pt x="7745" y="9870"/>
                  </a:cubicBezTo>
                  <a:cubicBezTo>
                    <a:pt x="8686" y="10061"/>
                    <a:pt x="9368" y="10891"/>
                    <a:pt x="9368" y="11856"/>
                  </a:cubicBezTo>
                  <a:cubicBezTo>
                    <a:pt x="9368" y="11973"/>
                    <a:pt x="9466" y="12071"/>
                    <a:pt x="9583" y="12071"/>
                  </a:cubicBezTo>
                  <a:lnTo>
                    <a:pt x="10142" y="12071"/>
                  </a:lnTo>
                  <a:cubicBezTo>
                    <a:pt x="10474" y="12071"/>
                    <a:pt x="10745" y="12341"/>
                    <a:pt x="10745" y="12673"/>
                  </a:cubicBezTo>
                  <a:lnTo>
                    <a:pt x="10745" y="13110"/>
                  </a:lnTo>
                  <a:lnTo>
                    <a:pt x="430" y="13110"/>
                  </a:lnTo>
                  <a:lnTo>
                    <a:pt x="430" y="12679"/>
                  </a:lnTo>
                  <a:cubicBezTo>
                    <a:pt x="430" y="12348"/>
                    <a:pt x="701" y="12077"/>
                    <a:pt x="1033" y="12077"/>
                  </a:cubicBezTo>
                  <a:lnTo>
                    <a:pt x="1439" y="12077"/>
                  </a:lnTo>
                  <a:cubicBezTo>
                    <a:pt x="1555" y="12077"/>
                    <a:pt x="1654" y="11979"/>
                    <a:pt x="1654" y="11862"/>
                  </a:cubicBezTo>
                  <a:cubicBezTo>
                    <a:pt x="1654" y="11296"/>
                    <a:pt x="2029" y="10805"/>
                    <a:pt x="2576" y="10651"/>
                  </a:cubicBezTo>
                  <a:cubicBezTo>
                    <a:pt x="2686" y="10626"/>
                    <a:pt x="2760" y="10510"/>
                    <a:pt x="2729" y="10393"/>
                  </a:cubicBezTo>
                  <a:cubicBezTo>
                    <a:pt x="2668" y="10153"/>
                    <a:pt x="2637" y="9901"/>
                    <a:pt x="2649" y="9649"/>
                  </a:cubicBezTo>
                  <a:cubicBezTo>
                    <a:pt x="2662" y="9495"/>
                    <a:pt x="2680" y="9348"/>
                    <a:pt x="2717" y="9200"/>
                  </a:cubicBezTo>
                  <a:cubicBezTo>
                    <a:pt x="2750" y="9040"/>
                    <a:pt x="2623" y="8941"/>
                    <a:pt x="2499" y="8941"/>
                  </a:cubicBezTo>
                  <a:cubicBezTo>
                    <a:pt x="2414" y="8941"/>
                    <a:pt x="2329" y="8988"/>
                    <a:pt x="2299" y="9096"/>
                  </a:cubicBezTo>
                  <a:cubicBezTo>
                    <a:pt x="2256" y="9274"/>
                    <a:pt x="2231" y="9452"/>
                    <a:pt x="2225" y="9631"/>
                  </a:cubicBezTo>
                  <a:cubicBezTo>
                    <a:pt x="2213" y="9858"/>
                    <a:pt x="2225" y="10086"/>
                    <a:pt x="2268" y="10307"/>
                  </a:cubicBezTo>
                  <a:cubicBezTo>
                    <a:pt x="1709" y="10534"/>
                    <a:pt x="1316" y="11044"/>
                    <a:pt x="1242" y="11647"/>
                  </a:cubicBezTo>
                  <a:lnTo>
                    <a:pt x="1033" y="11647"/>
                  </a:lnTo>
                  <a:cubicBezTo>
                    <a:pt x="461" y="11647"/>
                    <a:pt x="0" y="12108"/>
                    <a:pt x="0" y="12679"/>
                  </a:cubicBezTo>
                  <a:lnTo>
                    <a:pt x="0" y="13233"/>
                  </a:lnTo>
                  <a:cubicBezTo>
                    <a:pt x="0" y="13399"/>
                    <a:pt x="135" y="13540"/>
                    <a:pt x="308" y="13540"/>
                  </a:cubicBezTo>
                  <a:lnTo>
                    <a:pt x="10862" y="13540"/>
                  </a:lnTo>
                  <a:cubicBezTo>
                    <a:pt x="11027" y="13540"/>
                    <a:pt x="11169" y="13399"/>
                    <a:pt x="11169" y="13233"/>
                  </a:cubicBezTo>
                  <a:lnTo>
                    <a:pt x="11169" y="12679"/>
                  </a:lnTo>
                  <a:cubicBezTo>
                    <a:pt x="11169" y="12108"/>
                    <a:pt x="10708" y="11647"/>
                    <a:pt x="10136" y="11647"/>
                  </a:cubicBezTo>
                  <a:lnTo>
                    <a:pt x="9786" y="11647"/>
                  </a:lnTo>
                  <a:cubicBezTo>
                    <a:pt x="9694" y="10620"/>
                    <a:pt x="8981" y="9766"/>
                    <a:pt x="7985" y="9495"/>
                  </a:cubicBezTo>
                  <a:cubicBezTo>
                    <a:pt x="7843" y="8014"/>
                    <a:pt x="6602" y="6889"/>
                    <a:pt x="5120" y="6883"/>
                  </a:cubicBezTo>
                  <a:lnTo>
                    <a:pt x="3375" y="2076"/>
                  </a:lnTo>
                  <a:cubicBezTo>
                    <a:pt x="3799" y="1640"/>
                    <a:pt x="3996" y="1025"/>
                    <a:pt x="3903" y="417"/>
                  </a:cubicBezTo>
                  <a:cubicBezTo>
                    <a:pt x="3864" y="168"/>
                    <a:pt x="3651" y="0"/>
                    <a:pt x="3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31" name="Google Shape;1631;p81"/>
            <p:cNvSpPr/>
            <p:nvPr/>
          </p:nvSpPr>
          <p:spPr>
            <a:xfrm>
              <a:off x="6875535" y="1827535"/>
              <a:ext cx="45633" cy="31879"/>
            </a:xfrm>
            <a:custGeom>
              <a:avLst/>
              <a:gdLst/>
              <a:ahLst/>
              <a:cxnLst/>
              <a:rect l="l" t="t" r="r" b="b"/>
              <a:pathLst>
                <a:path w="1692" h="1182" extrusionOk="0">
                  <a:moveTo>
                    <a:pt x="725" y="0"/>
                  </a:moveTo>
                  <a:cubicBezTo>
                    <a:pt x="543" y="0"/>
                    <a:pt x="356" y="52"/>
                    <a:pt x="185" y="166"/>
                  </a:cubicBezTo>
                  <a:cubicBezTo>
                    <a:pt x="1" y="299"/>
                    <a:pt x="128" y="557"/>
                    <a:pt x="311" y="557"/>
                  </a:cubicBezTo>
                  <a:cubicBezTo>
                    <a:pt x="347" y="557"/>
                    <a:pt x="386" y="546"/>
                    <a:pt x="425" y="523"/>
                  </a:cubicBezTo>
                  <a:cubicBezTo>
                    <a:pt x="520" y="459"/>
                    <a:pt x="624" y="430"/>
                    <a:pt x="726" y="430"/>
                  </a:cubicBezTo>
                  <a:cubicBezTo>
                    <a:pt x="1006" y="430"/>
                    <a:pt x="1267" y="650"/>
                    <a:pt x="1267" y="965"/>
                  </a:cubicBezTo>
                  <a:cubicBezTo>
                    <a:pt x="1267" y="1110"/>
                    <a:pt x="1373" y="1182"/>
                    <a:pt x="1479" y="1182"/>
                  </a:cubicBezTo>
                  <a:cubicBezTo>
                    <a:pt x="1585" y="1182"/>
                    <a:pt x="1691" y="1110"/>
                    <a:pt x="1691" y="965"/>
                  </a:cubicBezTo>
                  <a:cubicBezTo>
                    <a:pt x="1691" y="397"/>
                    <a:pt x="1227" y="0"/>
                    <a:pt x="7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32" name="Google Shape;1632;p81"/>
            <p:cNvSpPr/>
            <p:nvPr/>
          </p:nvSpPr>
          <p:spPr>
            <a:xfrm>
              <a:off x="6779656" y="1844095"/>
              <a:ext cx="43961" cy="19149"/>
            </a:xfrm>
            <a:custGeom>
              <a:avLst/>
              <a:gdLst/>
              <a:ahLst/>
              <a:cxnLst/>
              <a:rect l="l" t="t" r="r" b="b"/>
              <a:pathLst>
                <a:path w="1630" h="710" extrusionOk="0">
                  <a:moveTo>
                    <a:pt x="856" y="1"/>
                  </a:moveTo>
                  <a:cubicBezTo>
                    <a:pt x="579" y="1"/>
                    <a:pt x="306" y="125"/>
                    <a:pt x="126" y="364"/>
                  </a:cubicBezTo>
                  <a:cubicBezTo>
                    <a:pt x="1" y="529"/>
                    <a:pt x="148" y="710"/>
                    <a:pt x="304" y="710"/>
                  </a:cubicBezTo>
                  <a:cubicBezTo>
                    <a:pt x="363" y="710"/>
                    <a:pt x="423" y="684"/>
                    <a:pt x="470" y="622"/>
                  </a:cubicBezTo>
                  <a:cubicBezTo>
                    <a:pt x="563" y="495"/>
                    <a:pt x="705" y="429"/>
                    <a:pt x="851" y="429"/>
                  </a:cubicBezTo>
                  <a:cubicBezTo>
                    <a:pt x="965" y="429"/>
                    <a:pt x="1082" y="470"/>
                    <a:pt x="1177" y="554"/>
                  </a:cubicBezTo>
                  <a:cubicBezTo>
                    <a:pt x="1221" y="593"/>
                    <a:pt x="1269" y="610"/>
                    <a:pt x="1314" y="610"/>
                  </a:cubicBezTo>
                  <a:cubicBezTo>
                    <a:pt x="1485" y="610"/>
                    <a:pt x="1629" y="379"/>
                    <a:pt x="1460" y="228"/>
                  </a:cubicBezTo>
                  <a:cubicBezTo>
                    <a:pt x="1285" y="75"/>
                    <a:pt x="1070" y="1"/>
                    <a:pt x="8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33" name="Google Shape;1633;p81"/>
            <p:cNvSpPr/>
            <p:nvPr/>
          </p:nvSpPr>
          <p:spPr>
            <a:xfrm>
              <a:off x="6814043" y="1773298"/>
              <a:ext cx="44096" cy="21927"/>
            </a:xfrm>
            <a:custGeom>
              <a:avLst/>
              <a:gdLst/>
              <a:ahLst/>
              <a:cxnLst/>
              <a:rect l="l" t="t" r="r" b="b"/>
              <a:pathLst>
                <a:path w="1635" h="813" extrusionOk="0">
                  <a:moveTo>
                    <a:pt x="861" y="0"/>
                  </a:moveTo>
                  <a:cubicBezTo>
                    <a:pt x="537" y="0"/>
                    <a:pt x="216" y="180"/>
                    <a:pt x="68" y="511"/>
                  </a:cubicBezTo>
                  <a:cubicBezTo>
                    <a:pt x="0" y="653"/>
                    <a:pt x="105" y="813"/>
                    <a:pt x="265" y="813"/>
                  </a:cubicBezTo>
                  <a:cubicBezTo>
                    <a:pt x="344" y="813"/>
                    <a:pt x="424" y="763"/>
                    <a:pt x="455" y="684"/>
                  </a:cubicBezTo>
                  <a:cubicBezTo>
                    <a:pt x="480" y="634"/>
                    <a:pt x="517" y="585"/>
                    <a:pt x="560" y="542"/>
                  </a:cubicBezTo>
                  <a:cubicBezTo>
                    <a:pt x="643" y="467"/>
                    <a:pt x="748" y="430"/>
                    <a:pt x="853" y="430"/>
                  </a:cubicBezTo>
                  <a:cubicBezTo>
                    <a:pt x="973" y="430"/>
                    <a:pt x="1092" y="478"/>
                    <a:pt x="1180" y="573"/>
                  </a:cubicBezTo>
                  <a:cubicBezTo>
                    <a:pt x="1227" y="618"/>
                    <a:pt x="1279" y="637"/>
                    <a:pt x="1329" y="637"/>
                  </a:cubicBezTo>
                  <a:cubicBezTo>
                    <a:pt x="1492" y="637"/>
                    <a:pt x="1635" y="438"/>
                    <a:pt x="1494" y="278"/>
                  </a:cubicBezTo>
                  <a:cubicBezTo>
                    <a:pt x="1321" y="90"/>
                    <a:pt x="1090" y="0"/>
                    <a:pt x="8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34" name="Google Shape;1634;p81"/>
          <p:cNvGrpSpPr/>
          <p:nvPr/>
        </p:nvGrpSpPr>
        <p:grpSpPr>
          <a:xfrm>
            <a:off x="2265983" y="2965627"/>
            <a:ext cx="320776" cy="365246"/>
            <a:chOff x="2107778" y="2735157"/>
            <a:chExt cx="346672" cy="394733"/>
          </a:xfrm>
        </p:grpSpPr>
        <p:sp>
          <p:nvSpPr>
            <p:cNvPr id="1635" name="Google Shape;1635;p81"/>
            <p:cNvSpPr/>
            <p:nvPr/>
          </p:nvSpPr>
          <p:spPr>
            <a:xfrm>
              <a:off x="2107778" y="2735157"/>
              <a:ext cx="345513" cy="394733"/>
            </a:xfrm>
            <a:custGeom>
              <a:avLst/>
              <a:gdLst/>
              <a:ahLst/>
              <a:cxnLst/>
              <a:rect l="l" t="t" r="r" b="b"/>
              <a:pathLst>
                <a:path w="12811" h="14636" extrusionOk="0">
                  <a:moveTo>
                    <a:pt x="5268" y="2552"/>
                  </a:moveTo>
                  <a:lnTo>
                    <a:pt x="5385" y="2926"/>
                  </a:lnTo>
                  <a:lnTo>
                    <a:pt x="510" y="2926"/>
                  </a:lnTo>
                  <a:lnTo>
                    <a:pt x="627" y="2552"/>
                  </a:lnTo>
                  <a:close/>
                  <a:moveTo>
                    <a:pt x="2736" y="3357"/>
                  </a:moveTo>
                  <a:lnTo>
                    <a:pt x="2736" y="4955"/>
                  </a:lnTo>
                  <a:lnTo>
                    <a:pt x="1684" y="4955"/>
                  </a:lnTo>
                  <a:lnTo>
                    <a:pt x="1236" y="3357"/>
                  </a:lnTo>
                  <a:close/>
                  <a:moveTo>
                    <a:pt x="4666" y="3357"/>
                  </a:moveTo>
                  <a:lnTo>
                    <a:pt x="4211" y="4955"/>
                  </a:lnTo>
                  <a:lnTo>
                    <a:pt x="3160" y="4955"/>
                  </a:lnTo>
                  <a:lnTo>
                    <a:pt x="3160" y="3357"/>
                  </a:lnTo>
                  <a:close/>
                  <a:moveTo>
                    <a:pt x="4752" y="5385"/>
                  </a:moveTo>
                  <a:lnTo>
                    <a:pt x="4752" y="5705"/>
                  </a:lnTo>
                  <a:lnTo>
                    <a:pt x="1144" y="5705"/>
                  </a:lnTo>
                  <a:lnTo>
                    <a:pt x="1150" y="5385"/>
                  </a:lnTo>
                  <a:close/>
                  <a:moveTo>
                    <a:pt x="4002" y="6135"/>
                  </a:moveTo>
                  <a:lnTo>
                    <a:pt x="4119" y="7260"/>
                  </a:lnTo>
                  <a:lnTo>
                    <a:pt x="1777" y="7260"/>
                  </a:lnTo>
                  <a:lnTo>
                    <a:pt x="1893" y="6135"/>
                  </a:lnTo>
                  <a:close/>
                  <a:moveTo>
                    <a:pt x="4162" y="7690"/>
                  </a:moveTo>
                  <a:lnTo>
                    <a:pt x="4309" y="9042"/>
                  </a:lnTo>
                  <a:lnTo>
                    <a:pt x="1586" y="9042"/>
                  </a:lnTo>
                  <a:lnTo>
                    <a:pt x="1734" y="7690"/>
                  </a:lnTo>
                  <a:close/>
                  <a:moveTo>
                    <a:pt x="4352" y="9467"/>
                  </a:moveTo>
                  <a:lnTo>
                    <a:pt x="4500" y="10874"/>
                  </a:lnTo>
                  <a:lnTo>
                    <a:pt x="1396" y="10874"/>
                  </a:lnTo>
                  <a:lnTo>
                    <a:pt x="1543" y="9467"/>
                  </a:lnTo>
                  <a:close/>
                  <a:moveTo>
                    <a:pt x="4549" y="11298"/>
                  </a:moveTo>
                  <a:lnTo>
                    <a:pt x="4690" y="12651"/>
                  </a:lnTo>
                  <a:lnTo>
                    <a:pt x="1205" y="12651"/>
                  </a:lnTo>
                  <a:lnTo>
                    <a:pt x="1346" y="11298"/>
                  </a:lnTo>
                  <a:close/>
                  <a:moveTo>
                    <a:pt x="4733" y="13075"/>
                  </a:moveTo>
                  <a:lnTo>
                    <a:pt x="4856" y="14206"/>
                  </a:lnTo>
                  <a:lnTo>
                    <a:pt x="1039" y="14206"/>
                  </a:lnTo>
                  <a:lnTo>
                    <a:pt x="1162" y="13075"/>
                  </a:lnTo>
                  <a:close/>
                  <a:moveTo>
                    <a:pt x="4856" y="10112"/>
                  </a:moveTo>
                  <a:lnTo>
                    <a:pt x="4856" y="10112"/>
                  </a:lnTo>
                  <a:cubicBezTo>
                    <a:pt x="5059" y="10143"/>
                    <a:pt x="5262" y="10167"/>
                    <a:pt x="5465" y="10192"/>
                  </a:cubicBezTo>
                  <a:lnTo>
                    <a:pt x="5465" y="14206"/>
                  </a:lnTo>
                  <a:lnTo>
                    <a:pt x="5286" y="14206"/>
                  </a:lnTo>
                  <a:lnTo>
                    <a:pt x="5145" y="12841"/>
                  </a:lnTo>
                  <a:lnTo>
                    <a:pt x="4954" y="11065"/>
                  </a:lnTo>
                  <a:lnTo>
                    <a:pt x="4856" y="10112"/>
                  </a:lnTo>
                  <a:close/>
                  <a:moveTo>
                    <a:pt x="5895" y="10235"/>
                  </a:moveTo>
                  <a:cubicBezTo>
                    <a:pt x="6460" y="10284"/>
                    <a:pt x="7026" y="10315"/>
                    <a:pt x="7598" y="10327"/>
                  </a:cubicBezTo>
                  <a:lnTo>
                    <a:pt x="7598" y="14206"/>
                  </a:lnTo>
                  <a:lnTo>
                    <a:pt x="5895" y="14206"/>
                  </a:lnTo>
                  <a:lnTo>
                    <a:pt x="5895" y="10235"/>
                  </a:lnTo>
                  <a:close/>
                  <a:moveTo>
                    <a:pt x="11857" y="9921"/>
                  </a:moveTo>
                  <a:lnTo>
                    <a:pt x="11857" y="14206"/>
                  </a:lnTo>
                  <a:lnTo>
                    <a:pt x="10155" y="14206"/>
                  </a:lnTo>
                  <a:lnTo>
                    <a:pt x="10155" y="11686"/>
                  </a:lnTo>
                  <a:cubicBezTo>
                    <a:pt x="10155" y="11544"/>
                    <a:pt x="10047" y="11474"/>
                    <a:pt x="9940" y="11474"/>
                  </a:cubicBezTo>
                  <a:cubicBezTo>
                    <a:pt x="9832" y="11474"/>
                    <a:pt x="9724" y="11544"/>
                    <a:pt x="9724" y="11686"/>
                  </a:cubicBezTo>
                  <a:lnTo>
                    <a:pt x="9724" y="14206"/>
                  </a:lnTo>
                  <a:lnTo>
                    <a:pt x="8022" y="14206"/>
                  </a:lnTo>
                  <a:lnTo>
                    <a:pt x="8022" y="10327"/>
                  </a:lnTo>
                  <a:cubicBezTo>
                    <a:pt x="8593" y="10321"/>
                    <a:pt x="9159" y="10290"/>
                    <a:pt x="9724" y="10235"/>
                  </a:cubicBezTo>
                  <a:lnTo>
                    <a:pt x="9724" y="10831"/>
                  </a:lnTo>
                  <a:cubicBezTo>
                    <a:pt x="9724" y="10973"/>
                    <a:pt x="9832" y="11043"/>
                    <a:pt x="9940" y="11043"/>
                  </a:cubicBezTo>
                  <a:cubicBezTo>
                    <a:pt x="10047" y="11043"/>
                    <a:pt x="10155" y="10973"/>
                    <a:pt x="10155" y="10831"/>
                  </a:cubicBezTo>
                  <a:lnTo>
                    <a:pt x="10155" y="10192"/>
                  </a:lnTo>
                  <a:cubicBezTo>
                    <a:pt x="10726" y="10124"/>
                    <a:pt x="11292" y="10038"/>
                    <a:pt x="11857" y="9921"/>
                  </a:cubicBezTo>
                  <a:close/>
                  <a:moveTo>
                    <a:pt x="2250" y="1"/>
                  </a:moveTo>
                  <a:cubicBezTo>
                    <a:pt x="1967" y="1"/>
                    <a:pt x="1967" y="431"/>
                    <a:pt x="2250" y="431"/>
                  </a:cubicBezTo>
                  <a:lnTo>
                    <a:pt x="2736" y="431"/>
                  </a:lnTo>
                  <a:lnTo>
                    <a:pt x="2736" y="1046"/>
                  </a:lnTo>
                  <a:cubicBezTo>
                    <a:pt x="2606" y="1058"/>
                    <a:pt x="2483" y="1082"/>
                    <a:pt x="2367" y="1119"/>
                  </a:cubicBezTo>
                  <a:cubicBezTo>
                    <a:pt x="2123" y="1199"/>
                    <a:pt x="2203" y="1539"/>
                    <a:pt x="2429" y="1539"/>
                  </a:cubicBezTo>
                  <a:cubicBezTo>
                    <a:pt x="2448" y="1539"/>
                    <a:pt x="2468" y="1536"/>
                    <a:pt x="2490" y="1531"/>
                  </a:cubicBezTo>
                  <a:cubicBezTo>
                    <a:pt x="2641" y="1485"/>
                    <a:pt x="2796" y="1463"/>
                    <a:pt x="2950" y="1463"/>
                  </a:cubicBezTo>
                  <a:cubicBezTo>
                    <a:pt x="3454" y="1463"/>
                    <a:pt x="3943" y="1703"/>
                    <a:pt x="4254" y="2127"/>
                  </a:cubicBezTo>
                  <a:lnTo>
                    <a:pt x="1635" y="2127"/>
                  </a:lnTo>
                  <a:cubicBezTo>
                    <a:pt x="1691" y="2054"/>
                    <a:pt x="1746" y="1992"/>
                    <a:pt x="1807" y="1931"/>
                  </a:cubicBezTo>
                  <a:cubicBezTo>
                    <a:pt x="1963" y="1775"/>
                    <a:pt x="1821" y="1557"/>
                    <a:pt x="1655" y="1557"/>
                  </a:cubicBezTo>
                  <a:cubicBezTo>
                    <a:pt x="1605" y="1557"/>
                    <a:pt x="1553" y="1577"/>
                    <a:pt x="1506" y="1623"/>
                  </a:cubicBezTo>
                  <a:cubicBezTo>
                    <a:pt x="1359" y="1771"/>
                    <a:pt x="1230" y="1937"/>
                    <a:pt x="1131" y="2127"/>
                  </a:cubicBezTo>
                  <a:lnTo>
                    <a:pt x="553" y="2127"/>
                  </a:lnTo>
                  <a:cubicBezTo>
                    <a:pt x="549" y="2127"/>
                    <a:pt x="545" y="2127"/>
                    <a:pt x="541" y="2127"/>
                  </a:cubicBezTo>
                  <a:cubicBezTo>
                    <a:pt x="404" y="2127"/>
                    <a:pt x="282" y="2224"/>
                    <a:pt x="240" y="2355"/>
                  </a:cubicBezTo>
                  <a:lnTo>
                    <a:pt x="62" y="2933"/>
                  </a:lnTo>
                  <a:cubicBezTo>
                    <a:pt x="0" y="3142"/>
                    <a:pt x="154" y="3357"/>
                    <a:pt x="375" y="3357"/>
                  </a:cubicBezTo>
                  <a:lnTo>
                    <a:pt x="787" y="3357"/>
                  </a:lnTo>
                  <a:lnTo>
                    <a:pt x="1236" y="4955"/>
                  </a:lnTo>
                  <a:lnTo>
                    <a:pt x="1045" y="4955"/>
                  </a:lnTo>
                  <a:cubicBezTo>
                    <a:pt x="861" y="4955"/>
                    <a:pt x="713" y="5102"/>
                    <a:pt x="713" y="5281"/>
                  </a:cubicBezTo>
                  <a:lnTo>
                    <a:pt x="713" y="5809"/>
                  </a:lnTo>
                  <a:cubicBezTo>
                    <a:pt x="713" y="5988"/>
                    <a:pt x="861" y="6135"/>
                    <a:pt x="1045" y="6135"/>
                  </a:cubicBezTo>
                  <a:lnTo>
                    <a:pt x="1463" y="6135"/>
                  </a:lnTo>
                  <a:lnTo>
                    <a:pt x="1322" y="7457"/>
                  </a:lnTo>
                  <a:lnTo>
                    <a:pt x="1137" y="9233"/>
                  </a:lnTo>
                  <a:lnTo>
                    <a:pt x="590" y="14396"/>
                  </a:lnTo>
                  <a:cubicBezTo>
                    <a:pt x="578" y="14525"/>
                    <a:pt x="676" y="14630"/>
                    <a:pt x="805" y="14636"/>
                  </a:cubicBezTo>
                  <a:lnTo>
                    <a:pt x="12072" y="14636"/>
                  </a:lnTo>
                  <a:cubicBezTo>
                    <a:pt x="12189" y="14636"/>
                    <a:pt x="12288" y="14538"/>
                    <a:pt x="12288" y="14421"/>
                  </a:cubicBezTo>
                  <a:lnTo>
                    <a:pt x="12288" y="9835"/>
                  </a:lnTo>
                  <a:lnTo>
                    <a:pt x="12558" y="9774"/>
                  </a:lnTo>
                  <a:cubicBezTo>
                    <a:pt x="12706" y="9737"/>
                    <a:pt x="12810" y="9608"/>
                    <a:pt x="12810" y="9454"/>
                  </a:cubicBezTo>
                  <a:lnTo>
                    <a:pt x="12810" y="8704"/>
                  </a:lnTo>
                  <a:cubicBezTo>
                    <a:pt x="12810" y="8606"/>
                    <a:pt x="12767" y="8508"/>
                    <a:pt x="12687" y="8446"/>
                  </a:cubicBezTo>
                  <a:cubicBezTo>
                    <a:pt x="12628" y="8401"/>
                    <a:pt x="12555" y="8375"/>
                    <a:pt x="12484" y="8375"/>
                  </a:cubicBezTo>
                  <a:cubicBezTo>
                    <a:pt x="12459" y="8375"/>
                    <a:pt x="12434" y="8378"/>
                    <a:pt x="12410" y="8385"/>
                  </a:cubicBezTo>
                  <a:cubicBezTo>
                    <a:pt x="10899" y="8735"/>
                    <a:pt x="9355" y="8912"/>
                    <a:pt x="7811" y="8912"/>
                  </a:cubicBezTo>
                  <a:cubicBezTo>
                    <a:pt x="7001" y="8912"/>
                    <a:pt x="6191" y="8863"/>
                    <a:pt x="5385" y="8766"/>
                  </a:cubicBezTo>
                  <a:cubicBezTo>
                    <a:pt x="5375" y="8765"/>
                    <a:pt x="5365" y="8764"/>
                    <a:pt x="5355" y="8764"/>
                  </a:cubicBezTo>
                  <a:cubicBezTo>
                    <a:pt x="5093" y="8764"/>
                    <a:pt x="5057" y="9160"/>
                    <a:pt x="5329" y="9190"/>
                  </a:cubicBezTo>
                  <a:cubicBezTo>
                    <a:pt x="6160" y="9292"/>
                    <a:pt x="6993" y="9343"/>
                    <a:pt x="7827" y="9343"/>
                  </a:cubicBezTo>
                  <a:cubicBezTo>
                    <a:pt x="9356" y="9343"/>
                    <a:pt x="10884" y="9172"/>
                    <a:pt x="12380" y="8833"/>
                  </a:cubicBezTo>
                  <a:lnTo>
                    <a:pt x="12380" y="9374"/>
                  </a:lnTo>
                  <a:cubicBezTo>
                    <a:pt x="12269" y="9399"/>
                    <a:pt x="12152" y="9424"/>
                    <a:pt x="12036" y="9448"/>
                  </a:cubicBezTo>
                  <a:lnTo>
                    <a:pt x="12017" y="9448"/>
                  </a:lnTo>
                  <a:cubicBezTo>
                    <a:pt x="11329" y="9596"/>
                    <a:pt x="10640" y="9706"/>
                    <a:pt x="9946" y="9780"/>
                  </a:cubicBezTo>
                  <a:cubicBezTo>
                    <a:pt x="9927" y="9780"/>
                    <a:pt x="9909" y="9780"/>
                    <a:pt x="9896" y="9786"/>
                  </a:cubicBezTo>
                  <a:cubicBezTo>
                    <a:pt x="9214" y="9854"/>
                    <a:pt x="8526" y="9891"/>
                    <a:pt x="7837" y="9891"/>
                  </a:cubicBezTo>
                  <a:lnTo>
                    <a:pt x="7788" y="9891"/>
                  </a:lnTo>
                  <a:cubicBezTo>
                    <a:pt x="7094" y="9891"/>
                    <a:pt x="6405" y="9854"/>
                    <a:pt x="5717" y="9786"/>
                  </a:cubicBezTo>
                  <a:lnTo>
                    <a:pt x="5692" y="9786"/>
                  </a:lnTo>
                  <a:cubicBezTo>
                    <a:pt x="5397" y="9749"/>
                    <a:pt x="5102" y="9712"/>
                    <a:pt x="4807" y="9669"/>
                  </a:cubicBezTo>
                  <a:lnTo>
                    <a:pt x="4764" y="9233"/>
                  </a:lnTo>
                  <a:lnTo>
                    <a:pt x="4684" y="8520"/>
                  </a:lnTo>
                  <a:lnTo>
                    <a:pt x="4432" y="6141"/>
                  </a:lnTo>
                  <a:lnTo>
                    <a:pt x="4850" y="6141"/>
                  </a:lnTo>
                  <a:cubicBezTo>
                    <a:pt x="5034" y="6141"/>
                    <a:pt x="5182" y="5994"/>
                    <a:pt x="5182" y="5809"/>
                  </a:cubicBezTo>
                  <a:lnTo>
                    <a:pt x="5182" y="5287"/>
                  </a:lnTo>
                  <a:cubicBezTo>
                    <a:pt x="5182" y="5102"/>
                    <a:pt x="5034" y="4955"/>
                    <a:pt x="4850" y="4955"/>
                  </a:cubicBezTo>
                  <a:lnTo>
                    <a:pt x="4659" y="4955"/>
                  </a:lnTo>
                  <a:lnTo>
                    <a:pt x="5108" y="3363"/>
                  </a:lnTo>
                  <a:lnTo>
                    <a:pt x="5520" y="3363"/>
                  </a:lnTo>
                  <a:cubicBezTo>
                    <a:pt x="5735" y="3357"/>
                    <a:pt x="5895" y="3148"/>
                    <a:pt x="5833" y="2933"/>
                  </a:cubicBezTo>
                  <a:lnTo>
                    <a:pt x="5655" y="2355"/>
                  </a:lnTo>
                  <a:cubicBezTo>
                    <a:pt x="5612" y="2220"/>
                    <a:pt x="5483" y="2127"/>
                    <a:pt x="5342" y="2127"/>
                  </a:cubicBezTo>
                  <a:lnTo>
                    <a:pt x="4764" y="2127"/>
                  </a:lnTo>
                  <a:cubicBezTo>
                    <a:pt x="4444" y="1525"/>
                    <a:pt x="3842" y="1119"/>
                    <a:pt x="3160" y="1046"/>
                  </a:cubicBezTo>
                  <a:lnTo>
                    <a:pt x="3160" y="431"/>
                  </a:lnTo>
                  <a:lnTo>
                    <a:pt x="3645" y="431"/>
                  </a:lnTo>
                  <a:cubicBezTo>
                    <a:pt x="3928" y="431"/>
                    <a:pt x="3928" y="1"/>
                    <a:pt x="3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36" name="Google Shape;1636;p81"/>
            <p:cNvSpPr/>
            <p:nvPr/>
          </p:nvSpPr>
          <p:spPr>
            <a:xfrm>
              <a:off x="2257974" y="2837481"/>
              <a:ext cx="196476" cy="98737"/>
            </a:xfrm>
            <a:custGeom>
              <a:avLst/>
              <a:gdLst/>
              <a:ahLst/>
              <a:cxnLst/>
              <a:rect l="l" t="t" r="r" b="b"/>
              <a:pathLst>
                <a:path w="7285" h="3661" extrusionOk="0">
                  <a:moveTo>
                    <a:pt x="5469" y="424"/>
                  </a:moveTo>
                  <a:cubicBezTo>
                    <a:pt x="5576" y="424"/>
                    <a:pt x="5677" y="478"/>
                    <a:pt x="5735" y="571"/>
                  </a:cubicBezTo>
                  <a:cubicBezTo>
                    <a:pt x="5842" y="736"/>
                    <a:pt x="6025" y="832"/>
                    <a:pt x="6218" y="832"/>
                  </a:cubicBezTo>
                  <a:cubicBezTo>
                    <a:pt x="6270" y="832"/>
                    <a:pt x="6322" y="825"/>
                    <a:pt x="6374" y="811"/>
                  </a:cubicBezTo>
                  <a:lnTo>
                    <a:pt x="6516" y="774"/>
                  </a:lnTo>
                  <a:cubicBezTo>
                    <a:pt x="6542" y="766"/>
                    <a:pt x="6566" y="763"/>
                    <a:pt x="6589" y="763"/>
                  </a:cubicBezTo>
                  <a:cubicBezTo>
                    <a:pt x="6835" y="763"/>
                    <a:pt x="6914" y="1150"/>
                    <a:pt x="6639" y="1229"/>
                  </a:cubicBezTo>
                  <a:lnTo>
                    <a:pt x="5157" y="1622"/>
                  </a:lnTo>
                  <a:cubicBezTo>
                    <a:pt x="5173" y="1440"/>
                    <a:pt x="5026" y="1286"/>
                    <a:pt x="4850" y="1286"/>
                  </a:cubicBezTo>
                  <a:cubicBezTo>
                    <a:pt x="4824" y="1286"/>
                    <a:pt x="4797" y="1289"/>
                    <a:pt x="4770" y="1296"/>
                  </a:cubicBezTo>
                  <a:lnTo>
                    <a:pt x="3559" y="1622"/>
                  </a:lnTo>
                  <a:cubicBezTo>
                    <a:pt x="3405" y="1659"/>
                    <a:pt x="3276" y="1757"/>
                    <a:pt x="3203" y="1899"/>
                  </a:cubicBezTo>
                  <a:lnTo>
                    <a:pt x="3037" y="2194"/>
                  </a:lnTo>
                  <a:lnTo>
                    <a:pt x="2268" y="2403"/>
                  </a:lnTo>
                  <a:cubicBezTo>
                    <a:pt x="2229" y="2412"/>
                    <a:pt x="2188" y="2416"/>
                    <a:pt x="2148" y="2416"/>
                  </a:cubicBezTo>
                  <a:cubicBezTo>
                    <a:pt x="2027" y="2416"/>
                    <a:pt x="1907" y="2374"/>
                    <a:pt x="1820" y="2286"/>
                  </a:cubicBezTo>
                  <a:lnTo>
                    <a:pt x="609" y="1161"/>
                  </a:lnTo>
                  <a:lnTo>
                    <a:pt x="965" y="1063"/>
                  </a:lnTo>
                  <a:lnTo>
                    <a:pt x="1586" y="1394"/>
                  </a:lnTo>
                  <a:cubicBezTo>
                    <a:pt x="1619" y="1411"/>
                    <a:pt x="1654" y="1419"/>
                    <a:pt x="1689" y="1419"/>
                  </a:cubicBezTo>
                  <a:cubicBezTo>
                    <a:pt x="1706" y="1419"/>
                    <a:pt x="1723" y="1417"/>
                    <a:pt x="1740" y="1413"/>
                  </a:cubicBezTo>
                  <a:lnTo>
                    <a:pt x="5385" y="436"/>
                  </a:lnTo>
                  <a:cubicBezTo>
                    <a:pt x="5413" y="428"/>
                    <a:pt x="5441" y="424"/>
                    <a:pt x="5469" y="424"/>
                  </a:cubicBezTo>
                  <a:close/>
                  <a:moveTo>
                    <a:pt x="4481" y="1819"/>
                  </a:moveTo>
                  <a:lnTo>
                    <a:pt x="4463" y="1837"/>
                  </a:lnTo>
                  <a:lnTo>
                    <a:pt x="4450" y="1855"/>
                  </a:lnTo>
                  <a:lnTo>
                    <a:pt x="3504" y="2894"/>
                  </a:lnTo>
                  <a:cubicBezTo>
                    <a:pt x="3412" y="2999"/>
                    <a:pt x="3295" y="3073"/>
                    <a:pt x="3160" y="3103"/>
                  </a:cubicBezTo>
                  <a:lnTo>
                    <a:pt x="2975" y="3159"/>
                  </a:lnTo>
                  <a:lnTo>
                    <a:pt x="3356" y="2482"/>
                  </a:lnTo>
                  <a:lnTo>
                    <a:pt x="3571" y="2114"/>
                  </a:lnTo>
                  <a:cubicBezTo>
                    <a:pt x="3590" y="2077"/>
                    <a:pt x="3627" y="2046"/>
                    <a:pt x="3670" y="2034"/>
                  </a:cubicBezTo>
                  <a:lnTo>
                    <a:pt x="4481" y="1819"/>
                  </a:lnTo>
                  <a:close/>
                  <a:moveTo>
                    <a:pt x="5461" y="0"/>
                  </a:moveTo>
                  <a:cubicBezTo>
                    <a:pt x="5399" y="0"/>
                    <a:pt x="5336" y="8"/>
                    <a:pt x="5274" y="24"/>
                  </a:cubicBezTo>
                  <a:lnTo>
                    <a:pt x="1715" y="976"/>
                  </a:lnTo>
                  <a:lnTo>
                    <a:pt x="1107" y="657"/>
                  </a:lnTo>
                  <a:cubicBezTo>
                    <a:pt x="1068" y="638"/>
                    <a:pt x="1027" y="628"/>
                    <a:pt x="987" y="628"/>
                  </a:cubicBezTo>
                  <a:cubicBezTo>
                    <a:pt x="963" y="628"/>
                    <a:pt x="939" y="632"/>
                    <a:pt x="916" y="638"/>
                  </a:cubicBezTo>
                  <a:lnTo>
                    <a:pt x="215" y="823"/>
                  </a:lnTo>
                  <a:cubicBezTo>
                    <a:pt x="123" y="847"/>
                    <a:pt x="49" y="921"/>
                    <a:pt x="25" y="1013"/>
                  </a:cubicBezTo>
                  <a:cubicBezTo>
                    <a:pt x="0" y="1106"/>
                    <a:pt x="31" y="1210"/>
                    <a:pt x="105" y="1272"/>
                  </a:cubicBezTo>
                  <a:lnTo>
                    <a:pt x="1525" y="2599"/>
                  </a:lnTo>
                  <a:cubicBezTo>
                    <a:pt x="1691" y="2753"/>
                    <a:pt x="1912" y="2839"/>
                    <a:pt x="2139" y="2839"/>
                  </a:cubicBezTo>
                  <a:cubicBezTo>
                    <a:pt x="2219" y="2839"/>
                    <a:pt x="2299" y="2833"/>
                    <a:pt x="2379" y="2808"/>
                  </a:cubicBezTo>
                  <a:lnTo>
                    <a:pt x="2729" y="2716"/>
                  </a:lnTo>
                  <a:lnTo>
                    <a:pt x="2447" y="3214"/>
                  </a:lnTo>
                  <a:cubicBezTo>
                    <a:pt x="2326" y="3423"/>
                    <a:pt x="2480" y="3661"/>
                    <a:pt x="2698" y="3661"/>
                  </a:cubicBezTo>
                  <a:cubicBezTo>
                    <a:pt x="2724" y="3661"/>
                    <a:pt x="2751" y="3658"/>
                    <a:pt x="2778" y="3650"/>
                  </a:cubicBezTo>
                  <a:lnTo>
                    <a:pt x="3270" y="3521"/>
                  </a:lnTo>
                  <a:cubicBezTo>
                    <a:pt x="3479" y="3466"/>
                    <a:pt x="3676" y="3343"/>
                    <a:pt x="3823" y="3183"/>
                  </a:cubicBezTo>
                  <a:lnTo>
                    <a:pt x="4727" y="2181"/>
                  </a:lnTo>
                  <a:lnTo>
                    <a:pt x="6749" y="1646"/>
                  </a:lnTo>
                  <a:cubicBezTo>
                    <a:pt x="7069" y="1560"/>
                    <a:pt x="7284" y="1247"/>
                    <a:pt x="7235" y="915"/>
                  </a:cubicBezTo>
                  <a:cubicBezTo>
                    <a:pt x="7192" y="583"/>
                    <a:pt x="6909" y="337"/>
                    <a:pt x="6577" y="337"/>
                  </a:cubicBezTo>
                  <a:cubicBezTo>
                    <a:pt x="6516" y="337"/>
                    <a:pt x="6460" y="343"/>
                    <a:pt x="6405" y="362"/>
                  </a:cubicBezTo>
                  <a:lnTo>
                    <a:pt x="6258" y="399"/>
                  </a:lnTo>
                  <a:cubicBezTo>
                    <a:pt x="6244" y="403"/>
                    <a:pt x="6230" y="405"/>
                    <a:pt x="6216" y="405"/>
                  </a:cubicBezTo>
                  <a:cubicBezTo>
                    <a:pt x="6170" y="405"/>
                    <a:pt x="6126" y="381"/>
                    <a:pt x="6098" y="343"/>
                  </a:cubicBezTo>
                  <a:cubicBezTo>
                    <a:pt x="5955" y="126"/>
                    <a:pt x="5713" y="0"/>
                    <a:pt x="54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37" name="Google Shape;1637;p81"/>
            <p:cNvSpPr/>
            <p:nvPr/>
          </p:nvSpPr>
          <p:spPr>
            <a:xfrm>
              <a:off x="2390909" y="2855308"/>
              <a:ext cx="18555" cy="12163"/>
            </a:xfrm>
            <a:custGeom>
              <a:avLst/>
              <a:gdLst/>
              <a:ahLst/>
              <a:cxnLst/>
              <a:rect l="l" t="t" r="r" b="b"/>
              <a:pathLst>
                <a:path w="688" h="451" extrusionOk="0">
                  <a:moveTo>
                    <a:pt x="393" y="0"/>
                  </a:moveTo>
                  <a:cubicBezTo>
                    <a:pt x="374" y="0"/>
                    <a:pt x="354" y="3"/>
                    <a:pt x="333" y="8"/>
                  </a:cubicBezTo>
                  <a:lnTo>
                    <a:pt x="241" y="27"/>
                  </a:lnTo>
                  <a:cubicBezTo>
                    <a:pt x="1" y="94"/>
                    <a:pt x="44" y="451"/>
                    <a:pt x="296" y="451"/>
                  </a:cubicBezTo>
                  <a:cubicBezTo>
                    <a:pt x="314" y="451"/>
                    <a:pt x="333" y="451"/>
                    <a:pt x="351" y="445"/>
                  </a:cubicBezTo>
                  <a:lnTo>
                    <a:pt x="443" y="420"/>
                  </a:lnTo>
                  <a:cubicBezTo>
                    <a:pt x="687" y="346"/>
                    <a:pt x="617" y="0"/>
                    <a:pt x="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38" name="Google Shape;1638;p81"/>
            <p:cNvSpPr/>
            <p:nvPr/>
          </p:nvSpPr>
          <p:spPr>
            <a:xfrm>
              <a:off x="2365126" y="2860540"/>
              <a:ext cx="18879" cy="12244"/>
            </a:xfrm>
            <a:custGeom>
              <a:avLst/>
              <a:gdLst/>
              <a:ahLst/>
              <a:cxnLst/>
              <a:rect l="l" t="t" r="r" b="b"/>
              <a:pathLst>
                <a:path w="700" h="454" extrusionOk="0">
                  <a:moveTo>
                    <a:pt x="399" y="1"/>
                  </a:moveTo>
                  <a:cubicBezTo>
                    <a:pt x="377" y="1"/>
                    <a:pt x="354" y="4"/>
                    <a:pt x="330" y="11"/>
                  </a:cubicBezTo>
                  <a:lnTo>
                    <a:pt x="244" y="35"/>
                  </a:lnTo>
                  <a:cubicBezTo>
                    <a:pt x="0" y="96"/>
                    <a:pt x="46" y="453"/>
                    <a:pt x="293" y="453"/>
                  </a:cubicBezTo>
                  <a:cubicBezTo>
                    <a:pt x="295" y="453"/>
                    <a:pt x="297" y="453"/>
                    <a:pt x="299" y="453"/>
                  </a:cubicBezTo>
                  <a:cubicBezTo>
                    <a:pt x="318" y="453"/>
                    <a:pt x="336" y="453"/>
                    <a:pt x="354" y="447"/>
                  </a:cubicBezTo>
                  <a:lnTo>
                    <a:pt x="441" y="423"/>
                  </a:lnTo>
                  <a:cubicBezTo>
                    <a:pt x="699" y="361"/>
                    <a:pt x="629" y="1"/>
                    <a:pt x="3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39" name="Google Shape;1639;p81"/>
            <p:cNvSpPr/>
            <p:nvPr/>
          </p:nvSpPr>
          <p:spPr>
            <a:xfrm>
              <a:off x="2339208" y="2865907"/>
              <a:ext cx="18690" cy="12352"/>
            </a:xfrm>
            <a:custGeom>
              <a:avLst/>
              <a:gdLst/>
              <a:ahLst/>
              <a:cxnLst/>
              <a:rect l="l" t="t" r="r" b="b"/>
              <a:pathLst>
                <a:path w="693" h="458" extrusionOk="0">
                  <a:moveTo>
                    <a:pt x="392" y="1"/>
                  </a:moveTo>
                  <a:cubicBezTo>
                    <a:pt x="373" y="1"/>
                    <a:pt x="353" y="3"/>
                    <a:pt x="332" y="9"/>
                  </a:cubicBezTo>
                  <a:lnTo>
                    <a:pt x="246" y="33"/>
                  </a:lnTo>
                  <a:cubicBezTo>
                    <a:pt x="0" y="95"/>
                    <a:pt x="49" y="457"/>
                    <a:pt x="301" y="457"/>
                  </a:cubicBezTo>
                  <a:cubicBezTo>
                    <a:pt x="320" y="457"/>
                    <a:pt x="338" y="451"/>
                    <a:pt x="357" y="445"/>
                  </a:cubicBezTo>
                  <a:lnTo>
                    <a:pt x="443" y="427"/>
                  </a:lnTo>
                  <a:cubicBezTo>
                    <a:pt x="692" y="353"/>
                    <a:pt x="622" y="1"/>
                    <a:pt x="3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640" name="Google Shape;1640;p81"/>
          <p:cNvSpPr/>
          <p:nvPr/>
        </p:nvSpPr>
        <p:spPr>
          <a:xfrm>
            <a:off x="2243270" y="2455063"/>
            <a:ext cx="366201" cy="215836"/>
          </a:xfrm>
          <a:custGeom>
            <a:avLst/>
            <a:gdLst/>
            <a:ahLst/>
            <a:cxnLst/>
            <a:rect l="l" t="t" r="r" b="b"/>
            <a:pathLst>
              <a:path w="14673" h="8649" extrusionOk="0">
                <a:moveTo>
                  <a:pt x="1329" y="432"/>
                </a:moveTo>
                <a:cubicBezTo>
                  <a:pt x="1415" y="432"/>
                  <a:pt x="1503" y="464"/>
                  <a:pt x="1574" y="535"/>
                </a:cubicBezTo>
                <a:cubicBezTo>
                  <a:pt x="1801" y="762"/>
                  <a:pt x="1641" y="1143"/>
                  <a:pt x="1328" y="1143"/>
                </a:cubicBezTo>
                <a:cubicBezTo>
                  <a:pt x="1131" y="1143"/>
                  <a:pt x="971" y="984"/>
                  <a:pt x="971" y="787"/>
                </a:cubicBezTo>
                <a:cubicBezTo>
                  <a:pt x="971" y="574"/>
                  <a:pt x="1147" y="432"/>
                  <a:pt x="1329" y="432"/>
                </a:cubicBezTo>
                <a:close/>
                <a:moveTo>
                  <a:pt x="13383" y="432"/>
                </a:moveTo>
                <a:cubicBezTo>
                  <a:pt x="13469" y="432"/>
                  <a:pt x="13556" y="464"/>
                  <a:pt x="13627" y="535"/>
                </a:cubicBezTo>
                <a:cubicBezTo>
                  <a:pt x="13855" y="762"/>
                  <a:pt x="13695" y="1143"/>
                  <a:pt x="13381" y="1143"/>
                </a:cubicBezTo>
                <a:cubicBezTo>
                  <a:pt x="13185" y="1143"/>
                  <a:pt x="13025" y="984"/>
                  <a:pt x="13025" y="787"/>
                </a:cubicBezTo>
                <a:cubicBezTo>
                  <a:pt x="13025" y="574"/>
                  <a:pt x="13201" y="432"/>
                  <a:pt x="13383" y="432"/>
                </a:cubicBezTo>
                <a:close/>
                <a:moveTo>
                  <a:pt x="2170" y="1568"/>
                </a:moveTo>
                <a:lnTo>
                  <a:pt x="1992" y="1881"/>
                </a:lnTo>
                <a:lnTo>
                  <a:pt x="682" y="1881"/>
                </a:lnTo>
                <a:lnTo>
                  <a:pt x="553" y="1568"/>
                </a:lnTo>
                <a:close/>
                <a:moveTo>
                  <a:pt x="14150" y="1568"/>
                </a:moveTo>
                <a:lnTo>
                  <a:pt x="14027" y="1881"/>
                </a:lnTo>
                <a:lnTo>
                  <a:pt x="12718" y="1881"/>
                </a:lnTo>
                <a:lnTo>
                  <a:pt x="12539" y="1568"/>
                </a:lnTo>
                <a:close/>
                <a:moveTo>
                  <a:pt x="2871" y="3338"/>
                </a:moveTo>
                <a:lnTo>
                  <a:pt x="2871" y="6835"/>
                </a:lnTo>
                <a:lnTo>
                  <a:pt x="2127" y="6835"/>
                </a:lnTo>
                <a:lnTo>
                  <a:pt x="2127" y="3412"/>
                </a:lnTo>
                <a:cubicBezTo>
                  <a:pt x="2379" y="3405"/>
                  <a:pt x="2625" y="3381"/>
                  <a:pt x="2871" y="3338"/>
                </a:cubicBezTo>
                <a:close/>
                <a:moveTo>
                  <a:pt x="4100" y="2828"/>
                </a:moveTo>
                <a:lnTo>
                  <a:pt x="4100" y="6835"/>
                </a:lnTo>
                <a:lnTo>
                  <a:pt x="3295" y="6835"/>
                </a:lnTo>
                <a:lnTo>
                  <a:pt x="3295" y="3233"/>
                </a:lnTo>
                <a:cubicBezTo>
                  <a:pt x="3584" y="3141"/>
                  <a:pt x="3854" y="3006"/>
                  <a:pt x="4100" y="2828"/>
                </a:cubicBezTo>
                <a:close/>
                <a:moveTo>
                  <a:pt x="5329" y="1789"/>
                </a:moveTo>
                <a:lnTo>
                  <a:pt x="5329" y="6835"/>
                </a:lnTo>
                <a:lnTo>
                  <a:pt x="4530" y="6835"/>
                </a:lnTo>
                <a:lnTo>
                  <a:pt x="4530" y="2453"/>
                </a:lnTo>
                <a:lnTo>
                  <a:pt x="4641" y="2348"/>
                </a:lnTo>
                <a:cubicBezTo>
                  <a:pt x="4856" y="2139"/>
                  <a:pt x="5059" y="1943"/>
                  <a:pt x="5329" y="1789"/>
                </a:cubicBezTo>
                <a:close/>
                <a:moveTo>
                  <a:pt x="6497" y="1500"/>
                </a:moveTo>
                <a:lnTo>
                  <a:pt x="6497" y="6835"/>
                </a:lnTo>
                <a:lnTo>
                  <a:pt x="5760" y="6835"/>
                </a:lnTo>
                <a:lnTo>
                  <a:pt x="5760" y="1611"/>
                </a:lnTo>
                <a:cubicBezTo>
                  <a:pt x="5999" y="1543"/>
                  <a:pt x="6251" y="1506"/>
                  <a:pt x="6497" y="1500"/>
                </a:cubicBezTo>
                <a:close/>
                <a:moveTo>
                  <a:pt x="8206" y="1500"/>
                </a:moveTo>
                <a:cubicBezTo>
                  <a:pt x="8458" y="1512"/>
                  <a:pt x="8704" y="1549"/>
                  <a:pt x="8944" y="1611"/>
                </a:cubicBezTo>
                <a:lnTo>
                  <a:pt x="8944" y="6835"/>
                </a:lnTo>
                <a:lnTo>
                  <a:pt x="8206" y="6835"/>
                </a:lnTo>
                <a:lnTo>
                  <a:pt x="8206" y="1500"/>
                </a:lnTo>
                <a:close/>
                <a:moveTo>
                  <a:pt x="9374" y="1789"/>
                </a:moveTo>
                <a:cubicBezTo>
                  <a:pt x="9650" y="1943"/>
                  <a:pt x="9853" y="2139"/>
                  <a:pt x="10062" y="2348"/>
                </a:cubicBezTo>
                <a:lnTo>
                  <a:pt x="10179" y="2459"/>
                </a:lnTo>
                <a:lnTo>
                  <a:pt x="10179" y="6841"/>
                </a:lnTo>
                <a:lnTo>
                  <a:pt x="9374" y="6841"/>
                </a:lnTo>
                <a:lnTo>
                  <a:pt x="9374" y="1789"/>
                </a:lnTo>
                <a:close/>
                <a:moveTo>
                  <a:pt x="10603" y="2828"/>
                </a:moveTo>
                <a:cubicBezTo>
                  <a:pt x="10849" y="3006"/>
                  <a:pt x="11119" y="3141"/>
                  <a:pt x="11408" y="3233"/>
                </a:cubicBezTo>
                <a:lnTo>
                  <a:pt x="11408" y="6835"/>
                </a:lnTo>
                <a:lnTo>
                  <a:pt x="10603" y="6841"/>
                </a:lnTo>
                <a:lnTo>
                  <a:pt x="10603" y="2828"/>
                </a:lnTo>
                <a:close/>
                <a:moveTo>
                  <a:pt x="11839" y="3338"/>
                </a:moveTo>
                <a:cubicBezTo>
                  <a:pt x="12078" y="3381"/>
                  <a:pt x="12330" y="3405"/>
                  <a:pt x="12576" y="3412"/>
                </a:cubicBezTo>
                <a:lnTo>
                  <a:pt x="12576" y="6841"/>
                </a:lnTo>
                <a:lnTo>
                  <a:pt x="11839" y="6841"/>
                </a:lnTo>
                <a:lnTo>
                  <a:pt x="11839" y="3338"/>
                </a:lnTo>
                <a:close/>
                <a:moveTo>
                  <a:pt x="6497" y="7266"/>
                </a:moveTo>
                <a:lnTo>
                  <a:pt x="6497" y="8224"/>
                </a:lnTo>
                <a:lnTo>
                  <a:pt x="2127" y="8224"/>
                </a:lnTo>
                <a:lnTo>
                  <a:pt x="2127" y="7266"/>
                </a:lnTo>
                <a:close/>
                <a:moveTo>
                  <a:pt x="7708" y="1082"/>
                </a:moveTo>
                <a:cubicBezTo>
                  <a:pt x="7745" y="1082"/>
                  <a:pt x="7776" y="1113"/>
                  <a:pt x="7776" y="1150"/>
                </a:cubicBezTo>
                <a:lnTo>
                  <a:pt x="7776" y="8224"/>
                </a:lnTo>
                <a:lnTo>
                  <a:pt x="7567" y="8224"/>
                </a:lnTo>
                <a:lnTo>
                  <a:pt x="7567" y="3633"/>
                </a:lnTo>
                <a:cubicBezTo>
                  <a:pt x="7567" y="3488"/>
                  <a:pt x="7461" y="3416"/>
                  <a:pt x="7355" y="3416"/>
                </a:cubicBezTo>
                <a:cubicBezTo>
                  <a:pt x="7249" y="3416"/>
                  <a:pt x="7143" y="3488"/>
                  <a:pt x="7143" y="3633"/>
                </a:cubicBezTo>
                <a:lnTo>
                  <a:pt x="7143" y="8224"/>
                </a:lnTo>
                <a:lnTo>
                  <a:pt x="6927" y="8224"/>
                </a:lnTo>
                <a:lnTo>
                  <a:pt x="6927" y="1150"/>
                </a:lnTo>
                <a:cubicBezTo>
                  <a:pt x="6927" y="1113"/>
                  <a:pt x="6958" y="1082"/>
                  <a:pt x="6995" y="1082"/>
                </a:cubicBezTo>
                <a:lnTo>
                  <a:pt x="7143" y="1082"/>
                </a:lnTo>
                <a:lnTo>
                  <a:pt x="7143" y="2772"/>
                </a:lnTo>
                <a:cubicBezTo>
                  <a:pt x="7143" y="2917"/>
                  <a:pt x="7249" y="2989"/>
                  <a:pt x="7355" y="2989"/>
                </a:cubicBezTo>
                <a:cubicBezTo>
                  <a:pt x="7461" y="2989"/>
                  <a:pt x="7567" y="2917"/>
                  <a:pt x="7567" y="2772"/>
                </a:cubicBezTo>
                <a:lnTo>
                  <a:pt x="7567" y="1082"/>
                </a:lnTo>
                <a:close/>
                <a:moveTo>
                  <a:pt x="12576" y="7266"/>
                </a:moveTo>
                <a:lnTo>
                  <a:pt x="12576" y="8224"/>
                </a:lnTo>
                <a:lnTo>
                  <a:pt x="8206" y="8224"/>
                </a:lnTo>
                <a:lnTo>
                  <a:pt x="8206" y="7266"/>
                </a:lnTo>
                <a:close/>
                <a:moveTo>
                  <a:pt x="1328" y="0"/>
                </a:moveTo>
                <a:cubicBezTo>
                  <a:pt x="744" y="0"/>
                  <a:pt x="363" y="615"/>
                  <a:pt x="627" y="1137"/>
                </a:cubicBezTo>
                <a:lnTo>
                  <a:pt x="320" y="1137"/>
                </a:lnTo>
                <a:cubicBezTo>
                  <a:pt x="129" y="1137"/>
                  <a:pt x="0" y="1334"/>
                  <a:pt x="74" y="1512"/>
                </a:cubicBezTo>
                <a:lnTo>
                  <a:pt x="326" y="2139"/>
                </a:lnTo>
                <a:cubicBezTo>
                  <a:pt x="363" y="2225"/>
                  <a:pt x="436" y="2287"/>
                  <a:pt x="522" y="2305"/>
                </a:cubicBezTo>
                <a:lnTo>
                  <a:pt x="522" y="3522"/>
                </a:lnTo>
                <a:cubicBezTo>
                  <a:pt x="522" y="3664"/>
                  <a:pt x="630" y="3734"/>
                  <a:pt x="738" y="3734"/>
                </a:cubicBezTo>
                <a:cubicBezTo>
                  <a:pt x="845" y="3734"/>
                  <a:pt x="953" y="3664"/>
                  <a:pt x="953" y="3522"/>
                </a:cubicBezTo>
                <a:lnTo>
                  <a:pt x="953" y="2305"/>
                </a:lnTo>
                <a:lnTo>
                  <a:pt x="1703" y="2305"/>
                </a:lnTo>
                <a:lnTo>
                  <a:pt x="1703" y="8224"/>
                </a:lnTo>
                <a:lnTo>
                  <a:pt x="953" y="8224"/>
                </a:lnTo>
                <a:lnTo>
                  <a:pt x="953" y="4383"/>
                </a:lnTo>
                <a:cubicBezTo>
                  <a:pt x="953" y="4238"/>
                  <a:pt x="845" y="4166"/>
                  <a:pt x="738" y="4166"/>
                </a:cubicBezTo>
                <a:cubicBezTo>
                  <a:pt x="630" y="4166"/>
                  <a:pt x="522" y="4238"/>
                  <a:pt x="522" y="4383"/>
                </a:cubicBezTo>
                <a:lnTo>
                  <a:pt x="522" y="8378"/>
                </a:lnTo>
                <a:cubicBezTo>
                  <a:pt x="522" y="8526"/>
                  <a:pt x="645" y="8649"/>
                  <a:pt x="793" y="8649"/>
                </a:cubicBezTo>
                <a:lnTo>
                  <a:pt x="13910" y="8649"/>
                </a:lnTo>
                <a:cubicBezTo>
                  <a:pt x="14058" y="8649"/>
                  <a:pt x="14181" y="8526"/>
                  <a:pt x="14181" y="8378"/>
                </a:cubicBezTo>
                <a:lnTo>
                  <a:pt x="14181" y="3633"/>
                </a:lnTo>
                <a:cubicBezTo>
                  <a:pt x="14181" y="3488"/>
                  <a:pt x="14075" y="3416"/>
                  <a:pt x="13968" y="3416"/>
                </a:cubicBezTo>
                <a:cubicBezTo>
                  <a:pt x="13862" y="3416"/>
                  <a:pt x="13756" y="3488"/>
                  <a:pt x="13756" y="3633"/>
                </a:cubicBezTo>
                <a:lnTo>
                  <a:pt x="13756" y="8224"/>
                </a:lnTo>
                <a:lnTo>
                  <a:pt x="13007" y="8224"/>
                </a:lnTo>
                <a:lnTo>
                  <a:pt x="13007" y="2305"/>
                </a:lnTo>
                <a:lnTo>
                  <a:pt x="13756" y="2305"/>
                </a:lnTo>
                <a:lnTo>
                  <a:pt x="13756" y="2785"/>
                </a:lnTo>
                <a:cubicBezTo>
                  <a:pt x="13756" y="2926"/>
                  <a:pt x="13862" y="2997"/>
                  <a:pt x="13968" y="2997"/>
                </a:cubicBezTo>
                <a:cubicBezTo>
                  <a:pt x="14075" y="2997"/>
                  <a:pt x="14181" y="2926"/>
                  <a:pt x="14181" y="2785"/>
                </a:cubicBezTo>
                <a:lnTo>
                  <a:pt x="14181" y="2305"/>
                </a:lnTo>
                <a:cubicBezTo>
                  <a:pt x="14273" y="2287"/>
                  <a:pt x="14347" y="2225"/>
                  <a:pt x="14377" y="2145"/>
                </a:cubicBezTo>
                <a:lnTo>
                  <a:pt x="14635" y="1512"/>
                </a:lnTo>
                <a:cubicBezTo>
                  <a:pt x="14672" y="1432"/>
                  <a:pt x="14660" y="1334"/>
                  <a:pt x="14611" y="1260"/>
                </a:cubicBezTo>
                <a:cubicBezTo>
                  <a:pt x="14556" y="1180"/>
                  <a:pt x="14476" y="1137"/>
                  <a:pt x="14383" y="1137"/>
                </a:cubicBezTo>
                <a:lnTo>
                  <a:pt x="14076" y="1137"/>
                </a:lnTo>
                <a:cubicBezTo>
                  <a:pt x="14340" y="615"/>
                  <a:pt x="13965" y="0"/>
                  <a:pt x="13381" y="0"/>
                </a:cubicBezTo>
                <a:cubicBezTo>
                  <a:pt x="12798" y="0"/>
                  <a:pt x="12416" y="615"/>
                  <a:pt x="12681" y="1137"/>
                </a:cubicBezTo>
                <a:lnTo>
                  <a:pt x="12269" y="1137"/>
                </a:lnTo>
                <a:cubicBezTo>
                  <a:pt x="12066" y="1137"/>
                  <a:pt x="11931" y="1359"/>
                  <a:pt x="12035" y="1543"/>
                </a:cubicBezTo>
                <a:lnTo>
                  <a:pt x="12386" y="2170"/>
                </a:lnTo>
                <a:cubicBezTo>
                  <a:pt x="12429" y="2238"/>
                  <a:pt x="12496" y="2287"/>
                  <a:pt x="12576" y="2305"/>
                </a:cubicBezTo>
                <a:lnTo>
                  <a:pt x="12576" y="2981"/>
                </a:lnTo>
                <a:cubicBezTo>
                  <a:pt x="12281" y="2975"/>
                  <a:pt x="11980" y="2938"/>
                  <a:pt x="11691" y="2871"/>
                </a:cubicBezTo>
                <a:cubicBezTo>
                  <a:pt x="11679" y="2865"/>
                  <a:pt x="11673" y="2865"/>
                  <a:pt x="11660" y="2858"/>
                </a:cubicBezTo>
                <a:cubicBezTo>
                  <a:pt x="11027" y="2692"/>
                  <a:pt x="10701" y="2373"/>
                  <a:pt x="10370" y="2047"/>
                </a:cubicBezTo>
                <a:cubicBezTo>
                  <a:pt x="9909" y="1592"/>
                  <a:pt x="9423" y="1125"/>
                  <a:pt x="8200" y="1070"/>
                </a:cubicBezTo>
                <a:cubicBezTo>
                  <a:pt x="8163" y="830"/>
                  <a:pt x="7954" y="652"/>
                  <a:pt x="7708" y="652"/>
                </a:cubicBezTo>
                <a:lnTo>
                  <a:pt x="6995" y="652"/>
                </a:lnTo>
                <a:cubicBezTo>
                  <a:pt x="6749" y="652"/>
                  <a:pt x="6540" y="830"/>
                  <a:pt x="6503" y="1070"/>
                </a:cubicBezTo>
                <a:cubicBezTo>
                  <a:pt x="5280" y="1119"/>
                  <a:pt x="4801" y="1592"/>
                  <a:pt x="4340" y="2047"/>
                </a:cubicBezTo>
                <a:cubicBezTo>
                  <a:pt x="4002" y="2373"/>
                  <a:pt x="3682" y="2692"/>
                  <a:pt x="3049" y="2858"/>
                </a:cubicBezTo>
                <a:cubicBezTo>
                  <a:pt x="3037" y="2865"/>
                  <a:pt x="3024" y="2865"/>
                  <a:pt x="3012" y="2871"/>
                </a:cubicBezTo>
                <a:cubicBezTo>
                  <a:pt x="2723" y="2938"/>
                  <a:pt x="2428" y="2975"/>
                  <a:pt x="2127" y="2981"/>
                </a:cubicBezTo>
                <a:lnTo>
                  <a:pt x="2127" y="2305"/>
                </a:lnTo>
                <a:cubicBezTo>
                  <a:pt x="2207" y="2287"/>
                  <a:pt x="2280" y="2238"/>
                  <a:pt x="2317" y="2170"/>
                </a:cubicBezTo>
                <a:lnTo>
                  <a:pt x="2674" y="1543"/>
                </a:lnTo>
                <a:cubicBezTo>
                  <a:pt x="2772" y="1359"/>
                  <a:pt x="2643" y="1137"/>
                  <a:pt x="2434" y="1137"/>
                </a:cubicBezTo>
                <a:lnTo>
                  <a:pt x="2022" y="1137"/>
                </a:lnTo>
                <a:cubicBezTo>
                  <a:pt x="2287" y="615"/>
                  <a:pt x="1912" y="0"/>
                  <a:pt x="1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1641" name="Google Shape;1641;p81"/>
          <p:cNvGrpSpPr/>
          <p:nvPr/>
        </p:nvGrpSpPr>
        <p:grpSpPr>
          <a:xfrm>
            <a:off x="2278573" y="3551054"/>
            <a:ext cx="295596" cy="365221"/>
            <a:chOff x="2135962" y="3367846"/>
            <a:chExt cx="319460" cy="394706"/>
          </a:xfrm>
        </p:grpSpPr>
        <p:sp>
          <p:nvSpPr>
            <p:cNvPr id="1642" name="Google Shape;1642;p81"/>
            <p:cNvSpPr/>
            <p:nvPr/>
          </p:nvSpPr>
          <p:spPr>
            <a:xfrm>
              <a:off x="2135962" y="3367846"/>
              <a:ext cx="158503" cy="338312"/>
            </a:xfrm>
            <a:custGeom>
              <a:avLst/>
              <a:gdLst/>
              <a:ahLst/>
              <a:cxnLst/>
              <a:rect l="l" t="t" r="r" b="b"/>
              <a:pathLst>
                <a:path w="5877" h="12544" extrusionOk="0">
                  <a:moveTo>
                    <a:pt x="4586" y="10588"/>
                  </a:moveTo>
                  <a:lnTo>
                    <a:pt x="4745" y="10785"/>
                  </a:lnTo>
                  <a:lnTo>
                    <a:pt x="4752" y="10791"/>
                  </a:lnTo>
                  <a:lnTo>
                    <a:pt x="1119" y="10791"/>
                  </a:lnTo>
                  <a:lnTo>
                    <a:pt x="1168" y="10736"/>
                  </a:lnTo>
                  <a:lnTo>
                    <a:pt x="1291" y="10588"/>
                  </a:lnTo>
                  <a:close/>
                  <a:moveTo>
                    <a:pt x="5108" y="11221"/>
                  </a:moveTo>
                  <a:lnTo>
                    <a:pt x="5428" y="11609"/>
                  </a:lnTo>
                  <a:cubicBezTo>
                    <a:pt x="5440" y="11615"/>
                    <a:pt x="5446" y="11633"/>
                    <a:pt x="5446" y="11652"/>
                  </a:cubicBezTo>
                  <a:lnTo>
                    <a:pt x="5446" y="12051"/>
                  </a:lnTo>
                  <a:cubicBezTo>
                    <a:pt x="5446" y="12088"/>
                    <a:pt x="5415" y="12119"/>
                    <a:pt x="5379" y="12119"/>
                  </a:cubicBezTo>
                  <a:lnTo>
                    <a:pt x="492" y="12119"/>
                  </a:lnTo>
                  <a:cubicBezTo>
                    <a:pt x="455" y="12119"/>
                    <a:pt x="430" y="12088"/>
                    <a:pt x="430" y="12051"/>
                  </a:cubicBezTo>
                  <a:lnTo>
                    <a:pt x="430" y="11652"/>
                  </a:lnTo>
                  <a:cubicBezTo>
                    <a:pt x="424" y="11633"/>
                    <a:pt x="430" y="11615"/>
                    <a:pt x="443" y="11609"/>
                  </a:cubicBezTo>
                  <a:lnTo>
                    <a:pt x="762" y="11221"/>
                  </a:lnTo>
                  <a:close/>
                  <a:moveTo>
                    <a:pt x="2936" y="1"/>
                  </a:moveTo>
                  <a:cubicBezTo>
                    <a:pt x="2829" y="1"/>
                    <a:pt x="2723" y="71"/>
                    <a:pt x="2723" y="213"/>
                  </a:cubicBezTo>
                  <a:lnTo>
                    <a:pt x="2723" y="6697"/>
                  </a:lnTo>
                  <a:lnTo>
                    <a:pt x="2496" y="6697"/>
                  </a:lnTo>
                  <a:cubicBezTo>
                    <a:pt x="2336" y="6697"/>
                    <a:pt x="2213" y="6820"/>
                    <a:pt x="2213" y="6980"/>
                  </a:cubicBezTo>
                  <a:lnTo>
                    <a:pt x="2213" y="8818"/>
                  </a:lnTo>
                  <a:lnTo>
                    <a:pt x="2047" y="9015"/>
                  </a:lnTo>
                  <a:cubicBezTo>
                    <a:pt x="1915" y="9174"/>
                    <a:pt x="2059" y="9367"/>
                    <a:pt x="2218" y="9367"/>
                  </a:cubicBezTo>
                  <a:cubicBezTo>
                    <a:pt x="2273" y="9367"/>
                    <a:pt x="2331" y="9343"/>
                    <a:pt x="2379" y="9285"/>
                  </a:cubicBezTo>
                  <a:lnTo>
                    <a:pt x="2539" y="9095"/>
                  </a:lnTo>
                  <a:cubicBezTo>
                    <a:pt x="2606" y="9015"/>
                    <a:pt x="2637" y="8923"/>
                    <a:pt x="2637" y="8818"/>
                  </a:cubicBezTo>
                  <a:lnTo>
                    <a:pt x="2637" y="7122"/>
                  </a:lnTo>
                  <a:lnTo>
                    <a:pt x="3227" y="7122"/>
                  </a:lnTo>
                  <a:lnTo>
                    <a:pt x="3227" y="8818"/>
                  </a:lnTo>
                  <a:cubicBezTo>
                    <a:pt x="3233" y="8923"/>
                    <a:pt x="3264" y="9015"/>
                    <a:pt x="3332" y="9095"/>
                  </a:cubicBezTo>
                  <a:lnTo>
                    <a:pt x="4223" y="10164"/>
                  </a:lnTo>
                  <a:lnTo>
                    <a:pt x="1647" y="10164"/>
                  </a:lnTo>
                  <a:lnTo>
                    <a:pt x="1783" y="9998"/>
                  </a:lnTo>
                  <a:cubicBezTo>
                    <a:pt x="1919" y="9839"/>
                    <a:pt x="1774" y="9644"/>
                    <a:pt x="1614" y="9644"/>
                  </a:cubicBezTo>
                  <a:cubicBezTo>
                    <a:pt x="1557" y="9644"/>
                    <a:pt x="1499" y="9668"/>
                    <a:pt x="1451" y="9728"/>
                  </a:cubicBezTo>
                  <a:lnTo>
                    <a:pt x="1027" y="10238"/>
                  </a:lnTo>
                  <a:lnTo>
                    <a:pt x="633" y="10699"/>
                  </a:lnTo>
                  <a:lnTo>
                    <a:pt x="111" y="11326"/>
                  </a:lnTo>
                  <a:cubicBezTo>
                    <a:pt x="37" y="11412"/>
                    <a:pt x="0" y="11523"/>
                    <a:pt x="0" y="11639"/>
                  </a:cubicBezTo>
                  <a:lnTo>
                    <a:pt x="0" y="12051"/>
                  </a:lnTo>
                  <a:cubicBezTo>
                    <a:pt x="0" y="12322"/>
                    <a:pt x="221" y="12543"/>
                    <a:pt x="492" y="12543"/>
                  </a:cubicBezTo>
                  <a:lnTo>
                    <a:pt x="5379" y="12543"/>
                  </a:lnTo>
                  <a:cubicBezTo>
                    <a:pt x="5649" y="12543"/>
                    <a:pt x="5870" y="12322"/>
                    <a:pt x="5876" y="12051"/>
                  </a:cubicBezTo>
                  <a:lnTo>
                    <a:pt x="5876" y="11652"/>
                  </a:lnTo>
                  <a:cubicBezTo>
                    <a:pt x="5876" y="11535"/>
                    <a:pt x="5833" y="11418"/>
                    <a:pt x="5760" y="11332"/>
                  </a:cubicBezTo>
                  <a:lnTo>
                    <a:pt x="5379" y="10871"/>
                  </a:lnTo>
                  <a:lnTo>
                    <a:pt x="5372" y="10871"/>
                  </a:lnTo>
                  <a:lnTo>
                    <a:pt x="4850" y="10238"/>
                  </a:lnTo>
                  <a:lnTo>
                    <a:pt x="4838" y="10232"/>
                  </a:lnTo>
                  <a:lnTo>
                    <a:pt x="3664" y="8818"/>
                  </a:lnTo>
                  <a:lnTo>
                    <a:pt x="3664" y="6974"/>
                  </a:lnTo>
                  <a:cubicBezTo>
                    <a:pt x="3664" y="6820"/>
                    <a:pt x="3535" y="6691"/>
                    <a:pt x="3375" y="6691"/>
                  </a:cubicBezTo>
                  <a:lnTo>
                    <a:pt x="3153" y="6691"/>
                  </a:lnTo>
                  <a:lnTo>
                    <a:pt x="3153" y="213"/>
                  </a:lnTo>
                  <a:cubicBezTo>
                    <a:pt x="3150" y="71"/>
                    <a:pt x="3043" y="1"/>
                    <a:pt x="29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3" name="Google Shape;1643;p81"/>
            <p:cNvSpPr/>
            <p:nvPr/>
          </p:nvSpPr>
          <p:spPr>
            <a:xfrm>
              <a:off x="2246862" y="3367846"/>
              <a:ext cx="69637" cy="155941"/>
            </a:xfrm>
            <a:custGeom>
              <a:avLst/>
              <a:gdLst/>
              <a:ahLst/>
              <a:cxnLst/>
              <a:rect l="l" t="t" r="r" b="b"/>
              <a:pathLst>
                <a:path w="2582" h="5782" extrusionOk="0">
                  <a:moveTo>
                    <a:pt x="1549" y="2788"/>
                  </a:moveTo>
                  <a:lnTo>
                    <a:pt x="1678" y="3391"/>
                  </a:lnTo>
                  <a:lnTo>
                    <a:pt x="910" y="3391"/>
                  </a:lnTo>
                  <a:lnTo>
                    <a:pt x="1039" y="2788"/>
                  </a:lnTo>
                  <a:close/>
                  <a:moveTo>
                    <a:pt x="1771" y="3821"/>
                  </a:moveTo>
                  <a:lnTo>
                    <a:pt x="1814" y="4024"/>
                  </a:lnTo>
                  <a:lnTo>
                    <a:pt x="775" y="4024"/>
                  </a:lnTo>
                  <a:lnTo>
                    <a:pt x="818" y="3821"/>
                  </a:lnTo>
                  <a:close/>
                  <a:moveTo>
                    <a:pt x="1291" y="1"/>
                  </a:moveTo>
                  <a:cubicBezTo>
                    <a:pt x="1184" y="1"/>
                    <a:pt x="1076" y="71"/>
                    <a:pt x="1076" y="213"/>
                  </a:cubicBezTo>
                  <a:lnTo>
                    <a:pt x="1076" y="2352"/>
                  </a:lnTo>
                  <a:lnTo>
                    <a:pt x="984" y="2352"/>
                  </a:lnTo>
                  <a:cubicBezTo>
                    <a:pt x="812" y="2352"/>
                    <a:pt x="664" y="2475"/>
                    <a:pt x="627" y="2641"/>
                  </a:cubicBezTo>
                  <a:lnTo>
                    <a:pt x="431" y="3557"/>
                  </a:lnTo>
                  <a:lnTo>
                    <a:pt x="295" y="4183"/>
                  </a:lnTo>
                  <a:lnTo>
                    <a:pt x="240" y="4436"/>
                  </a:lnTo>
                  <a:cubicBezTo>
                    <a:pt x="204" y="4596"/>
                    <a:pt x="333" y="4695"/>
                    <a:pt x="457" y="4695"/>
                  </a:cubicBezTo>
                  <a:cubicBezTo>
                    <a:pt x="547" y="4695"/>
                    <a:pt x="635" y="4644"/>
                    <a:pt x="658" y="4528"/>
                  </a:cubicBezTo>
                  <a:lnTo>
                    <a:pt x="676" y="4442"/>
                  </a:lnTo>
                  <a:lnTo>
                    <a:pt x="1900" y="4442"/>
                  </a:lnTo>
                  <a:lnTo>
                    <a:pt x="2096" y="5351"/>
                  </a:lnTo>
                  <a:lnTo>
                    <a:pt x="474" y="5351"/>
                  </a:lnTo>
                  <a:cubicBezTo>
                    <a:pt x="455" y="5228"/>
                    <a:pt x="355" y="5164"/>
                    <a:pt x="257" y="5164"/>
                  </a:cubicBezTo>
                  <a:cubicBezTo>
                    <a:pt x="165" y="5164"/>
                    <a:pt x="73" y="5220"/>
                    <a:pt x="50" y="5333"/>
                  </a:cubicBezTo>
                  <a:cubicBezTo>
                    <a:pt x="0" y="5560"/>
                    <a:pt x="172" y="5775"/>
                    <a:pt x="406" y="5775"/>
                  </a:cubicBezTo>
                  <a:lnTo>
                    <a:pt x="406" y="5782"/>
                  </a:lnTo>
                  <a:lnTo>
                    <a:pt x="2176" y="5782"/>
                  </a:lnTo>
                  <a:cubicBezTo>
                    <a:pt x="2404" y="5782"/>
                    <a:pt x="2582" y="5567"/>
                    <a:pt x="2533" y="5339"/>
                  </a:cubicBezTo>
                  <a:lnTo>
                    <a:pt x="2287" y="4190"/>
                  </a:lnTo>
                  <a:lnTo>
                    <a:pt x="2152" y="3557"/>
                  </a:lnTo>
                  <a:lnTo>
                    <a:pt x="1955" y="2647"/>
                  </a:lnTo>
                  <a:cubicBezTo>
                    <a:pt x="1918" y="2475"/>
                    <a:pt x="1771" y="2358"/>
                    <a:pt x="1598" y="2358"/>
                  </a:cubicBezTo>
                  <a:lnTo>
                    <a:pt x="1506" y="2358"/>
                  </a:lnTo>
                  <a:lnTo>
                    <a:pt x="1506" y="213"/>
                  </a:lnTo>
                  <a:cubicBezTo>
                    <a:pt x="1506" y="71"/>
                    <a:pt x="1399" y="1"/>
                    <a:pt x="12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4" name="Google Shape;1644;p81"/>
            <p:cNvSpPr/>
            <p:nvPr/>
          </p:nvSpPr>
          <p:spPr>
            <a:xfrm>
              <a:off x="2369360" y="3661360"/>
              <a:ext cx="11651" cy="24812"/>
            </a:xfrm>
            <a:custGeom>
              <a:avLst/>
              <a:gdLst/>
              <a:ahLst/>
              <a:cxnLst/>
              <a:rect l="l" t="t" r="r" b="b"/>
              <a:pathLst>
                <a:path w="432" h="920" extrusionOk="0">
                  <a:moveTo>
                    <a:pt x="216" y="0"/>
                  </a:moveTo>
                  <a:cubicBezTo>
                    <a:pt x="93" y="0"/>
                    <a:pt x="1" y="93"/>
                    <a:pt x="1" y="209"/>
                  </a:cubicBezTo>
                  <a:lnTo>
                    <a:pt x="1" y="707"/>
                  </a:lnTo>
                  <a:cubicBezTo>
                    <a:pt x="1" y="849"/>
                    <a:pt x="108" y="919"/>
                    <a:pt x="216" y="919"/>
                  </a:cubicBezTo>
                  <a:cubicBezTo>
                    <a:pt x="323" y="919"/>
                    <a:pt x="431" y="849"/>
                    <a:pt x="431" y="707"/>
                  </a:cubicBezTo>
                  <a:lnTo>
                    <a:pt x="431" y="209"/>
                  </a:lnTo>
                  <a:cubicBezTo>
                    <a:pt x="431" y="93"/>
                    <a:pt x="333" y="0"/>
                    <a:pt x="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5" name="Google Shape;1645;p81"/>
            <p:cNvSpPr/>
            <p:nvPr/>
          </p:nvSpPr>
          <p:spPr>
            <a:xfrm>
              <a:off x="2385407" y="3641969"/>
              <a:ext cx="26808" cy="22196"/>
            </a:xfrm>
            <a:custGeom>
              <a:avLst/>
              <a:gdLst/>
              <a:ahLst/>
              <a:cxnLst/>
              <a:rect l="l" t="t" r="r" b="b"/>
              <a:pathLst>
                <a:path w="994" h="823" extrusionOk="0">
                  <a:moveTo>
                    <a:pt x="306" y="1"/>
                  </a:moveTo>
                  <a:cubicBezTo>
                    <a:pt x="141" y="1"/>
                    <a:pt x="0" y="214"/>
                    <a:pt x="156" y="369"/>
                  </a:cubicBezTo>
                  <a:lnTo>
                    <a:pt x="537" y="756"/>
                  </a:lnTo>
                  <a:cubicBezTo>
                    <a:pt x="584" y="803"/>
                    <a:pt x="636" y="823"/>
                    <a:pt x="686" y="823"/>
                  </a:cubicBezTo>
                  <a:cubicBezTo>
                    <a:pt x="852" y="823"/>
                    <a:pt x="994" y="605"/>
                    <a:pt x="838" y="449"/>
                  </a:cubicBezTo>
                  <a:lnTo>
                    <a:pt x="457" y="68"/>
                  </a:lnTo>
                  <a:cubicBezTo>
                    <a:pt x="409" y="20"/>
                    <a:pt x="357" y="1"/>
                    <a:pt x="3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6" name="Google Shape;1646;p81"/>
            <p:cNvSpPr/>
            <p:nvPr/>
          </p:nvSpPr>
          <p:spPr>
            <a:xfrm>
              <a:off x="2337967" y="3641969"/>
              <a:ext cx="26997" cy="22196"/>
            </a:xfrm>
            <a:custGeom>
              <a:avLst/>
              <a:gdLst/>
              <a:ahLst/>
              <a:cxnLst/>
              <a:rect l="l" t="t" r="r" b="b"/>
              <a:pathLst>
                <a:path w="1001" h="823" extrusionOk="0">
                  <a:moveTo>
                    <a:pt x="689" y="1"/>
                  </a:moveTo>
                  <a:cubicBezTo>
                    <a:pt x="638" y="1"/>
                    <a:pt x="585" y="20"/>
                    <a:pt x="538" y="68"/>
                  </a:cubicBezTo>
                  <a:lnTo>
                    <a:pt x="157" y="449"/>
                  </a:lnTo>
                  <a:cubicBezTo>
                    <a:pt x="1" y="605"/>
                    <a:pt x="143" y="823"/>
                    <a:pt x="309" y="823"/>
                  </a:cubicBezTo>
                  <a:cubicBezTo>
                    <a:pt x="359" y="823"/>
                    <a:pt x="411" y="803"/>
                    <a:pt x="458" y="756"/>
                  </a:cubicBezTo>
                  <a:lnTo>
                    <a:pt x="845" y="369"/>
                  </a:lnTo>
                  <a:cubicBezTo>
                    <a:pt x="1001" y="214"/>
                    <a:pt x="857" y="1"/>
                    <a:pt x="6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7" name="Google Shape;1647;p81"/>
            <p:cNvSpPr/>
            <p:nvPr/>
          </p:nvSpPr>
          <p:spPr>
            <a:xfrm>
              <a:off x="2209401" y="3737604"/>
              <a:ext cx="11462" cy="24947"/>
            </a:xfrm>
            <a:custGeom>
              <a:avLst/>
              <a:gdLst/>
              <a:ahLst/>
              <a:cxnLst/>
              <a:rect l="l" t="t" r="r" b="b"/>
              <a:pathLst>
                <a:path w="425" h="925" extrusionOk="0">
                  <a:moveTo>
                    <a:pt x="215" y="1"/>
                  </a:moveTo>
                  <a:cubicBezTo>
                    <a:pt x="92" y="1"/>
                    <a:pt x="0" y="99"/>
                    <a:pt x="0" y="216"/>
                  </a:cubicBezTo>
                  <a:lnTo>
                    <a:pt x="0" y="708"/>
                  </a:lnTo>
                  <a:cubicBezTo>
                    <a:pt x="0" y="852"/>
                    <a:pt x="106" y="924"/>
                    <a:pt x="212" y="924"/>
                  </a:cubicBezTo>
                  <a:cubicBezTo>
                    <a:pt x="318" y="924"/>
                    <a:pt x="424" y="852"/>
                    <a:pt x="424" y="708"/>
                  </a:cubicBezTo>
                  <a:lnTo>
                    <a:pt x="424" y="216"/>
                  </a:lnTo>
                  <a:cubicBezTo>
                    <a:pt x="424" y="99"/>
                    <a:pt x="332" y="1"/>
                    <a:pt x="2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8" name="Google Shape;1648;p81"/>
            <p:cNvSpPr/>
            <p:nvPr/>
          </p:nvSpPr>
          <p:spPr>
            <a:xfrm>
              <a:off x="2225367" y="3718240"/>
              <a:ext cx="26862" cy="22223"/>
            </a:xfrm>
            <a:custGeom>
              <a:avLst/>
              <a:gdLst/>
              <a:ahLst/>
              <a:cxnLst/>
              <a:rect l="l" t="t" r="r" b="b"/>
              <a:pathLst>
                <a:path w="996" h="824" extrusionOk="0">
                  <a:moveTo>
                    <a:pt x="310" y="1"/>
                  </a:moveTo>
                  <a:cubicBezTo>
                    <a:pt x="144" y="1"/>
                    <a:pt x="1" y="219"/>
                    <a:pt x="152" y="375"/>
                  </a:cubicBezTo>
                  <a:lnTo>
                    <a:pt x="539" y="756"/>
                  </a:lnTo>
                  <a:cubicBezTo>
                    <a:pt x="587" y="803"/>
                    <a:pt x="639" y="823"/>
                    <a:pt x="690" y="823"/>
                  </a:cubicBezTo>
                  <a:cubicBezTo>
                    <a:pt x="855" y="823"/>
                    <a:pt x="996" y="610"/>
                    <a:pt x="840" y="455"/>
                  </a:cubicBezTo>
                  <a:lnTo>
                    <a:pt x="459" y="67"/>
                  </a:lnTo>
                  <a:cubicBezTo>
                    <a:pt x="412" y="21"/>
                    <a:pt x="360" y="1"/>
                    <a:pt x="3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9" name="Google Shape;1649;p81"/>
            <p:cNvSpPr/>
            <p:nvPr/>
          </p:nvSpPr>
          <p:spPr>
            <a:xfrm>
              <a:off x="2178008" y="3718240"/>
              <a:ext cx="26997" cy="22223"/>
            </a:xfrm>
            <a:custGeom>
              <a:avLst/>
              <a:gdLst/>
              <a:ahLst/>
              <a:cxnLst/>
              <a:rect l="l" t="t" r="r" b="b"/>
              <a:pathLst>
                <a:path w="1001" h="824" extrusionOk="0">
                  <a:moveTo>
                    <a:pt x="687" y="1"/>
                  </a:moveTo>
                  <a:cubicBezTo>
                    <a:pt x="636" y="1"/>
                    <a:pt x="584" y="21"/>
                    <a:pt x="537" y="67"/>
                  </a:cubicBezTo>
                  <a:lnTo>
                    <a:pt x="156" y="455"/>
                  </a:lnTo>
                  <a:cubicBezTo>
                    <a:pt x="1" y="610"/>
                    <a:pt x="141" y="823"/>
                    <a:pt x="307" y="823"/>
                  </a:cubicBezTo>
                  <a:cubicBezTo>
                    <a:pt x="357" y="823"/>
                    <a:pt x="410" y="803"/>
                    <a:pt x="457" y="756"/>
                  </a:cubicBezTo>
                  <a:lnTo>
                    <a:pt x="845" y="375"/>
                  </a:lnTo>
                  <a:cubicBezTo>
                    <a:pt x="1001" y="219"/>
                    <a:pt x="855" y="1"/>
                    <a:pt x="6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50" name="Google Shape;1650;p81"/>
            <p:cNvSpPr/>
            <p:nvPr/>
          </p:nvSpPr>
          <p:spPr>
            <a:xfrm>
              <a:off x="2294761" y="3367846"/>
              <a:ext cx="160660" cy="260881"/>
            </a:xfrm>
            <a:custGeom>
              <a:avLst/>
              <a:gdLst/>
              <a:ahLst/>
              <a:cxnLst/>
              <a:rect l="l" t="t" r="r" b="b"/>
              <a:pathLst>
                <a:path w="5957" h="9673" extrusionOk="0">
                  <a:moveTo>
                    <a:pt x="5502" y="7712"/>
                  </a:moveTo>
                  <a:lnTo>
                    <a:pt x="5502" y="7718"/>
                  </a:lnTo>
                  <a:cubicBezTo>
                    <a:pt x="5514" y="7779"/>
                    <a:pt x="5521" y="7847"/>
                    <a:pt x="5514" y="7915"/>
                  </a:cubicBezTo>
                  <a:lnTo>
                    <a:pt x="437" y="7915"/>
                  </a:lnTo>
                  <a:cubicBezTo>
                    <a:pt x="437" y="7847"/>
                    <a:pt x="443" y="7779"/>
                    <a:pt x="462" y="7712"/>
                  </a:cubicBezTo>
                  <a:close/>
                  <a:moveTo>
                    <a:pt x="5398" y="8345"/>
                  </a:moveTo>
                  <a:lnTo>
                    <a:pt x="5385" y="8363"/>
                  </a:lnTo>
                  <a:lnTo>
                    <a:pt x="4930" y="9089"/>
                  </a:lnTo>
                  <a:cubicBezTo>
                    <a:pt x="4869" y="9187"/>
                    <a:pt x="4758" y="9242"/>
                    <a:pt x="4642" y="9242"/>
                  </a:cubicBezTo>
                  <a:lnTo>
                    <a:pt x="1316" y="9242"/>
                  </a:lnTo>
                  <a:cubicBezTo>
                    <a:pt x="1199" y="9242"/>
                    <a:pt x="1089" y="9187"/>
                    <a:pt x="1027" y="9089"/>
                  </a:cubicBezTo>
                  <a:lnTo>
                    <a:pt x="579" y="8363"/>
                  </a:lnTo>
                  <a:lnTo>
                    <a:pt x="566" y="8345"/>
                  </a:lnTo>
                  <a:close/>
                  <a:moveTo>
                    <a:pt x="2980" y="1"/>
                  </a:moveTo>
                  <a:cubicBezTo>
                    <a:pt x="2873" y="1"/>
                    <a:pt x="2767" y="71"/>
                    <a:pt x="2767" y="213"/>
                  </a:cubicBezTo>
                  <a:lnTo>
                    <a:pt x="2767" y="4552"/>
                  </a:lnTo>
                  <a:lnTo>
                    <a:pt x="2632" y="4552"/>
                  </a:lnTo>
                  <a:cubicBezTo>
                    <a:pt x="2478" y="4552"/>
                    <a:pt x="2349" y="4681"/>
                    <a:pt x="2349" y="4835"/>
                  </a:cubicBezTo>
                  <a:lnTo>
                    <a:pt x="2349" y="6052"/>
                  </a:lnTo>
                  <a:lnTo>
                    <a:pt x="2134" y="6144"/>
                  </a:lnTo>
                  <a:cubicBezTo>
                    <a:pt x="1888" y="6230"/>
                    <a:pt x="1986" y="6562"/>
                    <a:pt x="2194" y="6562"/>
                  </a:cubicBezTo>
                  <a:cubicBezTo>
                    <a:pt x="2225" y="6562"/>
                    <a:pt x="2258" y="6554"/>
                    <a:pt x="2293" y="6538"/>
                  </a:cubicBezTo>
                  <a:lnTo>
                    <a:pt x="2601" y="6415"/>
                  </a:lnTo>
                  <a:cubicBezTo>
                    <a:pt x="2711" y="6372"/>
                    <a:pt x="2779" y="6267"/>
                    <a:pt x="2779" y="6150"/>
                  </a:cubicBezTo>
                  <a:lnTo>
                    <a:pt x="2779" y="4983"/>
                  </a:lnTo>
                  <a:lnTo>
                    <a:pt x="3179" y="4983"/>
                  </a:lnTo>
                  <a:lnTo>
                    <a:pt x="3179" y="6150"/>
                  </a:lnTo>
                  <a:cubicBezTo>
                    <a:pt x="3179" y="6267"/>
                    <a:pt x="3252" y="6372"/>
                    <a:pt x="3357" y="6415"/>
                  </a:cubicBezTo>
                  <a:lnTo>
                    <a:pt x="4973" y="7072"/>
                  </a:lnTo>
                  <a:cubicBezTo>
                    <a:pt x="5090" y="7122"/>
                    <a:pt x="5195" y="7195"/>
                    <a:pt x="5281" y="7281"/>
                  </a:cubicBezTo>
                  <a:lnTo>
                    <a:pt x="683" y="7281"/>
                  </a:lnTo>
                  <a:cubicBezTo>
                    <a:pt x="769" y="7195"/>
                    <a:pt x="874" y="7122"/>
                    <a:pt x="990" y="7072"/>
                  </a:cubicBezTo>
                  <a:lnTo>
                    <a:pt x="1433" y="6894"/>
                  </a:lnTo>
                  <a:cubicBezTo>
                    <a:pt x="1658" y="6790"/>
                    <a:pt x="1560" y="6480"/>
                    <a:pt x="1353" y="6480"/>
                  </a:cubicBezTo>
                  <a:cubicBezTo>
                    <a:pt x="1328" y="6480"/>
                    <a:pt x="1301" y="6485"/>
                    <a:pt x="1273" y="6495"/>
                  </a:cubicBezTo>
                  <a:lnTo>
                    <a:pt x="824" y="6679"/>
                  </a:lnTo>
                  <a:cubicBezTo>
                    <a:pt x="468" y="6820"/>
                    <a:pt x="191" y="7122"/>
                    <a:pt x="75" y="7490"/>
                  </a:cubicBezTo>
                  <a:cubicBezTo>
                    <a:pt x="62" y="7521"/>
                    <a:pt x="56" y="7552"/>
                    <a:pt x="50" y="7583"/>
                  </a:cubicBezTo>
                  <a:lnTo>
                    <a:pt x="50" y="7589"/>
                  </a:lnTo>
                  <a:cubicBezTo>
                    <a:pt x="1" y="7779"/>
                    <a:pt x="1" y="7976"/>
                    <a:pt x="44" y="8173"/>
                  </a:cubicBezTo>
                  <a:lnTo>
                    <a:pt x="44" y="8179"/>
                  </a:lnTo>
                  <a:cubicBezTo>
                    <a:pt x="75" y="8320"/>
                    <a:pt x="136" y="8462"/>
                    <a:pt x="216" y="8591"/>
                  </a:cubicBezTo>
                  <a:lnTo>
                    <a:pt x="665" y="9310"/>
                  </a:lnTo>
                  <a:cubicBezTo>
                    <a:pt x="806" y="9537"/>
                    <a:pt x="1052" y="9673"/>
                    <a:pt x="1316" y="9673"/>
                  </a:cubicBezTo>
                  <a:lnTo>
                    <a:pt x="4648" y="9673"/>
                  </a:lnTo>
                  <a:cubicBezTo>
                    <a:pt x="4912" y="9673"/>
                    <a:pt x="5158" y="9537"/>
                    <a:pt x="5293" y="9310"/>
                  </a:cubicBezTo>
                  <a:lnTo>
                    <a:pt x="5748" y="8591"/>
                  </a:lnTo>
                  <a:cubicBezTo>
                    <a:pt x="5828" y="8462"/>
                    <a:pt x="5883" y="8320"/>
                    <a:pt x="5920" y="8179"/>
                  </a:cubicBezTo>
                  <a:lnTo>
                    <a:pt x="5920" y="8173"/>
                  </a:lnTo>
                  <a:cubicBezTo>
                    <a:pt x="5957" y="7982"/>
                    <a:pt x="5957" y="7779"/>
                    <a:pt x="5914" y="7589"/>
                  </a:cubicBezTo>
                  <a:lnTo>
                    <a:pt x="5914" y="7583"/>
                  </a:lnTo>
                  <a:cubicBezTo>
                    <a:pt x="5908" y="7552"/>
                    <a:pt x="5895" y="7527"/>
                    <a:pt x="5889" y="7497"/>
                  </a:cubicBezTo>
                  <a:cubicBezTo>
                    <a:pt x="5766" y="7128"/>
                    <a:pt x="5496" y="6827"/>
                    <a:pt x="5133" y="6679"/>
                  </a:cubicBezTo>
                  <a:lnTo>
                    <a:pt x="3609" y="6058"/>
                  </a:lnTo>
                  <a:lnTo>
                    <a:pt x="3609" y="4835"/>
                  </a:lnTo>
                  <a:cubicBezTo>
                    <a:pt x="3609" y="4681"/>
                    <a:pt x="3486" y="4552"/>
                    <a:pt x="3326" y="4552"/>
                  </a:cubicBezTo>
                  <a:lnTo>
                    <a:pt x="3197" y="4552"/>
                  </a:lnTo>
                  <a:lnTo>
                    <a:pt x="3197" y="213"/>
                  </a:lnTo>
                  <a:cubicBezTo>
                    <a:pt x="3194" y="71"/>
                    <a:pt x="3086" y="1"/>
                    <a:pt x="29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51" name="Google Shape;1651;p81"/>
          <p:cNvGrpSpPr/>
          <p:nvPr/>
        </p:nvGrpSpPr>
        <p:grpSpPr>
          <a:xfrm>
            <a:off x="2243049" y="1886034"/>
            <a:ext cx="366644" cy="292402"/>
            <a:chOff x="2077599" y="1568407"/>
            <a:chExt cx="396243" cy="316007"/>
          </a:xfrm>
        </p:grpSpPr>
        <p:sp>
          <p:nvSpPr>
            <p:cNvPr id="1652" name="Google Shape;1652;p81"/>
            <p:cNvSpPr/>
            <p:nvPr/>
          </p:nvSpPr>
          <p:spPr>
            <a:xfrm>
              <a:off x="2077599" y="1654792"/>
              <a:ext cx="316331" cy="229623"/>
            </a:xfrm>
            <a:custGeom>
              <a:avLst/>
              <a:gdLst/>
              <a:ahLst/>
              <a:cxnLst/>
              <a:rect l="l" t="t" r="r" b="b"/>
              <a:pathLst>
                <a:path w="11729" h="8514" extrusionOk="0">
                  <a:moveTo>
                    <a:pt x="5041" y="4223"/>
                  </a:moveTo>
                  <a:lnTo>
                    <a:pt x="5041" y="8083"/>
                  </a:lnTo>
                  <a:lnTo>
                    <a:pt x="2976" y="8083"/>
                  </a:lnTo>
                  <a:lnTo>
                    <a:pt x="2976" y="4223"/>
                  </a:lnTo>
                  <a:close/>
                  <a:moveTo>
                    <a:pt x="747" y="0"/>
                  </a:moveTo>
                  <a:cubicBezTo>
                    <a:pt x="673" y="0"/>
                    <a:pt x="599" y="39"/>
                    <a:pt x="560" y="129"/>
                  </a:cubicBezTo>
                  <a:lnTo>
                    <a:pt x="117" y="1162"/>
                  </a:lnTo>
                  <a:cubicBezTo>
                    <a:pt x="1" y="1433"/>
                    <a:pt x="197" y="1734"/>
                    <a:pt x="492" y="1734"/>
                  </a:cubicBezTo>
                  <a:lnTo>
                    <a:pt x="646" y="1734"/>
                  </a:lnTo>
                  <a:lnTo>
                    <a:pt x="646" y="8243"/>
                  </a:lnTo>
                  <a:cubicBezTo>
                    <a:pt x="646" y="8391"/>
                    <a:pt x="769" y="8514"/>
                    <a:pt x="916" y="8514"/>
                  </a:cubicBezTo>
                  <a:lnTo>
                    <a:pt x="11458" y="8514"/>
                  </a:lnTo>
                  <a:cubicBezTo>
                    <a:pt x="11606" y="8514"/>
                    <a:pt x="11729" y="8391"/>
                    <a:pt x="11729" y="8243"/>
                  </a:cubicBezTo>
                  <a:lnTo>
                    <a:pt x="11729" y="6467"/>
                  </a:lnTo>
                  <a:cubicBezTo>
                    <a:pt x="11729" y="6344"/>
                    <a:pt x="11636" y="6252"/>
                    <a:pt x="11513" y="6252"/>
                  </a:cubicBezTo>
                  <a:cubicBezTo>
                    <a:pt x="11397" y="6252"/>
                    <a:pt x="11304" y="6344"/>
                    <a:pt x="11304" y="6461"/>
                  </a:cubicBezTo>
                  <a:lnTo>
                    <a:pt x="11304" y="8083"/>
                  </a:lnTo>
                  <a:lnTo>
                    <a:pt x="5471" y="8083"/>
                  </a:lnTo>
                  <a:lnTo>
                    <a:pt x="5471" y="4063"/>
                  </a:lnTo>
                  <a:cubicBezTo>
                    <a:pt x="5471" y="3916"/>
                    <a:pt x="5348" y="3793"/>
                    <a:pt x="5201" y="3793"/>
                  </a:cubicBezTo>
                  <a:lnTo>
                    <a:pt x="2816" y="3793"/>
                  </a:lnTo>
                  <a:cubicBezTo>
                    <a:pt x="2668" y="3793"/>
                    <a:pt x="2545" y="3916"/>
                    <a:pt x="2545" y="4063"/>
                  </a:cubicBezTo>
                  <a:lnTo>
                    <a:pt x="2545" y="8083"/>
                  </a:lnTo>
                  <a:lnTo>
                    <a:pt x="1076" y="8083"/>
                  </a:lnTo>
                  <a:lnTo>
                    <a:pt x="1076" y="1734"/>
                  </a:lnTo>
                  <a:lnTo>
                    <a:pt x="9774" y="1734"/>
                  </a:lnTo>
                  <a:cubicBezTo>
                    <a:pt x="10063" y="1734"/>
                    <a:pt x="10063" y="1310"/>
                    <a:pt x="9774" y="1310"/>
                  </a:cubicBezTo>
                  <a:lnTo>
                    <a:pt x="517" y="1310"/>
                  </a:lnTo>
                  <a:lnTo>
                    <a:pt x="953" y="302"/>
                  </a:lnTo>
                  <a:cubicBezTo>
                    <a:pt x="1025" y="130"/>
                    <a:pt x="885" y="0"/>
                    <a:pt x="7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53" name="Google Shape;1653;p81"/>
            <p:cNvSpPr/>
            <p:nvPr/>
          </p:nvSpPr>
          <p:spPr>
            <a:xfrm>
              <a:off x="2248022" y="1757063"/>
              <a:ext cx="115728" cy="76945"/>
            </a:xfrm>
            <a:custGeom>
              <a:avLst/>
              <a:gdLst/>
              <a:ahLst/>
              <a:cxnLst/>
              <a:rect l="l" t="t" r="r" b="b"/>
              <a:pathLst>
                <a:path w="4291" h="2853" extrusionOk="0">
                  <a:moveTo>
                    <a:pt x="1930" y="431"/>
                  </a:moveTo>
                  <a:lnTo>
                    <a:pt x="1930" y="1212"/>
                  </a:lnTo>
                  <a:lnTo>
                    <a:pt x="1150" y="1212"/>
                  </a:lnTo>
                  <a:lnTo>
                    <a:pt x="1150" y="431"/>
                  </a:lnTo>
                  <a:close/>
                  <a:moveTo>
                    <a:pt x="3141" y="431"/>
                  </a:moveTo>
                  <a:lnTo>
                    <a:pt x="3141" y="1218"/>
                  </a:lnTo>
                  <a:lnTo>
                    <a:pt x="2361" y="1218"/>
                  </a:lnTo>
                  <a:lnTo>
                    <a:pt x="2361" y="431"/>
                  </a:lnTo>
                  <a:close/>
                  <a:moveTo>
                    <a:pt x="1930" y="1642"/>
                  </a:moveTo>
                  <a:lnTo>
                    <a:pt x="1930" y="2423"/>
                  </a:lnTo>
                  <a:lnTo>
                    <a:pt x="1150" y="2423"/>
                  </a:lnTo>
                  <a:lnTo>
                    <a:pt x="1150" y="1642"/>
                  </a:lnTo>
                  <a:close/>
                  <a:moveTo>
                    <a:pt x="3141" y="1642"/>
                  </a:moveTo>
                  <a:lnTo>
                    <a:pt x="3141" y="2423"/>
                  </a:lnTo>
                  <a:lnTo>
                    <a:pt x="2361" y="2423"/>
                  </a:lnTo>
                  <a:lnTo>
                    <a:pt x="2361" y="1642"/>
                  </a:lnTo>
                  <a:close/>
                  <a:moveTo>
                    <a:pt x="935" y="1"/>
                  </a:moveTo>
                  <a:cubicBezTo>
                    <a:pt x="812" y="1"/>
                    <a:pt x="720" y="99"/>
                    <a:pt x="720" y="216"/>
                  </a:cubicBezTo>
                  <a:lnTo>
                    <a:pt x="720" y="2423"/>
                  </a:lnTo>
                  <a:lnTo>
                    <a:pt x="289" y="2423"/>
                  </a:lnTo>
                  <a:cubicBezTo>
                    <a:pt x="0" y="2423"/>
                    <a:pt x="0" y="2853"/>
                    <a:pt x="289" y="2853"/>
                  </a:cubicBezTo>
                  <a:lnTo>
                    <a:pt x="4008" y="2853"/>
                  </a:lnTo>
                  <a:cubicBezTo>
                    <a:pt x="4291" y="2853"/>
                    <a:pt x="4291" y="2423"/>
                    <a:pt x="4008" y="2423"/>
                  </a:cubicBezTo>
                  <a:lnTo>
                    <a:pt x="3572" y="2423"/>
                  </a:lnTo>
                  <a:lnTo>
                    <a:pt x="3572" y="216"/>
                  </a:lnTo>
                  <a:cubicBezTo>
                    <a:pt x="3572" y="99"/>
                    <a:pt x="3473" y="1"/>
                    <a:pt x="33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54" name="Google Shape;1654;p81"/>
            <p:cNvSpPr/>
            <p:nvPr/>
          </p:nvSpPr>
          <p:spPr>
            <a:xfrm>
              <a:off x="2100550" y="1568407"/>
              <a:ext cx="373292" cy="243404"/>
            </a:xfrm>
            <a:custGeom>
              <a:avLst/>
              <a:gdLst/>
              <a:ahLst/>
              <a:cxnLst/>
              <a:rect l="l" t="t" r="r" b="b"/>
              <a:pathLst>
                <a:path w="13841" h="9025" extrusionOk="0">
                  <a:moveTo>
                    <a:pt x="3083" y="892"/>
                  </a:moveTo>
                  <a:lnTo>
                    <a:pt x="3083" y="2171"/>
                  </a:lnTo>
                  <a:lnTo>
                    <a:pt x="2174" y="2171"/>
                  </a:lnTo>
                  <a:lnTo>
                    <a:pt x="2174" y="1999"/>
                  </a:lnTo>
                  <a:cubicBezTo>
                    <a:pt x="2174" y="1458"/>
                    <a:pt x="2555" y="997"/>
                    <a:pt x="3083" y="892"/>
                  </a:cubicBezTo>
                  <a:close/>
                  <a:moveTo>
                    <a:pt x="3514" y="892"/>
                  </a:moveTo>
                  <a:cubicBezTo>
                    <a:pt x="4042" y="997"/>
                    <a:pt x="4430" y="1458"/>
                    <a:pt x="4430" y="1999"/>
                  </a:cubicBezTo>
                  <a:lnTo>
                    <a:pt x="4430" y="2171"/>
                  </a:lnTo>
                  <a:lnTo>
                    <a:pt x="3514" y="2171"/>
                  </a:lnTo>
                  <a:lnTo>
                    <a:pt x="3514" y="892"/>
                  </a:lnTo>
                  <a:close/>
                  <a:moveTo>
                    <a:pt x="8087" y="425"/>
                  </a:moveTo>
                  <a:lnTo>
                    <a:pt x="8087" y="2914"/>
                  </a:lnTo>
                  <a:lnTo>
                    <a:pt x="7368" y="2914"/>
                  </a:lnTo>
                  <a:lnTo>
                    <a:pt x="7368" y="425"/>
                  </a:lnTo>
                  <a:close/>
                  <a:moveTo>
                    <a:pt x="3090" y="2595"/>
                  </a:moveTo>
                  <a:lnTo>
                    <a:pt x="3090" y="3246"/>
                  </a:lnTo>
                  <a:lnTo>
                    <a:pt x="2174" y="3246"/>
                  </a:lnTo>
                  <a:lnTo>
                    <a:pt x="2174" y="2595"/>
                  </a:lnTo>
                  <a:close/>
                  <a:moveTo>
                    <a:pt x="4430" y="2595"/>
                  </a:moveTo>
                  <a:lnTo>
                    <a:pt x="4430" y="3246"/>
                  </a:lnTo>
                  <a:lnTo>
                    <a:pt x="3514" y="3246"/>
                  </a:lnTo>
                  <a:lnTo>
                    <a:pt x="3514" y="2595"/>
                  </a:lnTo>
                  <a:close/>
                  <a:moveTo>
                    <a:pt x="11056" y="3339"/>
                  </a:moveTo>
                  <a:lnTo>
                    <a:pt x="11056" y="3923"/>
                  </a:lnTo>
                  <a:lnTo>
                    <a:pt x="10312" y="3923"/>
                  </a:lnTo>
                  <a:lnTo>
                    <a:pt x="10312" y="3339"/>
                  </a:lnTo>
                  <a:close/>
                  <a:moveTo>
                    <a:pt x="11357" y="4353"/>
                  </a:moveTo>
                  <a:lnTo>
                    <a:pt x="11363" y="8600"/>
                  </a:lnTo>
                  <a:lnTo>
                    <a:pt x="9999" y="8600"/>
                  </a:lnTo>
                  <a:lnTo>
                    <a:pt x="9999" y="4353"/>
                  </a:lnTo>
                  <a:close/>
                  <a:moveTo>
                    <a:pt x="11820" y="1"/>
                  </a:moveTo>
                  <a:cubicBezTo>
                    <a:pt x="11811" y="1"/>
                    <a:pt x="11802" y="1"/>
                    <a:pt x="11793" y="1"/>
                  </a:cubicBezTo>
                  <a:lnTo>
                    <a:pt x="9273" y="1"/>
                  </a:lnTo>
                  <a:cubicBezTo>
                    <a:pt x="9150" y="1"/>
                    <a:pt x="9058" y="93"/>
                    <a:pt x="9058" y="210"/>
                  </a:cubicBezTo>
                  <a:lnTo>
                    <a:pt x="9058" y="327"/>
                  </a:lnTo>
                  <a:cubicBezTo>
                    <a:pt x="9058" y="487"/>
                    <a:pt x="8929" y="616"/>
                    <a:pt x="8769" y="616"/>
                  </a:cubicBezTo>
                  <a:lnTo>
                    <a:pt x="8511" y="616"/>
                  </a:lnTo>
                  <a:lnTo>
                    <a:pt x="8511" y="333"/>
                  </a:lnTo>
                  <a:cubicBezTo>
                    <a:pt x="8511" y="148"/>
                    <a:pt x="8357" y="1"/>
                    <a:pt x="8173" y="1"/>
                  </a:cubicBezTo>
                  <a:lnTo>
                    <a:pt x="7276" y="1"/>
                  </a:lnTo>
                  <a:cubicBezTo>
                    <a:pt x="7091" y="1"/>
                    <a:pt x="6937" y="148"/>
                    <a:pt x="6937" y="333"/>
                  </a:cubicBezTo>
                  <a:lnTo>
                    <a:pt x="6937" y="1667"/>
                  </a:lnTo>
                  <a:lnTo>
                    <a:pt x="4823" y="1667"/>
                  </a:lnTo>
                  <a:cubicBezTo>
                    <a:pt x="4663" y="954"/>
                    <a:pt x="4030" y="443"/>
                    <a:pt x="3299" y="443"/>
                  </a:cubicBezTo>
                  <a:cubicBezTo>
                    <a:pt x="2567" y="443"/>
                    <a:pt x="1934" y="954"/>
                    <a:pt x="1780" y="1667"/>
                  </a:cubicBezTo>
                  <a:lnTo>
                    <a:pt x="1000" y="1667"/>
                  </a:lnTo>
                  <a:cubicBezTo>
                    <a:pt x="643" y="1667"/>
                    <a:pt x="330" y="1882"/>
                    <a:pt x="188" y="2208"/>
                  </a:cubicBezTo>
                  <a:lnTo>
                    <a:pt x="72" y="2478"/>
                  </a:lnTo>
                  <a:cubicBezTo>
                    <a:pt x="0" y="2648"/>
                    <a:pt x="138" y="2778"/>
                    <a:pt x="275" y="2778"/>
                  </a:cubicBezTo>
                  <a:cubicBezTo>
                    <a:pt x="350" y="2778"/>
                    <a:pt x="426" y="2738"/>
                    <a:pt x="465" y="2644"/>
                  </a:cubicBezTo>
                  <a:lnTo>
                    <a:pt x="582" y="2374"/>
                  </a:lnTo>
                  <a:cubicBezTo>
                    <a:pt x="655" y="2208"/>
                    <a:pt x="815" y="2097"/>
                    <a:pt x="1000" y="2097"/>
                  </a:cubicBezTo>
                  <a:lnTo>
                    <a:pt x="1743" y="2097"/>
                  </a:lnTo>
                  <a:lnTo>
                    <a:pt x="1743" y="3462"/>
                  </a:lnTo>
                  <a:cubicBezTo>
                    <a:pt x="1743" y="3578"/>
                    <a:pt x="1836" y="3677"/>
                    <a:pt x="1959" y="3677"/>
                  </a:cubicBezTo>
                  <a:lnTo>
                    <a:pt x="4639" y="3677"/>
                  </a:lnTo>
                  <a:cubicBezTo>
                    <a:pt x="4761" y="3677"/>
                    <a:pt x="4854" y="3578"/>
                    <a:pt x="4854" y="3462"/>
                  </a:cubicBezTo>
                  <a:lnTo>
                    <a:pt x="4854" y="2097"/>
                  </a:lnTo>
                  <a:lnTo>
                    <a:pt x="6937" y="2097"/>
                  </a:lnTo>
                  <a:lnTo>
                    <a:pt x="6937" y="3001"/>
                  </a:lnTo>
                  <a:cubicBezTo>
                    <a:pt x="6937" y="3191"/>
                    <a:pt x="7091" y="3339"/>
                    <a:pt x="7276" y="3339"/>
                  </a:cubicBezTo>
                  <a:lnTo>
                    <a:pt x="8179" y="3339"/>
                  </a:lnTo>
                  <a:cubicBezTo>
                    <a:pt x="8363" y="3339"/>
                    <a:pt x="8517" y="3191"/>
                    <a:pt x="8517" y="3001"/>
                  </a:cubicBezTo>
                  <a:lnTo>
                    <a:pt x="8517" y="2724"/>
                  </a:lnTo>
                  <a:lnTo>
                    <a:pt x="8775" y="2724"/>
                  </a:lnTo>
                  <a:cubicBezTo>
                    <a:pt x="8929" y="2724"/>
                    <a:pt x="9058" y="2847"/>
                    <a:pt x="9058" y="3007"/>
                  </a:cubicBezTo>
                  <a:lnTo>
                    <a:pt x="9058" y="3130"/>
                  </a:lnTo>
                  <a:cubicBezTo>
                    <a:pt x="9058" y="3246"/>
                    <a:pt x="9156" y="3339"/>
                    <a:pt x="9273" y="3339"/>
                  </a:cubicBezTo>
                  <a:lnTo>
                    <a:pt x="9882" y="3339"/>
                  </a:lnTo>
                  <a:lnTo>
                    <a:pt x="9882" y="3935"/>
                  </a:lnTo>
                  <a:cubicBezTo>
                    <a:pt x="9703" y="3966"/>
                    <a:pt x="9574" y="4125"/>
                    <a:pt x="9574" y="4310"/>
                  </a:cubicBezTo>
                  <a:lnTo>
                    <a:pt x="9574" y="8637"/>
                  </a:lnTo>
                  <a:cubicBezTo>
                    <a:pt x="9574" y="8852"/>
                    <a:pt x="9747" y="9024"/>
                    <a:pt x="9962" y="9024"/>
                  </a:cubicBezTo>
                  <a:lnTo>
                    <a:pt x="11400" y="9024"/>
                  </a:lnTo>
                  <a:cubicBezTo>
                    <a:pt x="11615" y="9024"/>
                    <a:pt x="11787" y="8852"/>
                    <a:pt x="11787" y="8637"/>
                  </a:cubicBezTo>
                  <a:lnTo>
                    <a:pt x="11787" y="4310"/>
                  </a:lnTo>
                  <a:cubicBezTo>
                    <a:pt x="11787" y="4125"/>
                    <a:pt x="11658" y="3966"/>
                    <a:pt x="11480" y="3935"/>
                  </a:cubicBezTo>
                  <a:lnTo>
                    <a:pt x="11480" y="3339"/>
                  </a:lnTo>
                  <a:lnTo>
                    <a:pt x="11922" y="3339"/>
                  </a:lnTo>
                  <a:cubicBezTo>
                    <a:pt x="12205" y="3339"/>
                    <a:pt x="12433" y="3572"/>
                    <a:pt x="12433" y="3849"/>
                  </a:cubicBezTo>
                  <a:lnTo>
                    <a:pt x="12433" y="4095"/>
                  </a:lnTo>
                  <a:cubicBezTo>
                    <a:pt x="12433" y="4482"/>
                    <a:pt x="12752" y="4795"/>
                    <a:pt x="13140" y="4795"/>
                  </a:cubicBezTo>
                  <a:cubicBezTo>
                    <a:pt x="13527" y="4795"/>
                    <a:pt x="13840" y="4482"/>
                    <a:pt x="13840" y="4095"/>
                  </a:cubicBezTo>
                  <a:lnTo>
                    <a:pt x="13840" y="2042"/>
                  </a:lnTo>
                  <a:cubicBezTo>
                    <a:pt x="13840" y="1722"/>
                    <a:pt x="13760" y="1402"/>
                    <a:pt x="13619" y="1120"/>
                  </a:cubicBezTo>
                  <a:cubicBezTo>
                    <a:pt x="13576" y="1034"/>
                    <a:pt x="13505" y="998"/>
                    <a:pt x="13433" y="998"/>
                  </a:cubicBezTo>
                  <a:cubicBezTo>
                    <a:pt x="13290" y="998"/>
                    <a:pt x="13146" y="1142"/>
                    <a:pt x="13232" y="1310"/>
                  </a:cubicBezTo>
                  <a:cubicBezTo>
                    <a:pt x="13348" y="1538"/>
                    <a:pt x="13410" y="1790"/>
                    <a:pt x="13404" y="2042"/>
                  </a:cubicBezTo>
                  <a:lnTo>
                    <a:pt x="13404" y="4095"/>
                  </a:lnTo>
                  <a:cubicBezTo>
                    <a:pt x="13404" y="4276"/>
                    <a:pt x="13267" y="4367"/>
                    <a:pt x="13130" y="4367"/>
                  </a:cubicBezTo>
                  <a:cubicBezTo>
                    <a:pt x="12994" y="4367"/>
                    <a:pt x="12857" y="4276"/>
                    <a:pt x="12857" y="4095"/>
                  </a:cubicBezTo>
                  <a:lnTo>
                    <a:pt x="12857" y="3849"/>
                  </a:lnTo>
                  <a:cubicBezTo>
                    <a:pt x="12857" y="3332"/>
                    <a:pt x="12439" y="2914"/>
                    <a:pt x="11922" y="2914"/>
                  </a:cubicBezTo>
                  <a:lnTo>
                    <a:pt x="9476" y="2914"/>
                  </a:lnTo>
                  <a:cubicBezTo>
                    <a:pt x="9427" y="2558"/>
                    <a:pt x="9126" y="2294"/>
                    <a:pt x="8769" y="2294"/>
                  </a:cubicBezTo>
                  <a:lnTo>
                    <a:pt x="8511" y="2294"/>
                  </a:lnTo>
                  <a:lnTo>
                    <a:pt x="8511" y="1040"/>
                  </a:lnTo>
                  <a:lnTo>
                    <a:pt x="8769" y="1040"/>
                  </a:lnTo>
                  <a:cubicBezTo>
                    <a:pt x="9126" y="1040"/>
                    <a:pt x="9427" y="775"/>
                    <a:pt x="9476" y="425"/>
                  </a:cubicBezTo>
                  <a:lnTo>
                    <a:pt x="11793" y="425"/>
                  </a:lnTo>
                  <a:cubicBezTo>
                    <a:pt x="12138" y="425"/>
                    <a:pt x="12470" y="530"/>
                    <a:pt x="12746" y="739"/>
                  </a:cubicBezTo>
                  <a:cubicBezTo>
                    <a:pt x="12790" y="769"/>
                    <a:pt x="12834" y="783"/>
                    <a:pt x="12875" y="783"/>
                  </a:cubicBezTo>
                  <a:cubicBezTo>
                    <a:pt x="13057" y="783"/>
                    <a:pt x="13189" y="529"/>
                    <a:pt x="13004" y="394"/>
                  </a:cubicBezTo>
                  <a:cubicBezTo>
                    <a:pt x="12655" y="142"/>
                    <a:pt x="12241" y="1"/>
                    <a:pt x="118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55" name="Google Shape;1655;p81"/>
            <p:cNvSpPr/>
            <p:nvPr/>
          </p:nvSpPr>
          <p:spPr>
            <a:xfrm>
              <a:off x="2163957" y="1811461"/>
              <a:ext cx="11651" cy="18609"/>
            </a:xfrm>
            <a:custGeom>
              <a:avLst/>
              <a:gdLst/>
              <a:ahLst/>
              <a:cxnLst/>
              <a:rect l="l" t="t" r="r" b="b"/>
              <a:pathLst>
                <a:path w="432" h="690" extrusionOk="0">
                  <a:moveTo>
                    <a:pt x="216" y="0"/>
                  </a:moveTo>
                  <a:cubicBezTo>
                    <a:pt x="99" y="0"/>
                    <a:pt x="1" y="92"/>
                    <a:pt x="1" y="209"/>
                  </a:cubicBezTo>
                  <a:lnTo>
                    <a:pt x="1" y="473"/>
                  </a:lnTo>
                  <a:cubicBezTo>
                    <a:pt x="1" y="618"/>
                    <a:pt x="109" y="690"/>
                    <a:pt x="216" y="690"/>
                  </a:cubicBezTo>
                  <a:cubicBezTo>
                    <a:pt x="324" y="690"/>
                    <a:pt x="431" y="618"/>
                    <a:pt x="431" y="473"/>
                  </a:cubicBezTo>
                  <a:lnTo>
                    <a:pt x="431" y="209"/>
                  </a:lnTo>
                  <a:cubicBezTo>
                    <a:pt x="431" y="92"/>
                    <a:pt x="333" y="0"/>
                    <a:pt x="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656" name="Google Shape;1656;p81"/>
          <p:cNvSpPr/>
          <p:nvPr/>
        </p:nvSpPr>
        <p:spPr>
          <a:xfrm>
            <a:off x="1015050" y="2408720"/>
            <a:ext cx="366950" cy="307745"/>
          </a:xfrm>
          <a:custGeom>
            <a:avLst/>
            <a:gdLst/>
            <a:ahLst/>
            <a:cxnLst/>
            <a:rect l="l" t="t" r="r" b="b"/>
            <a:pathLst>
              <a:path w="14703" h="12332" extrusionOk="0">
                <a:moveTo>
                  <a:pt x="6589" y="5478"/>
                </a:moveTo>
                <a:lnTo>
                  <a:pt x="6589" y="6012"/>
                </a:lnTo>
                <a:lnTo>
                  <a:pt x="4149" y="6012"/>
                </a:lnTo>
                <a:lnTo>
                  <a:pt x="4149" y="5478"/>
                </a:lnTo>
                <a:close/>
                <a:moveTo>
                  <a:pt x="4493" y="431"/>
                </a:moveTo>
                <a:lnTo>
                  <a:pt x="8581" y="3800"/>
                </a:lnTo>
                <a:lnTo>
                  <a:pt x="8581" y="7014"/>
                </a:lnTo>
                <a:lnTo>
                  <a:pt x="6534" y="7014"/>
                </a:lnTo>
                <a:lnTo>
                  <a:pt x="6534" y="6443"/>
                </a:lnTo>
                <a:lnTo>
                  <a:pt x="6731" y="6443"/>
                </a:lnTo>
                <a:cubicBezTo>
                  <a:pt x="6891" y="6443"/>
                  <a:pt x="7020" y="6314"/>
                  <a:pt x="7020" y="6154"/>
                </a:cubicBezTo>
                <a:lnTo>
                  <a:pt x="7020" y="5342"/>
                </a:lnTo>
                <a:cubicBezTo>
                  <a:pt x="7020" y="5183"/>
                  <a:pt x="6891" y="5053"/>
                  <a:pt x="6731" y="5053"/>
                </a:cubicBezTo>
                <a:lnTo>
                  <a:pt x="4149" y="5053"/>
                </a:lnTo>
                <a:lnTo>
                  <a:pt x="4149" y="4482"/>
                </a:lnTo>
                <a:lnTo>
                  <a:pt x="4346" y="4482"/>
                </a:lnTo>
                <a:cubicBezTo>
                  <a:pt x="4506" y="4482"/>
                  <a:pt x="4635" y="4353"/>
                  <a:pt x="4635" y="4193"/>
                </a:cubicBezTo>
                <a:lnTo>
                  <a:pt x="4635" y="3375"/>
                </a:lnTo>
                <a:cubicBezTo>
                  <a:pt x="4635" y="3216"/>
                  <a:pt x="4506" y="3087"/>
                  <a:pt x="4346" y="3087"/>
                </a:cubicBezTo>
                <a:lnTo>
                  <a:pt x="4032" y="3087"/>
                </a:lnTo>
                <a:lnTo>
                  <a:pt x="4032" y="431"/>
                </a:lnTo>
                <a:close/>
                <a:moveTo>
                  <a:pt x="8974" y="7438"/>
                </a:moveTo>
                <a:lnTo>
                  <a:pt x="8974" y="7979"/>
                </a:lnTo>
                <a:lnTo>
                  <a:pt x="6534" y="7979"/>
                </a:lnTo>
                <a:lnTo>
                  <a:pt x="6534" y="7438"/>
                </a:lnTo>
                <a:close/>
                <a:moveTo>
                  <a:pt x="11353" y="9405"/>
                </a:moveTo>
                <a:lnTo>
                  <a:pt x="11353" y="9940"/>
                </a:lnTo>
                <a:lnTo>
                  <a:pt x="8913" y="9940"/>
                </a:lnTo>
                <a:lnTo>
                  <a:pt x="8913" y="9405"/>
                </a:lnTo>
                <a:close/>
                <a:moveTo>
                  <a:pt x="9005" y="4150"/>
                </a:moveTo>
                <a:lnTo>
                  <a:pt x="13345" y="7721"/>
                </a:lnTo>
                <a:lnTo>
                  <a:pt x="13345" y="10942"/>
                </a:lnTo>
                <a:lnTo>
                  <a:pt x="11304" y="10942"/>
                </a:lnTo>
                <a:lnTo>
                  <a:pt x="11304" y="10370"/>
                </a:lnTo>
                <a:lnTo>
                  <a:pt x="11501" y="10370"/>
                </a:lnTo>
                <a:cubicBezTo>
                  <a:pt x="11660" y="10370"/>
                  <a:pt x="11789" y="10241"/>
                  <a:pt x="11789" y="10081"/>
                </a:cubicBezTo>
                <a:lnTo>
                  <a:pt x="11789" y="9270"/>
                </a:lnTo>
                <a:cubicBezTo>
                  <a:pt x="11789" y="9110"/>
                  <a:pt x="11660" y="8981"/>
                  <a:pt x="11501" y="8981"/>
                </a:cubicBezTo>
                <a:lnTo>
                  <a:pt x="8919" y="8981"/>
                </a:lnTo>
                <a:lnTo>
                  <a:pt x="8919" y="8410"/>
                </a:lnTo>
                <a:lnTo>
                  <a:pt x="9116" y="8410"/>
                </a:lnTo>
                <a:cubicBezTo>
                  <a:pt x="9275" y="8410"/>
                  <a:pt x="9405" y="8280"/>
                  <a:pt x="9405" y="8121"/>
                </a:cubicBezTo>
                <a:lnTo>
                  <a:pt x="9405" y="7303"/>
                </a:lnTo>
                <a:cubicBezTo>
                  <a:pt x="9405" y="7143"/>
                  <a:pt x="9275" y="7014"/>
                  <a:pt x="9116" y="7014"/>
                </a:cubicBezTo>
                <a:lnTo>
                  <a:pt x="9005" y="7014"/>
                </a:lnTo>
                <a:lnTo>
                  <a:pt x="9005" y="4150"/>
                </a:lnTo>
                <a:close/>
                <a:moveTo>
                  <a:pt x="13744" y="11366"/>
                </a:moveTo>
                <a:lnTo>
                  <a:pt x="13738" y="11907"/>
                </a:lnTo>
                <a:lnTo>
                  <a:pt x="11304" y="11907"/>
                </a:lnTo>
                <a:lnTo>
                  <a:pt x="11304" y="11366"/>
                </a:lnTo>
                <a:close/>
                <a:moveTo>
                  <a:pt x="2852" y="1"/>
                </a:moveTo>
                <a:cubicBezTo>
                  <a:pt x="2563" y="1"/>
                  <a:pt x="2563" y="425"/>
                  <a:pt x="2852" y="425"/>
                </a:cubicBezTo>
                <a:lnTo>
                  <a:pt x="3602" y="425"/>
                </a:lnTo>
                <a:lnTo>
                  <a:pt x="3602" y="3087"/>
                </a:lnTo>
                <a:lnTo>
                  <a:pt x="3368" y="3087"/>
                </a:lnTo>
                <a:cubicBezTo>
                  <a:pt x="3080" y="3087"/>
                  <a:pt x="3080" y="3511"/>
                  <a:pt x="3368" y="3511"/>
                </a:cubicBezTo>
                <a:lnTo>
                  <a:pt x="4211" y="3511"/>
                </a:lnTo>
                <a:lnTo>
                  <a:pt x="4211" y="4052"/>
                </a:lnTo>
                <a:lnTo>
                  <a:pt x="1770" y="4052"/>
                </a:lnTo>
                <a:lnTo>
                  <a:pt x="1770" y="3511"/>
                </a:lnTo>
                <a:lnTo>
                  <a:pt x="2508" y="3511"/>
                </a:lnTo>
                <a:cubicBezTo>
                  <a:pt x="2791" y="3511"/>
                  <a:pt x="2791" y="3087"/>
                  <a:pt x="2508" y="3087"/>
                </a:cubicBezTo>
                <a:lnTo>
                  <a:pt x="357" y="3087"/>
                </a:lnTo>
                <a:cubicBezTo>
                  <a:pt x="160" y="3087"/>
                  <a:pt x="0" y="3252"/>
                  <a:pt x="0" y="3449"/>
                </a:cubicBezTo>
                <a:lnTo>
                  <a:pt x="0" y="11969"/>
                </a:lnTo>
                <a:cubicBezTo>
                  <a:pt x="0" y="12171"/>
                  <a:pt x="160" y="12331"/>
                  <a:pt x="363" y="12331"/>
                </a:cubicBezTo>
                <a:lnTo>
                  <a:pt x="6012" y="12331"/>
                </a:lnTo>
                <a:cubicBezTo>
                  <a:pt x="6300" y="12331"/>
                  <a:pt x="6300" y="11901"/>
                  <a:pt x="6012" y="11901"/>
                </a:cubicBezTo>
                <a:lnTo>
                  <a:pt x="430" y="11901"/>
                </a:lnTo>
                <a:lnTo>
                  <a:pt x="430" y="3517"/>
                </a:lnTo>
                <a:lnTo>
                  <a:pt x="1340" y="3517"/>
                </a:lnTo>
                <a:lnTo>
                  <a:pt x="1340" y="4267"/>
                </a:lnTo>
                <a:cubicBezTo>
                  <a:pt x="1340" y="4383"/>
                  <a:pt x="1438" y="4482"/>
                  <a:pt x="1555" y="4482"/>
                </a:cubicBezTo>
                <a:lnTo>
                  <a:pt x="3725" y="4482"/>
                </a:lnTo>
                <a:lnTo>
                  <a:pt x="3725" y="6227"/>
                </a:lnTo>
                <a:cubicBezTo>
                  <a:pt x="3725" y="6344"/>
                  <a:pt x="3823" y="6443"/>
                  <a:pt x="3940" y="6443"/>
                </a:cubicBezTo>
                <a:lnTo>
                  <a:pt x="6110" y="6443"/>
                </a:lnTo>
                <a:lnTo>
                  <a:pt x="6110" y="8194"/>
                </a:lnTo>
                <a:cubicBezTo>
                  <a:pt x="6110" y="8311"/>
                  <a:pt x="6202" y="8403"/>
                  <a:pt x="6325" y="8410"/>
                </a:cubicBezTo>
                <a:lnTo>
                  <a:pt x="8489" y="8410"/>
                </a:lnTo>
                <a:lnTo>
                  <a:pt x="8489" y="10155"/>
                </a:lnTo>
                <a:cubicBezTo>
                  <a:pt x="8489" y="10272"/>
                  <a:pt x="8587" y="10370"/>
                  <a:pt x="8704" y="10370"/>
                </a:cubicBezTo>
                <a:lnTo>
                  <a:pt x="10874" y="10370"/>
                </a:lnTo>
                <a:lnTo>
                  <a:pt x="10874" y="11907"/>
                </a:lnTo>
                <a:lnTo>
                  <a:pt x="6872" y="11907"/>
                </a:lnTo>
                <a:cubicBezTo>
                  <a:pt x="6583" y="11907"/>
                  <a:pt x="6583" y="12331"/>
                  <a:pt x="6872" y="12331"/>
                </a:cubicBezTo>
                <a:lnTo>
                  <a:pt x="13879" y="12331"/>
                </a:lnTo>
                <a:cubicBezTo>
                  <a:pt x="14039" y="12331"/>
                  <a:pt x="14168" y="12202"/>
                  <a:pt x="14168" y="12042"/>
                </a:cubicBezTo>
                <a:lnTo>
                  <a:pt x="14168" y="11231"/>
                </a:lnTo>
                <a:cubicBezTo>
                  <a:pt x="14168" y="11071"/>
                  <a:pt x="14039" y="10942"/>
                  <a:pt x="13879" y="10942"/>
                </a:cubicBezTo>
                <a:lnTo>
                  <a:pt x="13775" y="10942"/>
                </a:lnTo>
                <a:lnTo>
                  <a:pt x="13775" y="8078"/>
                </a:lnTo>
                <a:lnTo>
                  <a:pt x="14254" y="8477"/>
                </a:lnTo>
                <a:cubicBezTo>
                  <a:pt x="14299" y="8513"/>
                  <a:pt x="14345" y="8528"/>
                  <a:pt x="14389" y="8528"/>
                </a:cubicBezTo>
                <a:cubicBezTo>
                  <a:pt x="14565" y="8528"/>
                  <a:pt x="14703" y="8288"/>
                  <a:pt x="14531" y="8145"/>
                </a:cubicBezTo>
                <a:lnTo>
                  <a:pt x="14531" y="8139"/>
                </a:lnTo>
                <a:lnTo>
                  <a:pt x="13701" y="7457"/>
                </a:lnTo>
                <a:lnTo>
                  <a:pt x="13689" y="7451"/>
                </a:lnTo>
                <a:lnTo>
                  <a:pt x="8937" y="3535"/>
                </a:lnTo>
                <a:lnTo>
                  <a:pt x="8919" y="3523"/>
                </a:lnTo>
                <a:lnTo>
                  <a:pt x="4702" y="50"/>
                </a:lnTo>
                <a:cubicBezTo>
                  <a:pt x="4665" y="13"/>
                  <a:pt x="4616" y="1"/>
                  <a:pt x="45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1657" name="Google Shape;1657;p81"/>
          <p:cNvGrpSpPr/>
          <p:nvPr/>
        </p:nvGrpSpPr>
        <p:grpSpPr>
          <a:xfrm>
            <a:off x="1039672" y="2965627"/>
            <a:ext cx="317706" cy="365246"/>
            <a:chOff x="789350" y="2735157"/>
            <a:chExt cx="343355" cy="394733"/>
          </a:xfrm>
        </p:grpSpPr>
        <p:sp>
          <p:nvSpPr>
            <p:cNvPr id="1658" name="Google Shape;1658;p81"/>
            <p:cNvSpPr/>
            <p:nvPr/>
          </p:nvSpPr>
          <p:spPr>
            <a:xfrm>
              <a:off x="789350" y="2842416"/>
              <a:ext cx="343355" cy="287473"/>
            </a:xfrm>
            <a:custGeom>
              <a:avLst/>
              <a:gdLst/>
              <a:ahLst/>
              <a:cxnLst/>
              <a:rect l="l" t="t" r="r" b="b"/>
              <a:pathLst>
                <a:path w="12731" h="10659" extrusionOk="0">
                  <a:moveTo>
                    <a:pt x="4549" y="425"/>
                  </a:moveTo>
                  <a:lnTo>
                    <a:pt x="4549" y="2269"/>
                  </a:lnTo>
                  <a:lnTo>
                    <a:pt x="430" y="2269"/>
                  </a:lnTo>
                  <a:lnTo>
                    <a:pt x="430" y="425"/>
                  </a:lnTo>
                  <a:close/>
                  <a:moveTo>
                    <a:pt x="2274" y="2705"/>
                  </a:moveTo>
                  <a:lnTo>
                    <a:pt x="2274" y="4549"/>
                  </a:lnTo>
                  <a:lnTo>
                    <a:pt x="430" y="4543"/>
                  </a:lnTo>
                  <a:lnTo>
                    <a:pt x="430" y="2705"/>
                  </a:lnTo>
                  <a:close/>
                  <a:moveTo>
                    <a:pt x="4549" y="2705"/>
                  </a:moveTo>
                  <a:lnTo>
                    <a:pt x="4549" y="7954"/>
                  </a:lnTo>
                  <a:lnTo>
                    <a:pt x="2705" y="7954"/>
                  </a:lnTo>
                  <a:lnTo>
                    <a:pt x="2705" y="2705"/>
                  </a:lnTo>
                  <a:close/>
                  <a:moveTo>
                    <a:pt x="10234" y="6110"/>
                  </a:moveTo>
                  <a:lnTo>
                    <a:pt x="10234" y="7954"/>
                  </a:lnTo>
                  <a:lnTo>
                    <a:pt x="4979" y="7954"/>
                  </a:lnTo>
                  <a:lnTo>
                    <a:pt x="4979" y="6110"/>
                  </a:lnTo>
                  <a:close/>
                  <a:moveTo>
                    <a:pt x="7960" y="8385"/>
                  </a:moveTo>
                  <a:lnTo>
                    <a:pt x="7960" y="10229"/>
                  </a:lnTo>
                  <a:lnTo>
                    <a:pt x="2705" y="10229"/>
                  </a:lnTo>
                  <a:lnTo>
                    <a:pt x="2705" y="8385"/>
                  </a:lnTo>
                  <a:close/>
                  <a:moveTo>
                    <a:pt x="12306" y="8391"/>
                  </a:moveTo>
                  <a:lnTo>
                    <a:pt x="12300" y="10229"/>
                  </a:lnTo>
                  <a:lnTo>
                    <a:pt x="8390" y="10229"/>
                  </a:lnTo>
                  <a:lnTo>
                    <a:pt x="8390" y="8391"/>
                  </a:lnTo>
                  <a:close/>
                  <a:moveTo>
                    <a:pt x="215" y="1"/>
                  </a:moveTo>
                  <a:cubicBezTo>
                    <a:pt x="98" y="1"/>
                    <a:pt x="0" y="99"/>
                    <a:pt x="6" y="216"/>
                  </a:cubicBezTo>
                  <a:lnTo>
                    <a:pt x="6" y="7407"/>
                  </a:lnTo>
                  <a:cubicBezTo>
                    <a:pt x="3" y="7549"/>
                    <a:pt x="109" y="7619"/>
                    <a:pt x="216" y="7619"/>
                  </a:cubicBezTo>
                  <a:cubicBezTo>
                    <a:pt x="323" y="7619"/>
                    <a:pt x="430" y="7549"/>
                    <a:pt x="430" y="7407"/>
                  </a:cubicBezTo>
                  <a:lnTo>
                    <a:pt x="430" y="4973"/>
                  </a:lnTo>
                  <a:lnTo>
                    <a:pt x="2274" y="4973"/>
                  </a:lnTo>
                  <a:lnTo>
                    <a:pt x="2274" y="10229"/>
                  </a:lnTo>
                  <a:lnTo>
                    <a:pt x="430" y="10229"/>
                  </a:lnTo>
                  <a:lnTo>
                    <a:pt x="430" y="8268"/>
                  </a:lnTo>
                  <a:cubicBezTo>
                    <a:pt x="430" y="8123"/>
                    <a:pt x="324" y="8051"/>
                    <a:pt x="218" y="8051"/>
                  </a:cubicBezTo>
                  <a:cubicBezTo>
                    <a:pt x="112" y="8051"/>
                    <a:pt x="6" y="8123"/>
                    <a:pt x="6" y="8268"/>
                  </a:cubicBezTo>
                  <a:lnTo>
                    <a:pt x="6" y="10444"/>
                  </a:lnTo>
                  <a:cubicBezTo>
                    <a:pt x="6" y="10561"/>
                    <a:pt x="98" y="10659"/>
                    <a:pt x="215" y="10659"/>
                  </a:cubicBezTo>
                  <a:lnTo>
                    <a:pt x="12515" y="10659"/>
                  </a:lnTo>
                  <a:cubicBezTo>
                    <a:pt x="12638" y="10659"/>
                    <a:pt x="12730" y="10561"/>
                    <a:pt x="12730" y="10444"/>
                  </a:cubicBezTo>
                  <a:lnTo>
                    <a:pt x="12730" y="8170"/>
                  </a:lnTo>
                  <a:cubicBezTo>
                    <a:pt x="12730" y="8053"/>
                    <a:pt x="12638" y="7954"/>
                    <a:pt x="12515" y="7954"/>
                  </a:cubicBezTo>
                  <a:lnTo>
                    <a:pt x="10665" y="7954"/>
                  </a:lnTo>
                  <a:lnTo>
                    <a:pt x="10665" y="5895"/>
                  </a:lnTo>
                  <a:cubicBezTo>
                    <a:pt x="10665" y="5778"/>
                    <a:pt x="10566" y="5686"/>
                    <a:pt x="10450" y="5686"/>
                  </a:cubicBezTo>
                  <a:lnTo>
                    <a:pt x="7253" y="5686"/>
                  </a:lnTo>
                  <a:lnTo>
                    <a:pt x="7253" y="2385"/>
                  </a:lnTo>
                  <a:cubicBezTo>
                    <a:pt x="7253" y="2244"/>
                    <a:pt x="7146" y="2173"/>
                    <a:pt x="7038" y="2173"/>
                  </a:cubicBezTo>
                  <a:cubicBezTo>
                    <a:pt x="6931" y="2173"/>
                    <a:pt x="6823" y="2244"/>
                    <a:pt x="6823" y="2385"/>
                  </a:cubicBezTo>
                  <a:lnTo>
                    <a:pt x="6823" y="5686"/>
                  </a:lnTo>
                  <a:lnTo>
                    <a:pt x="4979" y="5686"/>
                  </a:lnTo>
                  <a:lnTo>
                    <a:pt x="4979" y="431"/>
                  </a:lnTo>
                  <a:lnTo>
                    <a:pt x="6823" y="431"/>
                  </a:lnTo>
                  <a:lnTo>
                    <a:pt x="6823" y="1531"/>
                  </a:lnTo>
                  <a:cubicBezTo>
                    <a:pt x="6823" y="1672"/>
                    <a:pt x="6931" y="1743"/>
                    <a:pt x="7038" y="1743"/>
                  </a:cubicBezTo>
                  <a:cubicBezTo>
                    <a:pt x="7146" y="1743"/>
                    <a:pt x="7253" y="1672"/>
                    <a:pt x="7253" y="1531"/>
                  </a:cubicBezTo>
                  <a:lnTo>
                    <a:pt x="7253" y="216"/>
                  </a:lnTo>
                  <a:cubicBezTo>
                    <a:pt x="7253" y="93"/>
                    <a:pt x="7155" y="1"/>
                    <a:pt x="70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59" name="Google Shape;1659;p81"/>
            <p:cNvSpPr/>
            <p:nvPr/>
          </p:nvSpPr>
          <p:spPr>
            <a:xfrm>
              <a:off x="967891" y="2735157"/>
              <a:ext cx="164814" cy="226143"/>
            </a:xfrm>
            <a:custGeom>
              <a:avLst/>
              <a:gdLst/>
              <a:ahLst/>
              <a:cxnLst/>
              <a:rect l="l" t="t" r="r" b="b"/>
              <a:pathLst>
                <a:path w="6111" h="8385" extrusionOk="0">
                  <a:moveTo>
                    <a:pt x="5686" y="431"/>
                  </a:moveTo>
                  <a:lnTo>
                    <a:pt x="5686" y="2275"/>
                  </a:lnTo>
                  <a:lnTo>
                    <a:pt x="430" y="2275"/>
                  </a:lnTo>
                  <a:lnTo>
                    <a:pt x="430" y="431"/>
                  </a:lnTo>
                  <a:close/>
                  <a:moveTo>
                    <a:pt x="5686" y="2699"/>
                  </a:moveTo>
                  <a:lnTo>
                    <a:pt x="5686" y="7961"/>
                  </a:lnTo>
                  <a:lnTo>
                    <a:pt x="3842" y="7961"/>
                  </a:lnTo>
                  <a:lnTo>
                    <a:pt x="3842" y="2699"/>
                  </a:lnTo>
                  <a:close/>
                  <a:moveTo>
                    <a:pt x="209" y="1"/>
                  </a:moveTo>
                  <a:cubicBezTo>
                    <a:pt x="92" y="1"/>
                    <a:pt x="0" y="93"/>
                    <a:pt x="0" y="216"/>
                  </a:cubicBezTo>
                  <a:lnTo>
                    <a:pt x="0" y="2484"/>
                  </a:lnTo>
                  <a:cubicBezTo>
                    <a:pt x="0" y="2607"/>
                    <a:pt x="92" y="2699"/>
                    <a:pt x="209" y="2699"/>
                  </a:cubicBezTo>
                  <a:lnTo>
                    <a:pt x="3412" y="2699"/>
                  </a:lnTo>
                  <a:lnTo>
                    <a:pt x="3412" y="8170"/>
                  </a:lnTo>
                  <a:cubicBezTo>
                    <a:pt x="3412" y="8286"/>
                    <a:pt x="3504" y="8385"/>
                    <a:pt x="3621" y="8385"/>
                  </a:cubicBezTo>
                  <a:lnTo>
                    <a:pt x="5895" y="8385"/>
                  </a:lnTo>
                  <a:cubicBezTo>
                    <a:pt x="6012" y="8385"/>
                    <a:pt x="6110" y="8286"/>
                    <a:pt x="6110" y="8170"/>
                  </a:cubicBezTo>
                  <a:lnTo>
                    <a:pt x="6110" y="216"/>
                  </a:lnTo>
                  <a:cubicBezTo>
                    <a:pt x="6110" y="99"/>
                    <a:pt x="6012" y="1"/>
                    <a:pt x="58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60" name="Google Shape;1660;p81"/>
          <p:cNvGrpSpPr/>
          <p:nvPr/>
        </p:nvGrpSpPr>
        <p:grpSpPr>
          <a:xfrm>
            <a:off x="1051026" y="3551104"/>
            <a:ext cx="294997" cy="365122"/>
            <a:chOff x="819178" y="3367900"/>
            <a:chExt cx="318812" cy="394598"/>
          </a:xfrm>
        </p:grpSpPr>
        <p:sp>
          <p:nvSpPr>
            <p:cNvPr id="1661" name="Google Shape;1661;p81"/>
            <p:cNvSpPr/>
            <p:nvPr/>
          </p:nvSpPr>
          <p:spPr>
            <a:xfrm>
              <a:off x="819178" y="3367900"/>
              <a:ext cx="318812" cy="394598"/>
            </a:xfrm>
            <a:custGeom>
              <a:avLst/>
              <a:gdLst/>
              <a:ahLst/>
              <a:cxnLst/>
              <a:rect l="l" t="t" r="r" b="b"/>
              <a:pathLst>
                <a:path w="11821" h="14631" extrusionOk="0">
                  <a:moveTo>
                    <a:pt x="6774" y="825"/>
                  </a:moveTo>
                  <a:cubicBezTo>
                    <a:pt x="6805" y="825"/>
                    <a:pt x="6830" y="825"/>
                    <a:pt x="6860" y="832"/>
                  </a:cubicBezTo>
                  <a:lnTo>
                    <a:pt x="6860" y="2491"/>
                  </a:lnTo>
                  <a:cubicBezTo>
                    <a:pt x="6860" y="2768"/>
                    <a:pt x="6633" y="2995"/>
                    <a:pt x="6356" y="2995"/>
                  </a:cubicBezTo>
                  <a:lnTo>
                    <a:pt x="5459" y="2995"/>
                  </a:lnTo>
                  <a:cubicBezTo>
                    <a:pt x="5182" y="2995"/>
                    <a:pt x="4961" y="2768"/>
                    <a:pt x="4961" y="2491"/>
                  </a:cubicBezTo>
                  <a:lnTo>
                    <a:pt x="4961" y="838"/>
                  </a:lnTo>
                  <a:cubicBezTo>
                    <a:pt x="5072" y="825"/>
                    <a:pt x="5188" y="825"/>
                    <a:pt x="5305" y="825"/>
                  </a:cubicBezTo>
                  <a:lnTo>
                    <a:pt x="5305" y="1391"/>
                  </a:lnTo>
                  <a:cubicBezTo>
                    <a:pt x="5305" y="1532"/>
                    <a:pt x="5413" y="1603"/>
                    <a:pt x="5520" y="1603"/>
                  </a:cubicBezTo>
                  <a:cubicBezTo>
                    <a:pt x="5628" y="1603"/>
                    <a:pt x="5735" y="1532"/>
                    <a:pt x="5735" y="1391"/>
                  </a:cubicBezTo>
                  <a:lnTo>
                    <a:pt x="5735" y="825"/>
                  </a:lnTo>
                  <a:lnTo>
                    <a:pt x="6086" y="825"/>
                  </a:lnTo>
                  <a:lnTo>
                    <a:pt x="6086" y="1391"/>
                  </a:lnTo>
                  <a:cubicBezTo>
                    <a:pt x="6086" y="1532"/>
                    <a:pt x="6193" y="1603"/>
                    <a:pt x="6301" y="1603"/>
                  </a:cubicBezTo>
                  <a:cubicBezTo>
                    <a:pt x="6409" y="1603"/>
                    <a:pt x="6516" y="1532"/>
                    <a:pt x="6516" y="1391"/>
                  </a:cubicBezTo>
                  <a:lnTo>
                    <a:pt x="6516" y="825"/>
                  </a:lnTo>
                  <a:close/>
                  <a:moveTo>
                    <a:pt x="11323" y="3210"/>
                  </a:moveTo>
                  <a:cubicBezTo>
                    <a:pt x="11360" y="3210"/>
                    <a:pt x="11390" y="3241"/>
                    <a:pt x="11390" y="3278"/>
                  </a:cubicBezTo>
                  <a:lnTo>
                    <a:pt x="11390" y="3733"/>
                  </a:lnTo>
                  <a:cubicBezTo>
                    <a:pt x="11390" y="3770"/>
                    <a:pt x="11360" y="3807"/>
                    <a:pt x="11323" y="3807"/>
                  </a:cubicBezTo>
                  <a:lnTo>
                    <a:pt x="9196" y="3807"/>
                  </a:lnTo>
                  <a:lnTo>
                    <a:pt x="9196" y="3210"/>
                  </a:lnTo>
                  <a:close/>
                  <a:moveTo>
                    <a:pt x="2625" y="3210"/>
                  </a:moveTo>
                  <a:lnTo>
                    <a:pt x="2625" y="3813"/>
                  </a:lnTo>
                  <a:lnTo>
                    <a:pt x="505" y="3813"/>
                  </a:lnTo>
                  <a:cubicBezTo>
                    <a:pt x="462" y="3813"/>
                    <a:pt x="425" y="3776"/>
                    <a:pt x="431" y="3733"/>
                  </a:cubicBezTo>
                  <a:lnTo>
                    <a:pt x="431" y="3284"/>
                  </a:lnTo>
                  <a:cubicBezTo>
                    <a:pt x="431" y="3241"/>
                    <a:pt x="462" y="3210"/>
                    <a:pt x="505" y="3210"/>
                  </a:cubicBezTo>
                  <a:close/>
                  <a:moveTo>
                    <a:pt x="8754" y="2774"/>
                  </a:moveTo>
                  <a:cubicBezTo>
                    <a:pt x="8760" y="2774"/>
                    <a:pt x="8772" y="2780"/>
                    <a:pt x="8772" y="2786"/>
                  </a:cubicBezTo>
                  <a:lnTo>
                    <a:pt x="8772" y="4231"/>
                  </a:lnTo>
                  <a:cubicBezTo>
                    <a:pt x="8772" y="4243"/>
                    <a:pt x="8760" y="4249"/>
                    <a:pt x="8754" y="4249"/>
                  </a:cubicBezTo>
                  <a:lnTo>
                    <a:pt x="8323" y="4249"/>
                  </a:lnTo>
                  <a:lnTo>
                    <a:pt x="8323" y="2774"/>
                  </a:lnTo>
                  <a:close/>
                  <a:moveTo>
                    <a:pt x="6233" y="11533"/>
                  </a:moveTo>
                  <a:lnTo>
                    <a:pt x="6233" y="12510"/>
                  </a:lnTo>
                  <a:cubicBezTo>
                    <a:pt x="6233" y="12553"/>
                    <a:pt x="6246" y="12596"/>
                    <a:pt x="6264" y="12639"/>
                  </a:cubicBezTo>
                  <a:lnTo>
                    <a:pt x="6590" y="13254"/>
                  </a:lnTo>
                  <a:lnTo>
                    <a:pt x="6239" y="14201"/>
                  </a:lnTo>
                  <a:lnTo>
                    <a:pt x="5576" y="14201"/>
                  </a:lnTo>
                  <a:lnTo>
                    <a:pt x="5231" y="13254"/>
                  </a:lnTo>
                  <a:lnTo>
                    <a:pt x="5551" y="12639"/>
                  </a:lnTo>
                  <a:cubicBezTo>
                    <a:pt x="5576" y="12596"/>
                    <a:pt x="5582" y="12553"/>
                    <a:pt x="5582" y="12510"/>
                  </a:cubicBezTo>
                  <a:lnTo>
                    <a:pt x="5582" y="11533"/>
                  </a:lnTo>
                  <a:close/>
                  <a:moveTo>
                    <a:pt x="5520" y="0"/>
                  </a:moveTo>
                  <a:cubicBezTo>
                    <a:pt x="5413" y="0"/>
                    <a:pt x="5305" y="72"/>
                    <a:pt x="5305" y="217"/>
                  </a:cubicBezTo>
                  <a:lnTo>
                    <a:pt x="5305" y="401"/>
                  </a:lnTo>
                  <a:cubicBezTo>
                    <a:pt x="5261" y="401"/>
                    <a:pt x="5212" y="400"/>
                    <a:pt x="5160" y="400"/>
                  </a:cubicBezTo>
                  <a:cubicBezTo>
                    <a:pt x="5016" y="400"/>
                    <a:pt x="4847" y="407"/>
                    <a:pt x="4684" y="457"/>
                  </a:cubicBezTo>
                  <a:cubicBezTo>
                    <a:pt x="3984" y="641"/>
                    <a:pt x="3498" y="1274"/>
                    <a:pt x="3498" y="1999"/>
                  </a:cubicBezTo>
                  <a:lnTo>
                    <a:pt x="3498" y="2344"/>
                  </a:lnTo>
                  <a:lnTo>
                    <a:pt x="3068" y="2344"/>
                  </a:lnTo>
                  <a:cubicBezTo>
                    <a:pt x="2822" y="2344"/>
                    <a:pt x="2625" y="2540"/>
                    <a:pt x="2625" y="2786"/>
                  </a:cubicBezTo>
                  <a:lnTo>
                    <a:pt x="505" y="2786"/>
                  </a:lnTo>
                  <a:cubicBezTo>
                    <a:pt x="228" y="2786"/>
                    <a:pt x="1" y="3007"/>
                    <a:pt x="1" y="3284"/>
                  </a:cubicBezTo>
                  <a:lnTo>
                    <a:pt x="1" y="3733"/>
                  </a:lnTo>
                  <a:cubicBezTo>
                    <a:pt x="1" y="4009"/>
                    <a:pt x="228" y="4231"/>
                    <a:pt x="505" y="4231"/>
                  </a:cubicBezTo>
                  <a:lnTo>
                    <a:pt x="2625" y="4231"/>
                  </a:lnTo>
                  <a:cubicBezTo>
                    <a:pt x="2625" y="4477"/>
                    <a:pt x="2822" y="4673"/>
                    <a:pt x="3068" y="4673"/>
                  </a:cubicBezTo>
                  <a:lnTo>
                    <a:pt x="3498" y="4673"/>
                  </a:lnTo>
                  <a:lnTo>
                    <a:pt x="3498" y="5448"/>
                  </a:lnTo>
                  <a:cubicBezTo>
                    <a:pt x="3498" y="5497"/>
                    <a:pt x="3510" y="5540"/>
                    <a:pt x="3535" y="5577"/>
                  </a:cubicBezTo>
                  <a:lnTo>
                    <a:pt x="4383" y="6745"/>
                  </a:lnTo>
                  <a:lnTo>
                    <a:pt x="4383" y="7771"/>
                  </a:lnTo>
                  <a:cubicBezTo>
                    <a:pt x="4383" y="7949"/>
                    <a:pt x="4531" y="8097"/>
                    <a:pt x="4709" y="8097"/>
                  </a:cubicBezTo>
                  <a:lnTo>
                    <a:pt x="4746" y="8097"/>
                  </a:lnTo>
                  <a:lnTo>
                    <a:pt x="4746" y="10482"/>
                  </a:lnTo>
                  <a:cubicBezTo>
                    <a:pt x="4531" y="10550"/>
                    <a:pt x="4383" y="10752"/>
                    <a:pt x="4383" y="10980"/>
                  </a:cubicBezTo>
                  <a:lnTo>
                    <a:pt x="4383" y="11004"/>
                  </a:lnTo>
                  <a:cubicBezTo>
                    <a:pt x="4383" y="11299"/>
                    <a:pt x="4617" y="11533"/>
                    <a:pt x="4912" y="11533"/>
                  </a:cubicBezTo>
                  <a:lnTo>
                    <a:pt x="5152" y="11533"/>
                  </a:lnTo>
                  <a:lnTo>
                    <a:pt x="5152" y="12473"/>
                  </a:lnTo>
                  <a:lnTo>
                    <a:pt x="4813" y="13119"/>
                  </a:lnTo>
                  <a:cubicBezTo>
                    <a:pt x="4783" y="13186"/>
                    <a:pt x="4777" y="13266"/>
                    <a:pt x="4801" y="13334"/>
                  </a:cubicBezTo>
                  <a:lnTo>
                    <a:pt x="5213" y="14453"/>
                  </a:lnTo>
                  <a:cubicBezTo>
                    <a:pt x="5250" y="14563"/>
                    <a:pt x="5354" y="14631"/>
                    <a:pt x="5465" y="14631"/>
                  </a:cubicBezTo>
                  <a:lnTo>
                    <a:pt x="6350" y="14631"/>
                  </a:lnTo>
                  <a:cubicBezTo>
                    <a:pt x="6467" y="14631"/>
                    <a:pt x="6565" y="14563"/>
                    <a:pt x="6608" y="14453"/>
                  </a:cubicBezTo>
                  <a:lnTo>
                    <a:pt x="7014" y="13334"/>
                  </a:lnTo>
                  <a:cubicBezTo>
                    <a:pt x="7039" y="13266"/>
                    <a:pt x="7039" y="13186"/>
                    <a:pt x="7002" y="13119"/>
                  </a:cubicBezTo>
                  <a:lnTo>
                    <a:pt x="6664" y="12473"/>
                  </a:lnTo>
                  <a:lnTo>
                    <a:pt x="6664" y="11533"/>
                  </a:lnTo>
                  <a:lnTo>
                    <a:pt x="6903" y="11533"/>
                  </a:lnTo>
                  <a:cubicBezTo>
                    <a:pt x="7198" y="11533"/>
                    <a:pt x="7432" y="11299"/>
                    <a:pt x="7432" y="11004"/>
                  </a:cubicBezTo>
                  <a:lnTo>
                    <a:pt x="7432" y="10980"/>
                  </a:lnTo>
                  <a:cubicBezTo>
                    <a:pt x="7432" y="10752"/>
                    <a:pt x="7284" y="10550"/>
                    <a:pt x="7069" y="10482"/>
                  </a:cubicBezTo>
                  <a:lnTo>
                    <a:pt x="7069" y="9880"/>
                  </a:lnTo>
                  <a:cubicBezTo>
                    <a:pt x="7069" y="9738"/>
                    <a:pt x="6962" y="9667"/>
                    <a:pt x="6854" y="9667"/>
                  </a:cubicBezTo>
                  <a:cubicBezTo>
                    <a:pt x="6747" y="9667"/>
                    <a:pt x="6639" y="9738"/>
                    <a:pt x="6639" y="9880"/>
                  </a:cubicBezTo>
                  <a:lnTo>
                    <a:pt x="6639" y="10451"/>
                  </a:lnTo>
                  <a:lnTo>
                    <a:pt x="6000" y="10451"/>
                  </a:lnTo>
                  <a:cubicBezTo>
                    <a:pt x="5711" y="10451"/>
                    <a:pt x="5711" y="10881"/>
                    <a:pt x="6000" y="10881"/>
                  </a:cubicBezTo>
                  <a:lnTo>
                    <a:pt x="6903" y="10881"/>
                  </a:lnTo>
                  <a:cubicBezTo>
                    <a:pt x="6959" y="10881"/>
                    <a:pt x="7002" y="10924"/>
                    <a:pt x="7002" y="10980"/>
                  </a:cubicBezTo>
                  <a:lnTo>
                    <a:pt x="7002" y="11004"/>
                  </a:lnTo>
                  <a:cubicBezTo>
                    <a:pt x="7002" y="11060"/>
                    <a:pt x="6959" y="11103"/>
                    <a:pt x="6903" y="11103"/>
                  </a:cubicBezTo>
                  <a:lnTo>
                    <a:pt x="4912" y="11103"/>
                  </a:lnTo>
                  <a:cubicBezTo>
                    <a:pt x="4856" y="11103"/>
                    <a:pt x="4813" y="11060"/>
                    <a:pt x="4813" y="11004"/>
                  </a:cubicBezTo>
                  <a:lnTo>
                    <a:pt x="4813" y="10980"/>
                  </a:lnTo>
                  <a:cubicBezTo>
                    <a:pt x="4813" y="10924"/>
                    <a:pt x="4856" y="10881"/>
                    <a:pt x="4912" y="10881"/>
                  </a:cubicBezTo>
                  <a:lnTo>
                    <a:pt x="4961" y="10881"/>
                  </a:lnTo>
                  <a:cubicBezTo>
                    <a:pt x="5078" y="10881"/>
                    <a:pt x="5176" y="10783"/>
                    <a:pt x="5176" y="10666"/>
                  </a:cubicBezTo>
                  <a:lnTo>
                    <a:pt x="5176" y="8103"/>
                  </a:lnTo>
                  <a:lnTo>
                    <a:pt x="6639" y="8103"/>
                  </a:lnTo>
                  <a:lnTo>
                    <a:pt x="6639" y="9025"/>
                  </a:lnTo>
                  <a:cubicBezTo>
                    <a:pt x="6639" y="9166"/>
                    <a:pt x="6745" y="9237"/>
                    <a:pt x="6851" y="9237"/>
                  </a:cubicBezTo>
                  <a:cubicBezTo>
                    <a:pt x="6957" y="9237"/>
                    <a:pt x="7063" y="9166"/>
                    <a:pt x="7063" y="9025"/>
                  </a:cubicBezTo>
                  <a:lnTo>
                    <a:pt x="7063" y="8103"/>
                  </a:lnTo>
                  <a:lnTo>
                    <a:pt x="7100" y="8103"/>
                  </a:lnTo>
                  <a:cubicBezTo>
                    <a:pt x="7284" y="8103"/>
                    <a:pt x="7432" y="7956"/>
                    <a:pt x="7432" y="7771"/>
                  </a:cubicBezTo>
                  <a:lnTo>
                    <a:pt x="7432" y="6745"/>
                  </a:lnTo>
                  <a:lnTo>
                    <a:pt x="8274" y="5577"/>
                  </a:lnTo>
                  <a:cubicBezTo>
                    <a:pt x="8305" y="5540"/>
                    <a:pt x="8317" y="5497"/>
                    <a:pt x="8317" y="5454"/>
                  </a:cubicBezTo>
                  <a:lnTo>
                    <a:pt x="8317" y="4673"/>
                  </a:lnTo>
                  <a:lnTo>
                    <a:pt x="8754" y="4673"/>
                  </a:lnTo>
                  <a:cubicBezTo>
                    <a:pt x="8993" y="4673"/>
                    <a:pt x="9190" y="4477"/>
                    <a:pt x="9196" y="4237"/>
                  </a:cubicBezTo>
                  <a:lnTo>
                    <a:pt x="11323" y="4237"/>
                  </a:lnTo>
                  <a:cubicBezTo>
                    <a:pt x="11599" y="4237"/>
                    <a:pt x="11821" y="4009"/>
                    <a:pt x="11821" y="3733"/>
                  </a:cubicBezTo>
                  <a:lnTo>
                    <a:pt x="11821" y="3284"/>
                  </a:lnTo>
                  <a:cubicBezTo>
                    <a:pt x="11821" y="3007"/>
                    <a:pt x="11599" y="2786"/>
                    <a:pt x="11323" y="2786"/>
                  </a:cubicBezTo>
                  <a:lnTo>
                    <a:pt x="9196" y="2786"/>
                  </a:lnTo>
                  <a:cubicBezTo>
                    <a:pt x="9196" y="2540"/>
                    <a:pt x="8999" y="2344"/>
                    <a:pt x="8754" y="2344"/>
                  </a:cubicBezTo>
                  <a:lnTo>
                    <a:pt x="8323" y="2344"/>
                  </a:lnTo>
                  <a:lnTo>
                    <a:pt x="8323" y="1999"/>
                  </a:lnTo>
                  <a:cubicBezTo>
                    <a:pt x="8323" y="1932"/>
                    <a:pt x="8317" y="1858"/>
                    <a:pt x="8305" y="1790"/>
                  </a:cubicBezTo>
                  <a:cubicBezTo>
                    <a:pt x="8291" y="1663"/>
                    <a:pt x="8196" y="1604"/>
                    <a:pt x="8099" y="1604"/>
                  </a:cubicBezTo>
                  <a:cubicBezTo>
                    <a:pt x="7981" y="1604"/>
                    <a:pt x="7860" y="1691"/>
                    <a:pt x="7881" y="1846"/>
                  </a:cubicBezTo>
                  <a:cubicBezTo>
                    <a:pt x="7887" y="1895"/>
                    <a:pt x="7893" y="1950"/>
                    <a:pt x="7893" y="1999"/>
                  </a:cubicBezTo>
                  <a:lnTo>
                    <a:pt x="7893" y="5380"/>
                  </a:lnTo>
                  <a:lnTo>
                    <a:pt x="7045" y="6548"/>
                  </a:lnTo>
                  <a:cubicBezTo>
                    <a:pt x="7020" y="6585"/>
                    <a:pt x="7008" y="6628"/>
                    <a:pt x="7008" y="6677"/>
                  </a:cubicBezTo>
                  <a:lnTo>
                    <a:pt x="7008" y="7667"/>
                  </a:lnTo>
                  <a:lnTo>
                    <a:pt x="4813" y="7667"/>
                  </a:lnTo>
                  <a:lnTo>
                    <a:pt x="4813" y="6677"/>
                  </a:lnTo>
                  <a:cubicBezTo>
                    <a:pt x="4813" y="6634"/>
                    <a:pt x="4801" y="6591"/>
                    <a:pt x="4770" y="6554"/>
                  </a:cubicBezTo>
                  <a:lnTo>
                    <a:pt x="3928" y="5380"/>
                  </a:lnTo>
                  <a:lnTo>
                    <a:pt x="3928" y="3936"/>
                  </a:lnTo>
                  <a:cubicBezTo>
                    <a:pt x="3928" y="3794"/>
                    <a:pt x="3821" y="3724"/>
                    <a:pt x="3713" y="3724"/>
                  </a:cubicBezTo>
                  <a:cubicBezTo>
                    <a:pt x="3606" y="3724"/>
                    <a:pt x="3498" y="3794"/>
                    <a:pt x="3498" y="3936"/>
                  </a:cubicBezTo>
                  <a:lnTo>
                    <a:pt x="3498" y="4243"/>
                  </a:lnTo>
                  <a:lnTo>
                    <a:pt x="3068" y="4243"/>
                  </a:lnTo>
                  <a:cubicBezTo>
                    <a:pt x="3062" y="4243"/>
                    <a:pt x="3055" y="4237"/>
                    <a:pt x="3055" y="4231"/>
                  </a:cubicBezTo>
                  <a:lnTo>
                    <a:pt x="3055" y="2786"/>
                  </a:lnTo>
                  <a:cubicBezTo>
                    <a:pt x="3055" y="2780"/>
                    <a:pt x="3062" y="2774"/>
                    <a:pt x="3068" y="2774"/>
                  </a:cubicBezTo>
                  <a:lnTo>
                    <a:pt x="3498" y="2774"/>
                  </a:lnTo>
                  <a:lnTo>
                    <a:pt x="3498" y="3081"/>
                  </a:lnTo>
                  <a:cubicBezTo>
                    <a:pt x="3495" y="3223"/>
                    <a:pt x="3601" y="3293"/>
                    <a:pt x="3708" y="3293"/>
                  </a:cubicBezTo>
                  <a:cubicBezTo>
                    <a:pt x="3815" y="3293"/>
                    <a:pt x="3922" y="3223"/>
                    <a:pt x="3922" y="3081"/>
                  </a:cubicBezTo>
                  <a:lnTo>
                    <a:pt x="3922" y="2608"/>
                  </a:lnTo>
                  <a:cubicBezTo>
                    <a:pt x="3934" y="2577"/>
                    <a:pt x="3934" y="2540"/>
                    <a:pt x="3922" y="2503"/>
                  </a:cubicBezTo>
                  <a:lnTo>
                    <a:pt x="3922" y="1999"/>
                  </a:lnTo>
                  <a:cubicBezTo>
                    <a:pt x="3922" y="1569"/>
                    <a:pt x="4156" y="1176"/>
                    <a:pt x="4531" y="973"/>
                  </a:cubicBezTo>
                  <a:lnTo>
                    <a:pt x="4531" y="2491"/>
                  </a:lnTo>
                  <a:cubicBezTo>
                    <a:pt x="4531" y="3007"/>
                    <a:pt x="4943" y="3425"/>
                    <a:pt x="5459" y="3425"/>
                  </a:cubicBezTo>
                  <a:lnTo>
                    <a:pt x="6356" y="3425"/>
                  </a:lnTo>
                  <a:cubicBezTo>
                    <a:pt x="6866" y="3425"/>
                    <a:pt x="7284" y="3007"/>
                    <a:pt x="7284" y="2497"/>
                  </a:cubicBezTo>
                  <a:lnTo>
                    <a:pt x="7284" y="973"/>
                  </a:lnTo>
                  <a:cubicBezTo>
                    <a:pt x="7395" y="1034"/>
                    <a:pt x="7487" y="1108"/>
                    <a:pt x="7573" y="1194"/>
                  </a:cubicBezTo>
                  <a:cubicBezTo>
                    <a:pt x="7621" y="1245"/>
                    <a:pt x="7675" y="1266"/>
                    <a:pt x="7727" y="1266"/>
                  </a:cubicBezTo>
                  <a:cubicBezTo>
                    <a:pt x="7892" y="1266"/>
                    <a:pt x="8036" y="1058"/>
                    <a:pt x="7887" y="899"/>
                  </a:cubicBezTo>
                  <a:cubicBezTo>
                    <a:pt x="7684" y="690"/>
                    <a:pt x="7426" y="536"/>
                    <a:pt x="7143" y="457"/>
                  </a:cubicBezTo>
                  <a:lnTo>
                    <a:pt x="7125" y="450"/>
                  </a:lnTo>
                  <a:cubicBezTo>
                    <a:pt x="7008" y="420"/>
                    <a:pt x="6879" y="401"/>
                    <a:pt x="6756" y="401"/>
                  </a:cubicBezTo>
                  <a:lnTo>
                    <a:pt x="6516" y="401"/>
                  </a:lnTo>
                  <a:lnTo>
                    <a:pt x="6516" y="217"/>
                  </a:lnTo>
                  <a:cubicBezTo>
                    <a:pt x="6516" y="72"/>
                    <a:pt x="6409" y="0"/>
                    <a:pt x="6301" y="0"/>
                  </a:cubicBezTo>
                  <a:cubicBezTo>
                    <a:pt x="6193" y="0"/>
                    <a:pt x="6086" y="72"/>
                    <a:pt x="6086" y="217"/>
                  </a:cubicBezTo>
                  <a:lnTo>
                    <a:pt x="6086" y="401"/>
                  </a:lnTo>
                  <a:lnTo>
                    <a:pt x="5735" y="401"/>
                  </a:lnTo>
                  <a:lnTo>
                    <a:pt x="5735" y="217"/>
                  </a:lnTo>
                  <a:cubicBezTo>
                    <a:pt x="5735" y="72"/>
                    <a:pt x="5628" y="0"/>
                    <a:pt x="55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62" name="Google Shape;1662;p81"/>
            <p:cNvSpPr/>
            <p:nvPr/>
          </p:nvSpPr>
          <p:spPr>
            <a:xfrm>
              <a:off x="948500" y="3476670"/>
              <a:ext cx="60197" cy="11651"/>
            </a:xfrm>
            <a:custGeom>
              <a:avLst/>
              <a:gdLst/>
              <a:ahLst/>
              <a:cxnLst/>
              <a:rect l="l" t="t" r="r" b="b"/>
              <a:pathLst>
                <a:path w="2232" h="432" extrusionOk="0">
                  <a:moveTo>
                    <a:pt x="289" y="1"/>
                  </a:moveTo>
                  <a:cubicBezTo>
                    <a:pt x="0" y="1"/>
                    <a:pt x="0" y="431"/>
                    <a:pt x="289" y="431"/>
                  </a:cubicBezTo>
                  <a:lnTo>
                    <a:pt x="1942" y="431"/>
                  </a:lnTo>
                  <a:cubicBezTo>
                    <a:pt x="2231" y="431"/>
                    <a:pt x="2231" y="1"/>
                    <a:pt x="1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63" name="Google Shape;1663;p81"/>
          <p:cNvGrpSpPr/>
          <p:nvPr/>
        </p:nvGrpSpPr>
        <p:grpSpPr>
          <a:xfrm>
            <a:off x="1013980" y="1921620"/>
            <a:ext cx="369089" cy="222302"/>
            <a:chOff x="756177" y="1606867"/>
            <a:chExt cx="398886" cy="240249"/>
          </a:xfrm>
        </p:grpSpPr>
        <p:sp>
          <p:nvSpPr>
            <p:cNvPr id="1664" name="Google Shape;1664;p81"/>
            <p:cNvSpPr/>
            <p:nvPr/>
          </p:nvSpPr>
          <p:spPr>
            <a:xfrm>
              <a:off x="920640" y="1759733"/>
              <a:ext cx="234261" cy="87383"/>
            </a:xfrm>
            <a:custGeom>
              <a:avLst/>
              <a:gdLst/>
              <a:ahLst/>
              <a:cxnLst/>
              <a:rect l="l" t="t" r="r" b="b"/>
              <a:pathLst>
                <a:path w="8686" h="3240" extrusionOk="0">
                  <a:moveTo>
                    <a:pt x="283" y="0"/>
                  </a:moveTo>
                  <a:cubicBezTo>
                    <a:pt x="0" y="0"/>
                    <a:pt x="0" y="431"/>
                    <a:pt x="283" y="431"/>
                  </a:cubicBezTo>
                  <a:lnTo>
                    <a:pt x="4414" y="431"/>
                  </a:lnTo>
                  <a:lnTo>
                    <a:pt x="4414" y="1254"/>
                  </a:lnTo>
                  <a:lnTo>
                    <a:pt x="4063" y="1629"/>
                  </a:lnTo>
                  <a:cubicBezTo>
                    <a:pt x="4026" y="1672"/>
                    <a:pt x="4002" y="1721"/>
                    <a:pt x="4002" y="1777"/>
                  </a:cubicBezTo>
                  <a:lnTo>
                    <a:pt x="4002" y="3024"/>
                  </a:lnTo>
                  <a:cubicBezTo>
                    <a:pt x="4002" y="3141"/>
                    <a:pt x="4100" y="3240"/>
                    <a:pt x="4217" y="3240"/>
                  </a:cubicBezTo>
                  <a:lnTo>
                    <a:pt x="6018" y="3240"/>
                  </a:lnTo>
                  <a:cubicBezTo>
                    <a:pt x="6141" y="3240"/>
                    <a:pt x="6233" y="3141"/>
                    <a:pt x="6233" y="3024"/>
                  </a:cubicBezTo>
                  <a:lnTo>
                    <a:pt x="6233" y="2785"/>
                  </a:lnTo>
                  <a:cubicBezTo>
                    <a:pt x="6233" y="2640"/>
                    <a:pt x="6126" y="2568"/>
                    <a:pt x="6018" y="2568"/>
                  </a:cubicBezTo>
                  <a:cubicBezTo>
                    <a:pt x="5910" y="2568"/>
                    <a:pt x="5803" y="2640"/>
                    <a:pt x="5803" y="2785"/>
                  </a:cubicBezTo>
                  <a:lnTo>
                    <a:pt x="5803" y="2809"/>
                  </a:lnTo>
                  <a:lnTo>
                    <a:pt x="4432" y="2809"/>
                  </a:lnTo>
                  <a:lnTo>
                    <a:pt x="4432" y="1863"/>
                  </a:lnTo>
                  <a:lnTo>
                    <a:pt x="4783" y="1488"/>
                  </a:lnTo>
                  <a:cubicBezTo>
                    <a:pt x="4819" y="1445"/>
                    <a:pt x="4844" y="1389"/>
                    <a:pt x="4844" y="1340"/>
                  </a:cubicBezTo>
                  <a:lnTo>
                    <a:pt x="4844" y="431"/>
                  </a:lnTo>
                  <a:lnTo>
                    <a:pt x="5391" y="431"/>
                  </a:lnTo>
                  <a:lnTo>
                    <a:pt x="5391" y="1340"/>
                  </a:lnTo>
                  <a:cubicBezTo>
                    <a:pt x="5391" y="1389"/>
                    <a:pt x="5416" y="1445"/>
                    <a:pt x="5453" y="1488"/>
                  </a:cubicBezTo>
                  <a:lnTo>
                    <a:pt x="5803" y="1863"/>
                  </a:lnTo>
                  <a:lnTo>
                    <a:pt x="5803" y="1924"/>
                  </a:lnTo>
                  <a:cubicBezTo>
                    <a:pt x="5803" y="2066"/>
                    <a:pt x="5910" y="2136"/>
                    <a:pt x="6018" y="2136"/>
                  </a:cubicBezTo>
                  <a:cubicBezTo>
                    <a:pt x="6126" y="2136"/>
                    <a:pt x="6233" y="2066"/>
                    <a:pt x="6233" y="1924"/>
                  </a:cubicBezTo>
                  <a:cubicBezTo>
                    <a:pt x="6221" y="1826"/>
                    <a:pt x="6258" y="1721"/>
                    <a:pt x="6172" y="1629"/>
                  </a:cubicBezTo>
                  <a:lnTo>
                    <a:pt x="5821" y="1254"/>
                  </a:lnTo>
                  <a:lnTo>
                    <a:pt x="5821" y="431"/>
                  </a:lnTo>
                  <a:lnTo>
                    <a:pt x="8397" y="431"/>
                  </a:lnTo>
                  <a:cubicBezTo>
                    <a:pt x="8686" y="431"/>
                    <a:pt x="8686" y="0"/>
                    <a:pt x="83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65" name="Google Shape;1665;p81"/>
            <p:cNvSpPr/>
            <p:nvPr/>
          </p:nvSpPr>
          <p:spPr>
            <a:xfrm>
              <a:off x="756338" y="1759733"/>
              <a:ext cx="156534" cy="87383"/>
            </a:xfrm>
            <a:custGeom>
              <a:avLst/>
              <a:gdLst/>
              <a:ahLst/>
              <a:cxnLst/>
              <a:rect l="l" t="t" r="r" b="b"/>
              <a:pathLst>
                <a:path w="5804" h="3240" extrusionOk="0">
                  <a:moveTo>
                    <a:pt x="290" y="0"/>
                  </a:moveTo>
                  <a:cubicBezTo>
                    <a:pt x="1" y="0"/>
                    <a:pt x="1" y="431"/>
                    <a:pt x="290" y="431"/>
                  </a:cubicBezTo>
                  <a:lnTo>
                    <a:pt x="2865" y="431"/>
                  </a:lnTo>
                  <a:lnTo>
                    <a:pt x="2865" y="1254"/>
                  </a:lnTo>
                  <a:lnTo>
                    <a:pt x="2515" y="1629"/>
                  </a:lnTo>
                  <a:cubicBezTo>
                    <a:pt x="2478" y="1672"/>
                    <a:pt x="2453" y="1721"/>
                    <a:pt x="2453" y="1777"/>
                  </a:cubicBezTo>
                  <a:lnTo>
                    <a:pt x="2453" y="3024"/>
                  </a:lnTo>
                  <a:cubicBezTo>
                    <a:pt x="2453" y="3141"/>
                    <a:pt x="2552" y="3240"/>
                    <a:pt x="2669" y="3240"/>
                  </a:cubicBezTo>
                  <a:lnTo>
                    <a:pt x="4470" y="3240"/>
                  </a:lnTo>
                  <a:cubicBezTo>
                    <a:pt x="4586" y="3240"/>
                    <a:pt x="4685" y="3141"/>
                    <a:pt x="4685" y="3024"/>
                  </a:cubicBezTo>
                  <a:lnTo>
                    <a:pt x="4685" y="2785"/>
                  </a:lnTo>
                  <a:cubicBezTo>
                    <a:pt x="4685" y="2640"/>
                    <a:pt x="4577" y="2568"/>
                    <a:pt x="4470" y="2568"/>
                  </a:cubicBezTo>
                  <a:cubicBezTo>
                    <a:pt x="4362" y="2568"/>
                    <a:pt x="4254" y="2640"/>
                    <a:pt x="4254" y="2785"/>
                  </a:cubicBezTo>
                  <a:lnTo>
                    <a:pt x="4254" y="2809"/>
                  </a:lnTo>
                  <a:lnTo>
                    <a:pt x="2884" y="2809"/>
                  </a:lnTo>
                  <a:lnTo>
                    <a:pt x="2884" y="1863"/>
                  </a:lnTo>
                  <a:lnTo>
                    <a:pt x="3234" y="1488"/>
                  </a:lnTo>
                  <a:cubicBezTo>
                    <a:pt x="3271" y="1445"/>
                    <a:pt x="3296" y="1389"/>
                    <a:pt x="3296" y="1340"/>
                  </a:cubicBezTo>
                  <a:lnTo>
                    <a:pt x="3296" y="431"/>
                  </a:lnTo>
                  <a:lnTo>
                    <a:pt x="3843" y="431"/>
                  </a:lnTo>
                  <a:lnTo>
                    <a:pt x="3843" y="1340"/>
                  </a:lnTo>
                  <a:cubicBezTo>
                    <a:pt x="3843" y="1389"/>
                    <a:pt x="3861" y="1445"/>
                    <a:pt x="3904" y="1488"/>
                  </a:cubicBezTo>
                  <a:lnTo>
                    <a:pt x="4254" y="1863"/>
                  </a:lnTo>
                  <a:lnTo>
                    <a:pt x="4254" y="1924"/>
                  </a:lnTo>
                  <a:cubicBezTo>
                    <a:pt x="4254" y="2066"/>
                    <a:pt x="4362" y="2136"/>
                    <a:pt x="4470" y="2136"/>
                  </a:cubicBezTo>
                  <a:cubicBezTo>
                    <a:pt x="4577" y="2136"/>
                    <a:pt x="4685" y="2066"/>
                    <a:pt x="4685" y="1924"/>
                  </a:cubicBezTo>
                  <a:cubicBezTo>
                    <a:pt x="4672" y="1826"/>
                    <a:pt x="4709" y="1721"/>
                    <a:pt x="4623" y="1629"/>
                  </a:cubicBezTo>
                  <a:lnTo>
                    <a:pt x="4273" y="1254"/>
                  </a:lnTo>
                  <a:lnTo>
                    <a:pt x="4273" y="431"/>
                  </a:lnTo>
                  <a:lnTo>
                    <a:pt x="5515" y="431"/>
                  </a:lnTo>
                  <a:cubicBezTo>
                    <a:pt x="5803" y="431"/>
                    <a:pt x="5803" y="0"/>
                    <a:pt x="55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66" name="Google Shape;1666;p81"/>
            <p:cNvSpPr/>
            <p:nvPr/>
          </p:nvSpPr>
          <p:spPr>
            <a:xfrm>
              <a:off x="756177" y="1606867"/>
              <a:ext cx="398886" cy="141619"/>
            </a:xfrm>
            <a:custGeom>
              <a:avLst/>
              <a:gdLst/>
              <a:ahLst/>
              <a:cxnLst/>
              <a:rect l="l" t="t" r="r" b="b"/>
              <a:pathLst>
                <a:path w="14790" h="5251" extrusionOk="0">
                  <a:moveTo>
                    <a:pt x="1876" y="3173"/>
                  </a:moveTo>
                  <a:lnTo>
                    <a:pt x="1876" y="4820"/>
                  </a:lnTo>
                  <a:lnTo>
                    <a:pt x="892" y="4820"/>
                  </a:lnTo>
                  <a:lnTo>
                    <a:pt x="892" y="3529"/>
                  </a:lnTo>
                  <a:cubicBezTo>
                    <a:pt x="1230" y="3455"/>
                    <a:pt x="1562" y="3332"/>
                    <a:pt x="1876" y="3173"/>
                  </a:cubicBezTo>
                  <a:close/>
                  <a:moveTo>
                    <a:pt x="3074" y="2257"/>
                  </a:moveTo>
                  <a:lnTo>
                    <a:pt x="3074" y="4820"/>
                  </a:lnTo>
                  <a:lnTo>
                    <a:pt x="2306" y="4820"/>
                  </a:lnTo>
                  <a:lnTo>
                    <a:pt x="2306" y="2921"/>
                  </a:lnTo>
                  <a:cubicBezTo>
                    <a:pt x="2582" y="2730"/>
                    <a:pt x="2841" y="2509"/>
                    <a:pt x="3074" y="2257"/>
                  </a:cubicBezTo>
                  <a:close/>
                  <a:moveTo>
                    <a:pt x="3652" y="425"/>
                  </a:moveTo>
                  <a:lnTo>
                    <a:pt x="3652" y="1249"/>
                  </a:lnTo>
                  <a:lnTo>
                    <a:pt x="3652" y="1267"/>
                  </a:lnTo>
                  <a:lnTo>
                    <a:pt x="3652" y="4820"/>
                  </a:lnTo>
                  <a:lnTo>
                    <a:pt x="3498" y="4820"/>
                  </a:lnTo>
                  <a:lnTo>
                    <a:pt x="3498" y="1636"/>
                  </a:lnTo>
                  <a:lnTo>
                    <a:pt x="3498" y="1624"/>
                  </a:lnTo>
                  <a:lnTo>
                    <a:pt x="3498" y="425"/>
                  </a:lnTo>
                  <a:close/>
                  <a:moveTo>
                    <a:pt x="4076" y="1999"/>
                  </a:moveTo>
                  <a:cubicBezTo>
                    <a:pt x="4353" y="2361"/>
                    <a:pt x="4685" y="2675"/>
                    <a:pt x="5066" y="2927"/>
                  </a:cubicBezTo>
                  <a:lnTo>
                    <a:pt x="5066" y="4820"/>
                  </a:lnTo>
                  <a:lnTo>
                    <a:pt x="4076" y="4820"/>
                  </a:lnTo>
                  <a:lnTo>
                    <a:pt x="4076" y="1999"/>
                  </a:lnTo>
                  <a:close/>
                  <a:moveTo>
                    <a:pt x="5490" y="3179"/>
                  </a:moveTo>
                  <a:cubicBezTo>
                    <a:pt x="5803" y="3339"/>
                    <a:pt x="6135" y="3455"/>
                    <a:pt x="6473" y="3535"/>
                  </a:cubicBezTo>
                  <a:lnTo>
                    <a:pt x="6473" y="4820"/>
                  </a:lnTo>
                  <a:lnTo>
                    <a:pt x="5490" y="4820"/>
                  </a:lnTo>
                  <a:lnTo>
                    <a:pt x="5490" y="3179"/>
                  </a:lnTo>
                  <a:close/>
                  <a:moveTo>
                    <a:pt x="7887" y="3603"/>
                  </a:moveTo>
                  <a:lnTo>
                    <a:pt x="7887" y="4820"/>
                  </a:lnTo>
                  <a:lnTo>
                    <a:pt x="6904" y="4820"/>
                  </a:lnTo>
                  <a:lnTo>
                    <a:pt x="6904" y="3603"/>
                  </a:lnTo>
                  <a:cubicBezTo>
                    <a:pt x="7066" y="3624"/>
                    <a:pt x="7231" y="3635"/>
                    <a:pt x="7395" y="3635"/>
                  </a:cubicBezTo>
                  <a:cubicBezTo>
                    <a:pt x="7560" y="3635"/>
                    <a:pt x="7724" y="3624"/>
                    <a:pt x="7887" y="3603"/>
                  </a:cubicBezTo>
                  <a:close/>
                  <a:moveTo>
                    <a:pt x="9301" y="3179"/>
                  </a:moveTo>
                  <a:lnTo>
                    <a:pt x="9301" y="4820"/>
                  </a:lnTo>
                  <a:lnTo>
                    <a:pt x="8317" y="4820"/>
                  </a:lnTo>
                  <a:lnTo>
                    <a:pt x="8317" y="3535"/>
                  </a:lnTo>
                  <a:cubicBezTo>
                    <a:pt x="8655" y="3455"/>
                    <a:pt x="8987" y="3339"/>
                    <a:pt x="9301" y="3179"/>
                  </a:cubicBezTo>
                  <a:close/>
                  <a:moveTo>
                    <a:pt x="10715" y="1999"/>
                  </a:moveTo>
                  <a:lnTo>
                    <a:pt x="10715" y="4820"/>
                  </a:lnTo>
                  <a:lnTo>
                    <a:pt x="9731" y="4820"/>
                  </a:lnTo>
                  <a:lnTo>
                    <a:pt x="9731" y="2927"/>
                  </a:lnTo>
                  <a:cubicBezTo>
                    <a:pt x="10106" y="2675"/>
                    <a:pt x="10438" y="2361"/>
                    <a:pt x="10715" y="1999"/>
                  </a:cubicBezTo>
                  <a:close/>
                  <a:moveTo>
                    <a:pt x="11292" y="425"/>
                  </a:moveTo>
                  <a:lnTo>
                    <a:pt x="11292" y="1624"/>
                  </a:lnTo>
                  <a:lnTo>
                    <a:pt x="11292" y="1636"/>
                  </a:lnTo>
                  <a:lnTo>
                    <a:pt x="11292" y="4820"/>
                  </a:lnTo>
                  <a:lnTo>
                    <a:pt x="11139" y="4820"/>
                  </a:lnTo>
                  <a:lnTo>
                    <a:pt x="11139" y="1261"/>
                  </a:lnTo>
                  <a:lnTo>
                    <a:pt x="11139" y="1249"/>
                  </a:lnTo>
                  <a:lnTo>
                    <a:pt x="11139" y="425"/>
                  </a:lnTo>
                  <a:close/>
                  <a:moveTo>
                    <a:pt x="11723" y="2257"/>
                  </a:moveTo>
                  <a:cubicBezTo>
                    <a:pt x="11950" y="2509"/>
                    <a:pt x="12208" y="2730"/>
                    <a:pt x="12491" y="2921"/>
                  </a:cubicBezTo>
                  <a:lnTo>
                    <a:pt x="12491" y="4820"/>
                  </a:lnTo>
                  <a:lnTo>
                    <a:pt x="11723" y="4820"/>
                  </a:lnTo>
                  <a:lnTo>
                    <a:pt x="11723" y="2257"/>
                  </a:lnTo>
                  <a:close/>
                  <a:moveTo>
                    <a:pt x="12915" y="3173"/>
                  </a:moveTo>
                  <a:cubicBezTo>
                    <a:pt x="13229" y="3332"/>
                    <a:pt x="13561" y="3455"/>
                    <a:pt x="13899" y="3529"/>
                  </a:cubicBezTo>
                  <a:lnTo>
                    <a:pt x="13899" y="4820"/>
                  </a:lnTo>
                  <a:lnTo>
                    <a:pt x="12915" y="4820"/>
                  </a:lnTo>
                  <a:lnTo>
                    <a:pt x="12915" y="3173"/>
                  </a:lnTo>
                  <a:close/>
                  <a:moveTo>
                    <a:pt x="3400" y="1"/>
                  </a:moveTo>
                  <a:cubicBezTo>
                    <a:pt x="3216" y="1"/>
                    <a:pt x="3068" y="148"/>
                    <a:pt x="3068" y="327"/>
                  </a:cubicBezTo>
                  <a:lnTo>
                    <a:pt x="3068" y="1568"/>
                  </a:lnTo>
                  <a:cubicBezTo>
                    <a:pt x="2785" y="1986"/>
                    <a:pt x="2423" y="2337"/>
                    <a:pt x="2005" y="2613"/>
                  </a:cubicBezTo>
                  <a:cubicBezTo>
                    <a:pt x="1980" y="2619"/>
                    <a:pt x="1962" y="2632"/>
                    <a:pt x="1949" y="2644"/>
                  </a:cubicBezTo>
                  <a:cubicBezTo>
                    <a:pt x="1550" y="2890"/>
                    <a:pt x="1113" y="3062"/>
                    <a:pt x="652" y="3142"/>
                  </a:cubicBezTo>
                  <a:lnTo>
                    <a:pt x="628" y="3148"/>
                  </a:lnTo>
                  <a:cubicBezTo>
                    <a:pt x="511" y="3167"/>
                    <a:pt x="394" y="3185"/>
                    <a:pt x="277" y="3191"/>
                  </a:cubicBezTo>
                  <a:cubicBezTo>
                    <a:pt x="1" y="3216"/>
                    <a:pt x="19" y="3621"/>
                    <a:pt x="290" y="3621"/>
                  </a:cubicBezTo>
                  <a:lnTo>
                    <a:pt x="314" y="3621"/>
                  </a:lnTo>
                  <a:cubicBezTo>
                    <a:pt x="363" y="3615"/>
                    <a:pt x="413" y="3609"/>
                    <a:pt x="468" y="3603"/>
                  </a:cubicBezTo>
                  <a:lnTo>
                    <a:pt x="468" y="4820"/>
                  </a:lnTo>
                  <a:lnTo>
                    <a:pt x="296" y="4820"/>
                  </a:lnTo>
                  <a:cubicBezTo>
                    <a:pt x="13" y="4820"/>
                    <a:pt x="13" y="5250"/>
                    <a:pt x="296" y="5250"/>
                  </a:cubicBezTo>
                  <a:lnTo>
                    <a:pt x="14501" y="5250"/>
                  </a:lnTo>
                  <a:cubicBezTo>
                    <a:pt x="14784" y="5250"/>
                    <a:pt x="14784" y="4820"/>
                    <a:pt x="14501" y="4820"/>
                  </a:cubicBezTo>
                  <a:lnTo>
                    <a:pt x="14329" y="4820"/>
                  </a:lnTo>
                  <a:lnTo>
                    <a:pt x="14329" y="3603"/>
                  </a:lnTo>
                  <a:cubicBezTo>
                    <a:pt x="14378" y="3609"/>
                    <a:pt x="14433" y="3615"/>
                    <a:pt x="14483" y="3621"/>
                  </a:cubicBezTo>
                  <a:lnTo>
                    <a:pt x="14501" y="3621"/>
                  </a:lnTo>
                  <a:cubicBezTo>
                    <a:pt x="14771" y="3621"/>
                    <a:pt x="14790" y="3216"/>
                    <a:pt x="14519" y="3191"/>
                  </a:cubicBezTo>
                  <a:cubicBezTo>
                    <a:pt x="14403" y="3185"/>
                    <a:pt x="14280" y="3167"/>
                    <a:pt x="14169" y="3148"/>
                  </a:cubicBezTo>
                  <a:lnTo>
                    <a:pt x="14144" y="3142"/>
                  </a:lnTo>
                  <a:cubicBezTo>
                    <a:pt x="13683" y="3062"/>
                    <a:pt x="13241" y="2890"/>
                    <a:pt x="12841" y="2644"/>
                  </a:cubicBezTo>
                  <a:cubicBezTo>
                    <a:pt x="12829" y="2632"/>
                    <a:pt x="12811" y="2619"/>
                    <a:pt x="12792" y="2613"/>
                  </a:cubicBezTo>
                  <a:cubicBezTo>
                    <a:pt x="12368" y="2337"/>
                    <a:pt x="12005" y="1986"/>
                    <a:pt x="11723" y="1568"/>
                  </a:cubicBezTo>
                  <a:lnTo>
                    <a:pt x="11723" y="327"/>
                  </a:lnTo>
                  <a:cubicBezTo>
                    <a:pt x="11723" y="148"/>
                    <a:pt x="11575" y="1"/>
                    <a:pt x="11391" y="1"/>
                  </a:cubicBezTo>
                  <a:lnTo>
                    <a:pt x="11040" y="1"/>
                  </a:lnTo>
                  <a:cubicBezTo>
                    <a:pt x="10862" y="1"/>
                    <a:pt x="10715" y="148"/>
                    <a:pt x="10715" y="327"/>
                  </a:cubicBezTo>
                  <a:lnTo>
                    <a:pt x="10715" y="1206"/>
                  </a:lnTo>
                  <a:cubicBezTo>
                    <a:pt x="10010" y="2542"/>
                    <a:pt x="8706" y="3204"/>
                    <a:pt x="7402" y="3204"/>
                  </a:cubicBezTo>
                  <a:cubicBezTo>
                    <a:pt x="6091" y="3204"/>
                    <a:pt x="4779" y="2534"/>
                    <a:pt x="4076" y="1206"/>
                  </a:cubicBezTo>
                  <a:lnTo>
                    <a:pt x="4076" y="327"/>
                  </a:lnTo>
                  <a:cubicBezTo>
                    <a:pt x="4076" y="148"/>
                    <a:pt x="3929" y="1"/>
                    <a:pt x="37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67" name="Google Shape;1667;p81"/>
          <p:cNvGrpSpPr/>
          <p:nvPr/>
        </p:nvGrpSpPr>
        <p:grpSpPr>
          <a:xfrm>
            <a:off x="4706701" y="2380848"/>
            <a:ext cx="352220" cy="365147"/>
            <a:chOff x="4709655" y="2103169"/>
            <a:chExt cx="380655" cy="394625"/>
          </a:xfrm>
        </p:grpSpPr>
        <p:sp>
          <p:nvSpPr>
            <p:cNvPr id="1668" name="Google Shape;1668;p81"/>
            <p:cNvSpPr/>
            <p:nvPr/>
          </p:nvSpPr>
          <p:spPr>
            <a:xfrm>
              <a:off x="4768072" y="2123477"/>
              <a:ext cx="263659" cy="88516"/>
            </a:xfrm>
            <a:custGeom>
              <a:avLst/>
              <a:gdLst/>
              <a:ahLst/>
              <a:cxnLst/>
              <a:rect l="l" t="t" r="r" b="b"/>
              <a:pathLst>
                <a:path w="9776" h="3282" extrusionOk="0">
                  <a:moveTo>
                    <a:pt x="4891" y="454"/>
                  </a:moveTo>
                  <a:lnTo>
                    <a:pt x="8837" y="2851"/>
                  </a:lnTo>
                  <a:lnTo>
                    <a:pt x="7934" y="2851"/>
                  </a:lnTo>
                  <a:lnTo>
                    <a:pt x="7934" y="2698"/>
                  </a:lnTo>
                  <a:cubicBezTo>
                    <a:pt x="7934" y="2501"/>
                    <a:pt x="7774" y="2341"/>
                    <a:pt x="7577" y="2341"/>
                  </a:cubicBezTo>
                  <a:lnTo>
                    <a:pt x="7055" y="2341"/>
                  </a:lnTo>
                  <a:cubicBezTo>
                    <a:pt x="6858" y="2341"/>
                    <a:pt x="6698" y="2501"/>
                    <a:pt x="6698" y="2698"/>
                  </a:cubicBezTo>
                  <a:lnTo>
                    <a:pt x="6698" y="2851"/>
                  </a:lnTo>
                  <a:lnTo>
                    <a:pt x="6317" y="2851"/>
                  </a:lnTo>
                  <a:lnTo>
                    <a:pt x="6317" y="2698"/>
                  </a:lnTo>
                  <a:cubicBezTo>
                    <a:pt x="6317" y="2501"/>
                    <a:pt x="6157" y="2341"/>
                    <a:pt x="5960" y="2341"/>
                  </a:cubicBezTo>
                  <a:lnTo>
                    <a:pt x="5438" y="2341"/>
                  </a:lnTo>
                  <a:cubicBezTo>
                    <a:pt x="5241" y="2341"/>
                    <a:pt x="5081" y="2501"/>
                    <a:pt x="5081" y="2698"/>
                  </a:cubicBezTo>
                  <a:lnTo>
                    <a:pt x="5081" y="2851"/>
                  </a:lnTo>
                  <a:lnTo>
                    <a:pt x="4700" y="2851"/>
                  </a:lnTo>
                  <a:lnTo>
                    <a:pt x="4700" y="2698"/>
                  </a:lnTo>
                  <a:cubicBezTo>
                    <a:pt x="4700" y="2501"/>
                    <a:pt x="4541" y="2341"/>
                    <a:pt x="4344" y="2341"/>
                  </a:cubicBezTo>
                  <a:lnTo>
                    <a:pt x="3821" y="2341"/>
                  </a:lnTo>
                  <a:cubicBezTo>
                    <a:pt x="3625" y="2341"/>
                    <a:pt x="3465" y="2501"/>
                    <a:pt x="3465" y="2698"/>
                  </a:cubicBezTo>
                  <a:lnTo>
                    <a:pt x="3465" y="2851"/>
                  </a:lnTo>
                  <a:lnTo>
                    <a:pt x="3084" y="2851"/>
                  </a:lnTo>
                  <a:lnTo>
                    <a:pt x="3084" y="2698"/>
                  </a:lnTo>
                  <a:cubicBezTo>
                    <a:pt x="3084" y="2501"/>
                    <a:pt x="2924" y="2341"/>
                    <a:pt x="2727" y="2341"/>
                  </a:cubicBezTo>
                  <a:lnTo>
                    <a:pt x="2199" y="2341"/>
                  </a:lnTo>
                  <a:cubicBezTo>
                    <a:pt x="2002" y="2341"/>
                    <a:pt x="1842" y="2501"/>
                    <a:pt x="1842" y="2698"/>
                  </a:cubicBezTo>
                  <a:lnTo>
                    <a:pt x="1842" y="2851"/>
                  </a:lnTo>
                  <a:lnTo>
                    <a:pt x="939" y="2851"/>
                  </a:lnTo>
                  <a:lnTo>
                    <a:pt x="4891" y="454"/>
                  </a:lnTo>
                  <a:close/>
                  <a:moveTo>
                    <a:pt x="4891" y="1"/>
                  </a:moveTo>
                  <a:cubicBezTo>
                    <a:pt x="4842" y="1"/>
                    <a:pt x="4793" y="15"/>
                    <a:pt x="4750" y="42"/>
                  </a:cubicBezTo>
                  <a:lnTo>
                    <a:pt x="238" y="2778"/>
                  </a:lnTo>
                  <a:cubicBezTo>
                    <a:pt x="0" y="2918"/>
                    <a:pt x="101" y="3282"/>
                    <a:pt x="372" y="3282"/>
                  </a:cubicBezTo>
                  <a:cubicBezTo>
                    <a:pt x="375" y="3282"/>
                    <a:pt x="377" y="3282"/>
                    <a:pt x="379" y="3282"/>
                  </a:cubicBezTo>
                  <a:lnTo>
                    <a:pt x="1916" y="3282"/>
                  </a:lnTo>
                  <a:cubicBezTo>
                    <a:pt x="2113" y="3282"/>
                    <a:pt x="2272" y="3122"/>
                    <a:pt x="2272" y="2925"/>
                  </a:cubicBezTo>
                  <a:lnTo>
                    <a:pt x="2272" y="2771"/>
                  </a:lnTo>
                  <a:lnTo>
                    <a:pt x="2653" y="2771"/>
                  </a:lnTo>
                  <a:lnTo>
                    <a:pt x="2653" y="2925"/>
                  </a:lnTo>
                  <a:cubicBezTo>
                    <a:pt x="2653" y="3122"/>
                    <a:pt x="2813" y="3282"/>
                    <a:pt x="3010" y="3282"/>
                  </a:cubicBezTo>
                  <a:lnTo>
                    <a:pt x="3539" y="3282"/>
                  </a:lnTo>
                  <a:cubicBezTo>
                    <a:pt x="3735" y="3282"/>
                    <a:pt x="3895" y="3122"/>
                    <a:pt x="3895" y="2925"/>
                  </a:cubicBezTo>
                  <a:lnTo>
                    <a:pt x="3895" y="2771"/>
                  </a:lnTo>
                  <a:lnTo>
                    <a:pt x="4270" y="2771"/>
                  </a:lnTo>
                  <a:lnTo>
                    <a:pt x="4270" y="2925"/>
                  </a:lnTo>
                  <a:cubicBezTo>
                    <a:pt x="4270" y="3122"/>
                    <a:pt x="4430" y="3282"/>
                    <a:pt x="4633" y="3282"/>
                  </a:cubicBezTo>
                  <a:lnTo>
                    <a:pt x="5149" y="3282"/>
                  </a:lnTo>
                  <a:cubicBezTo>
                    <a:pt x="5346" y="3282"/>
                    <a:pt x="5506" y="3122"/>
                    <a:pt x="5506" y="2925"/>
                  </a:cubicBezTo>
                  <a:lnTo>
                    <a:pt x="5506" y="2771"/>
                  </a:lnTo>
                  <a:lnTo>
                    <a:pt x="5887" y="2771"/>
                  </a:lnTo>
                  <a:lnTo>
                    <a:pt x="5887" y="2925"/>
                  </a:lnTo>
                  <a:cubicBezTo>
                    <a:pt x="5887" y="3122"/>
                    <a:pt x="6046" y="3282"/>
                    <a:pt x="6243" y="3282"/>
                  </a:cubicBezTo>
                  <a:lnTo>
                    <a:pt x="6766" y="3282"/>
                  </a:lnTo>
                  <a:cubicBezTo>
                    <a:pt x="6962" y="3282"/>
                    <a:pt x="7122" y="3122"/>
                    <a:pt x="7122" y="2925"/>
                  </a:cubicBezTo>
                  <a:lnTo>
                    <a:pt x="7122" y="2771"/>
                  </a:lnTo>
                  <a:lnTo>
                    <a:pt x="7503" y="2771"/>
                  </a:lnTo>
                  <a:lnTo>
                    <a:pt x="7503" y="2925"/>
                  </a:lnTo>
                  <a:cubicBezTo>
                    <a:pt x="7503" y="3122"/>
                    <a:pt x="7663" y="3282"/>
                    <a:pt x="7860" y="3282"/>
                  </a:cubicBezTo>
                  <a:lnTo>
                    <a:pt x="9396" y="3282"/>
                  </a:lnTo>
                  <a:cubicBezTo>
                    <a:pt x="9399" y="3282"/>
                    <a:pt x="9401" y="3282"/>
                    <a:pt x="9403" y="3282"/>
                  </a:cubicBezTo>
                  <a:cubicBezTo>
                    <a:pt x="9675" y="3282"/>
                    <a:pt x="9776" y="2918"/>
                    <a:pt x="9538" y="2778"/>
                  </a:cubicBezTo>
                  <a:lnTo>
                    <a:pt x="5032" y="42"/>
                  </a:lnTo>
                  <a:cubicBezTo>
                    <a:pt x="4989" y="15"/>
                    <a:pt x="4940" y="1"/>
                    <a:pt x="48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69" name="Google Shape;1669;p81"/>
            <p:cNvSpPr/>
            <p:nvPr/>
          </p:nvSpPr>
          <p:spPr>
            <a:xfrm>
              <a:off x="4709655" y="2103169"/>
              <a:ext cx="380655" cy="394625"/>
            </a:xfrm>
            <a:custGeom>
              <a:avLst/>
              <a:gdLst/>
              <a:ahLst/>
              <a:cxnLst/>
              <a:rect l="l" t="t" r="r" b="b"/>
              <a:pathLst>
                <a:path w="14114" h="14632" extrusionOk="0">
                  <a:moveTo>
                    <a:pt x="12577" y="4692"/>
                  </a:moveTo>
                  <a:lnTo>
                    <a:pt x="12577" y="5202"/>
                  </a:lnTo>
                  <a:lnTo>
                    <a:pt x="1543" y="5202"/>
                  </a:lnTo>
                  <a:lnTo>
                    <a:pt x="1543" y="4692"/>
                  </a:lnTo>
                  <a:close/>
                  <a:moveTo>
                    <a:pt x="4322" y="5633"/>
                  </a:moveTo>
                  <a:lnTo>
                    <a:pt x="4322" y="5940"/>
                  </a:lnTo>
                  <a:cubicBezTo>
                    <a:pt x="4315" y="6094"/>
                    <a:pt x="4193" y="6223"/>
                    <a:pt x="4039" y="6223"/>
                  </a:cubicBezTo>
                  <a:lnTo>
                    <a:pt x="2551" y="6223"/>
                  </a:lnTo>
                  <a:cubicBezTo>
                    <a:pt x="2392" y="6223"/>
                    <a:pt x="2262" y="6094"/>
                    <a:pt x="2262" y="5940"/>
                  </a:cubicBezTo>
                  <a:lnTo>
                    <a:pt x="2262" y="5633"/>
                  </a:lnTo>
                  <a:close/>
                  <a:moveTo>
                    <a:pt x="8083" y="5633"/>
                  </a:moveTo>
                  <a:lnTo>
                    <a:pt x="8083" y="5940"/>
                  </a:lnTo>
                  <a:cubicBezTo>
                    <a:pt x="8083" y="6094"/>
                    <a:pt x="7954" y="6223"/>
                    <a:pt x="7801" y="6223"/>
                  </a:cubicBezTo>
                  <a:lnTo>
                    <a:pt x="6319" y="6223"/>
                  </a:lnTo>
                  <a:cubicBezTo>
                    <a:pt x="6159" y="6223"/>
                    <a:pt x="6037" y="6094"/>
                    <a:pt x="6037" y="5940"/>
                  </a:cubicBezTo>
                  <a:lnTo>
                    <a:pt x="6037" y="5633"/>
                  </a:lnTo>
                  <a:close/>
                  <a:moveTo>
                    <a:pt x="11851" y="5633"/>
                  </a:moveTo>
                  <a:lnTo>
                    <a:pt x="11851" y="5940"/>
                  </a:lnTo>
                  <a:lnTo>
                    <a:pt x="11857" y="5940"/>
                  </a:lnTo>
                  <a:cubicBezTo>
                    <a:pt x="11857" y="6094"/>
                    <a:pt x="11728" y="6223"/>
                    <a:pt x="11575" y="6223"/>
                  </a:cubicBezTo>
                  <a:lnTo>
                    <a:pt x="10081" y="6223"/>
                  </a:lnTo>
                  <a:cubicBezTo>
                    <a:pt x="9927" y="6223"/>
                    <a:pt x="9798" y="6094"/>
                    <a:pt x="9798" y="5940"/>
                  </a:cubicBezTo>
                  <a:lnTo>
                    <a:pt x="9798" y="5633"/>
                  </a:lnTo>
                  <a:close/>
                  <a:moveTo>
                    <a:pt x="3602" y="6653"/>
                  </a:moveTo>
                  <a:lnTo>
                    <a:pt x="3891" y="11189"/>
                  </a:lnTo>
                  <a:lnTo>
                    <a:pt x="2687" y="11189"/>
                  </a:lnTo>
                  <a:lnTo>
                    <a:pt x="2975" y="6653"/>
                  </a:lnTo>
                  <a:close/>
                  <a:moveTo>
                    <a:pt x="7370" y="6653"/>
                  </a:moveTo>
                  <a:lnTo>
                    <a:pt x="7659" y="11189"/>
                  </a:lnTo>
                  <a:lnTo>
                    <a:pt x="6455" y="11189"/>
                  </a:lnTo>
                  <a:lnTo>
                    <a:pt x="6743" y="6653"/>
                  </a:lnTo>
                  <a:close/>
                  <a:moveTo>
                    <a:pt x="4322" y="11620"/>
                  </a:moveTo>
                  <a:lnTo>
                    <a:pt x="4322" y="12277"/>
                  </a:lnTo>
                  <a:lnTo>
                    <a:pt x="2262" y="12277"/>
                  </a:lnTo>
                  <a:lnTo>
                    <a:pt x="2262" y="11620"/>
                  </a:lnTo>
                  <a:close/>
                  <a:moveTo>
                    <a:pt x="5600" y="5633"/>
                  </a:moveTo>
                  <a:lnTo>
                    <a:pt x="5600" y="5940"/>
                  </a:lnTo>
                  <a:cubicBezTo>
                    <a:pt x="5600" y="6333"/>
                    <a:pt x="5920" y="6653"/>
                    <a:pt x="6313" y="6653"/>
                  </a:cubicBezTo>
                  <a:lnTo>
                    <a:pt x="6024" y="11189"/>
                  </a:lnTo>
                  <a:cubicBezTo>
                    <a:pt x="5791" y="11195"/>
                    <a:pt x="5600" y="11386"/>
                    <a:pt x="5600" y="11620"/>
                  </a:cubicBezTo>
                  <a:lnTo>
                    <a:pt x="5600" y="12283"/>
                  </a:lnTo>
                  <a:lnTo>
                    <a:pt x="4746" y="12283"/>
                  </a:lnTo>
                  <a:lnTo>
                    <a:pt x="4746" y="11620"/>
                  </a:lnTo>
                  <a:cubicBezTo>
                    <a:pt x="4746" y="11386"/>
                    <a:pt x="4555" y="11195"/>
                    <a:pt x="4322" y="11189"/>
                  </a:cubicBezTo>
                  <a:lnTo>
                    <a:pt x="4033" y="6653"/>
                  </a:lnTo>
                  <a:cubicBezTo>
                    <a:pt x="4426" y="6653"/>
                    <a:pt x="4746" y="6333"/>
                    <a:pt x="4746" y="5940"/>
                  </a:cubicBezTo>
                  <a:lnTo>
                    <a:pt x="4746" y="5633"/>
                  </a:lnTo>
                  <a:close/>
                  <a:moveTo>
                    <a:pt x="8083" y="11620"/>
                  </a:moveTo>
                  <a:lnTo>
                    <a:pt x="8083" y="12283"/>
                  </a:lnTo>
                  <a:lnTo>
                    <a:pt x="6030" y="12283"/>
                  </a:lnTo>
                  <a:lnTo>
                    <a:pt x="6037" y="11620"/>
                  </a:lnTo>
                  <a:close/>
                  <a:moveTo>
                    <a:pt x="9368" y="5633"/>
                  </a:moveTo>
                  <a:lnTo>
                    <a:pt x="9368" y="5940"/>
                  </a:lnTo>
                  <a:cubicBezTo>
                    <a:pt x="9368" y="6333"/>
                    <a:pt x="9688" y="6653"/>
                    <a:pt x="10081" y="6653"/>
                  </a:cubicBezTo>
                  <a:lnTo>
                    <a:pt x="9792" y="11189"/>
                  </a:lnTo>
                  <a:cubicBezTo>
                    <a:pt x="9559" y="11195"/>
                    <a:pt x="9368" y="11386"/>
                    <a:pt x="9368" y="11620"/>
                  </a:cubicBezTo>
                  <a:lnTo>
                    <a:pt x="9368" y="12283"/>
                  </a:lnTo>
                  <a:lnTo>
                    <a:pt x="8514" y="12283"/>
                  </a:lnTo>
                  <a:lnTo>
                    <a:pt x="8514" y="11620"/>
                  </a:lnTo>
                  <a:cubicBezTo>
                    <a:pt x="8514" y="11386"/>
                    <a:pt x="8323" y="11195"/>
                    <a:pt x="8090" y="11189"/>
                  </a:cubicBezTo>
                  <a:lnTo>
                    <a:pt x="7801" y="6653"/>
                  </a:lnTo>
                  <a:cubicBezTo>
                    <a:pt x="8194" y="6653"/>
                    <a:pt x="8514" y="6333"/>
                    <a:pt x="8514" y="5940"/>
                  </a:cubicBezTo>
                  <a:lnTo>
                    <a:pt x="8514" y="5633"/>
                  </a:lnTo>
                  <a:close/>
                  <a:moveTo>
                    <a:pt x="11851" y="11620"/>
                  </a:moveTo>
                  <a:lnTo>
                    <a:pt x="11851" y="12283"/>
                  </a:lnTo>
                  <a:lnTo>
                    <a:pt x="9798" y="12283"/>
                  </a:lnTo>
                  <a:lnTo>
                    <a:pt x="9798" y="11620"/>
                  </a:lnTo>
                  <a:close/>
                  <a:moveTo>
                    <a:pt x="12583" y="12714"/>
                  </a:moveTo>
                  <a:cubicBezTo>
                    <a:pt x="12792" y="12714"/>
                    <a:pt x="12958" y="12880"/>
                    <a:pt x="12958" y="13089"/>
                  </a:cubicBezTo>
                  <a:lnTo>
                    <a:pt x="12958" y="13162"/>
                  </a:lnTo>
                  <a:lnTo>
                    <a:pt x="4211" y="13162"/>
                  </a:lnTo>
                  <a:cubicBezTo>
                    <a:pt x="3928" y="13162"/>
                    <a:pt x="3928" y="13593"/>
                    <a:pt x="4211" y="13593"/>
                  </a:cubicBezTo>
                  <a:lnTo>
                    <a:pt x="13290" y="13593"/>
                  </a:lnTo>
                  <a:cubicBezTo>
                    <a:pt x="13505" y="13593"/>
                    <a:pt x="13677" y="13765"/>
                    <a:pt x="13677" y="13980"/>
                  </a:cubicBezTo>
                  <a:lnTo>
                    <a:pt x="13677" y="14207"/>
                  </a:lnTo>
                  <a:lnTo>
                    <a:pt x="437" y="14207"/>
                  </a:lnTo>
                  <a:lnTo>
                    <a:pt x="437" y="13980"/>
                  </a:lnTo>
                  <a:cubicBezTo>
                    <a:pt x="437" y="13765"/>
                    <a:pt x="609" y="13593"/>
                    <a:pt x="824" y="13593"/>
                  </a:cubicBezTo>
                  <a:lnTo>
                    <a:pt x="3357" y="13593"/>
                  </a:lnTo>
                  <a:cubicBezTo>
                    <a:pt x="3639" y="13593"/>
                    <a:pt x="3639" y="13162"/>
                    <a:pt x="3357" y="13162"/>
                  </a:cubicBezTo>
                  <a:lnTo>
                    <a:pt x="1150" y="13162"/>
                  </a:lnTo>
                  <a:lnTo>
                    <a:pt x="1150" y="13089"/>
                  </a:lnTo>
                  <a:cubicBezTo>
                    <a:pt x="1150" y="12880"/>
                    <a:pt x="1322" y="12714"/>
                    <a:pt x="1525" y="12714"/>
                  </a:cubicBezTo>
                  <a:close/>
                  <a:moveTo>
                    <a:pt x="7055" y="1"/>
                  </a:moveTo>
                  <a:cubicBezTo>
                    <a:pt x="6991" y="1"/>
                    <a:pt x="6928" y="18"/>
                    <a:pt x="6872" y="51"/>
                  </a:cubicBezTo>
                  <a:lnTo>
                    <a:pt x="5403" y="943"/>
                  </a:lnTo>
                  <a:cubicBezTo>
                    <a:pt x="5194" y="1060"/>
                    <a:pt x="5316" y="1344"/>
                    <a:pt x="5508" y="1344"/>
                  </a:cubicBezTo>
                  <a:cubicBezTo>
                    <a:pt x="5547" y="1344"/>
                    <a:pt x="5588" y="1332"/>
                    <a:pt x="5631" y="1305"/>
                  </a:cubicBezTo>
                  <a:lnTo>
                    <a:pt x="7057" y="439"/>
                  </a:lnTo>
                  <a:lnTo>
                    <a:pt x="13357" y="4268"/>
                  </a:lnTo>
                  <a:lnTo>
                    <a:pt x="756" y="4268"/>
                  </a:lnTo>
                  <a:lnTo>
                    <a:pt x="4887" y="1754"/>
                  </a:lnTo>
                  <a:cubicBezTo>
                    <a:pt x="5084" y="1630"/>
                    <a:pt x="4962" y="1361"/>
                    <a:pt x="4775" y="1361"/>
                  </a:cubicBezTo>
                  <a:cubicBezTo>
                    <a:pt x="4740" y="1361"/>
                    <a:pt x="4703" y="1370"/>
                    <a:pt x="4666" y="1391"/>
                  </a:cubicBezTo>
                  <a:lnTo>
                    <a:pt x="308" y="4035"/>
                  </a:lnTo>
                  <a:cubicBezTo>
                    <a:pt x="0" y="4225"/>
                    <a:pt x="130" y="4692"/>
                    <a:pt x="492" y="4692"/>
                  </a:cubicBezTo>
                  <a:lnTo>
                    <a:pt x="1113" y="4692"/>
                  </a:lnTo>
                  <a:lnTo>
                    <a:pt x="1113" y="5301"/>
                  </a:lnTo>
                  <a:cubicBezTo>
                    <a:pt x="1113" y="5485"/>
                    <a:pt x="1254" y="5633"/>
                    <a:pt x="1439" y="5633"/>
                  </a:cubicBezTo>
                  <a:lnTo>
                    <a:pt x="1832" y="5633"/>
                  </a:lnTo>
                  <a:lnTo>
                    <a:pt x="1832" y="5940"/>
                  </a:lnTo>
                  <a:cubicBezTo>
                    <a:pt x="1832" y="6333"/>
                    <a:pt x="2152" y="6653"/>
                    <a:pt x="2545" y="6653"/>
                  </a:cubicBezTo>
                  <a:lnTo>
                    <a:pt x="2256" y="11189"/>
                  </a:lnTo>
                  <a:cubicBezTo>
                    <a:pt x="2017" y="11195"/>
                    <a:pt x="1832" y="11386"/>
                    <a:pt x="1832" y="11620"/>
                  </a:cubicBezTo>
                  <a:lnTo>
                    <a:pt x="1832" y="12283"/>
                  </a:lnTo>
                  <a:lnTo>
                    <a:pt x="1525" y="12283"/>
                  </a:lnTo>
                  <a:cubicBezTo>
                    <a:pt x="1082" y="12283"/>
                    <a:pt x="720" y="12640"/>
                    <a:pt x="720" y="13083"/>
                  </a:cubicBezTo>
                  <a:lnTo>
                    <a:pt x="720" y="13169"/>
                  </a:lnTo>
                  <a:cubicBezTo>
                    <a:pt x="314" y="13218"/>
                    <a:pt x="7" y="13562"/>
                    <a:pt x="7" y="13974"/>
                  </a:cubicBezTo>
                  <a:lnTo>
                    <a:pt x="7" y="14349"/>
                  </a:lnTo>
                  <a:cubicBezTo>
                    <a:pt x="7" y="14509"/>
                    <a:pt x="136" y="14632"/>
                    <a:pt x="289" y="14632"/>
                  </a:cubicBezTo>
                  <a:lnTo>
                    <a:pt x="13812" y="14632"/>
                  </a:lnTo>
                  <a:cubicBezTo>
                    <a:pt x="13972" y="14632"/>
                    <a:pt x="14101" y="14509"/>
                    <a:pt x="14101" y="14349"/>
                  </a:cubicBezTo>
                  <a:lnTo>
                    <a:pt x="14101" y="13980"/>
                  </a:lnTo>
                  <a:cubicBezTo>
                    <a:pt x="14101" y="13568"/>
                    <a:pt x="13794" y="13218"/>
                    <a:pt x="13388" y="13169"/>
                  </a:cubicBezTo>
                  <a:lnTo>
                    <a:pt x="13388" y="13083"/>
                  </a:lnTo>
                  <a:cubicBezTo>
                    <a:pt x="13388" y="12640"/>
                    <a:pt x="13032" y="12283"/>
                    <a:pt x="12589" y="12283"/>
                  </a:cubicBezTo>
                  <a:lnTo>
                    <a:pt x="12282" y="12283"/>
                  </a:lnTo>
                  <a:lnTo>
                    <a:pt x="12282" y="11620"/>
                  </a:lnTo>
                  <a:cubicBezTo>
                    <a:pt x="12282" y="11386"/>
                    <a:pt x="12091" y="11195"/>
                    <a:pt x="11857" y="11189"/>
                  </a:cubicBezTo>
                  <a:lnTo>
                    <a:pt x="11661" y="8141"/>
                  </a:lnTo>
                  <a:cubicBezTo>
                    <a:pt x="11652" y="8003"/>
                    <a:pt x="11551" y="7938"/>
                    <a:pt x="11450" y="7938"/>
                  </a:cubicBezTo>
                  <a:cubicBezTo>
                    <a:pt x="11339" y="7938"/>
                    <a:pt x="11227" y="8017"/>
                    <a:pt x="11237" y="8165"/>
                  </a:cubicBezTo>
                  <a:lnTo>
                    <a:pt x="11427" y="11189"/>
                  </a:lnTo>
                  <a:lnTo>
                    <a:pt x="10222" y="11189"/>
                  </a:lnTo>
                  <a:lnTo>
                    <a:pt x="10511" y="6653"/>
                  </a:lnTo>
                  <a:lnTo>
                    <a:pt x="11138" y="6653"/>
                  </a:lnTo>
                  <a:lnTo>
                    <a:pt x="11181" y="7311"/>
                  </a:lnTo>
                  <a:cubicBezTo>
                    <a:pt x="11190" y="7446"/>
                    <a:pt x="11292" y="7511"/>
                    <a:pt x="11394" y="7511"/>
                  </a:cubicBezTo>
                  <a:cubicBezTo>
                    <a:pt x="11506" y="7511"/>
                    <a:pt x="11618" y="7434"/>
                    <a:pt x="11612" y="7286"/>
                  </a:cubicBezTo>
                  <a:lnTo>
                    <a:pt x="11569" y="6653"/>
                  </a:lnTo>
                  <a:cubicBezTo>
                    <a:pt x="11962" y="6653"/>
                    <a:pt x="12282" y="6333"/>
                    <a:pt x="12282" y="5940"/>
                  </a:cubicBezTo>
                  <a:lnTo>
                    <a:pt x="12282" y="5633"/>
                  </a:lnTo>
                  <a:lnTo>
                    <a:pt x="12675" y="5633"/>
                  </a:lnTo>
                  <a:cubicBezTo>
                    <a:pt x="12853" y="5633"/>
                    <a:pt x="13001" y="5485"/>
                    <a:pt x="13001" y="5307"/>
                  </a:cubicBezTo>
                  <a:lnTo>
                    <a:pt x="13001" y="4698"/>
                  </a:lnTo>
                  <a:lnTo>
                    <a:pt x="13622" y="4698"/>
                  </a:lnTo>
                  <a:cubicBezTo>
                    <a:pt x="13978" y="4698"/>
                    <a:pt x="14113" y="4225"/>
                    <a:pt x="13806" y="4041"/>
                  </a:cubicBezTo>
                  <a:lnTo>
                    <a:pt x="7241" y="51"/>
                  </a:lnTo>
                  <a:cubicBezTo>
                    <a:pt x="7183" y="18"/>
                    <a:pt x="7118" y="1"/>
                    <a:pt x="7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70" name="Google Shape;1670;p81"/>
          <p:cNvGrpSpPr/>
          <p:nvPr/>
        </p:nvGrpSpPr>
        <p:grpSpPr>
          <a:xfrm>
            <a:off x="4747428" y="3551728"/>
            <a:ext cx="270765" cy="365271"/>
            <a:chOff x="4783094" y="3368574"/>
            <a:chExt cx="292625" cy="394760"/>
          </a:xfrm>
        </p:grpSpPr>
        <p:sp>
          <p:nvSpPr>
            <p:cNvPr id="1671" name="Google Shape;1671;p81"/>
            <p:cNvSpPr/>
            <p:nvPr/>
          </p:nvSpPr>
          <p:spPr>
            <a:xfrm>
              <a:off x="4783094" y="3432088"/>
              <a:ext cx="292625" cy="331246"/>
            </a:xfrm>
            <a:custGeom>
              <a:avLst/>
              <a:gdLst/>
              <a:ahLst/>
              <a:cxnLst/>
              <a:rect l="l" t="t" r="r" b="b"/>
              <a:pathLst>
                <a:path w="10850" h="12282" extrusionOk="0">
                  <a:moveTo>
                    <a:pt x="8188" y="8219"/>
                  </a:moveTo>
                  <a:lnTo>
                    <a:pt x="8188" y="10524"/>
                  </a:lnTo>
                  <a:lnTo>
                    <a:pt x="2668" y="10524"/>
                  </a:lnTo>
                  <a:lnTo>
                    <a:pt x="2668" y="8219"/>
                  </a:lnTo>
                  <a:close/>
                  <a:moveTo>
                    <a:pt x="363" y="0"/>
                  </a:moveTo>
                  <a:cubicBezTo>
                    <a:pt x="160" y="0"/>
                    <a:pt x="0" y="160"/>
                    <a:pt x="0" y="363"/>
                  </a:cubicBezTo>
                  <a:lnTo>
                    <a:pt x="0" y="7856"/>
                  </a:lnTo>
                  <a:cubicBezTo>
                    <a:pt x="0" y="8053"/>
                    <a:pt x="160" y="8213"/>
                    <a:pt x="363" y="8213"/>
                  </a:cubicBezTo>
                  <a:lnTo>
                    <a:pt x="1426" y="8213"/>
                  </a:lnTo>
                  <a:lnTo>
                    <a:pt x="1426" y="9055"/>
                  </a:lnTo>
                  <a:cubicBezTo>
                    <a:pt x="1426" y="9196"/>
                    <a:pt x="1534" y="9267"/>
                    <a:pt x="1642" y="9267"/>
                  </a:cubicBezTo>
                  <a:cubicBezTo>
                    <a:pt x="1749" y="9267"/>
                    <a:pt x="1857" y="9196"/>
                    <a:pt x="1857" y="9055"/>
                  </a:cubicBezTo>
                  <a:lnTo>
                    <a:pt x="1857" y="8213"/>
                  </a:lnTo>
                  <a:lnTo>
                    <a:pt x="2244" y="8213"/>
                  </a:lnTo>
                  <a:lnTo>
                    <a:pt x="2244" y="11851"/>
                  </a:lnTo>
                  <a:lnTo>
                    <a:pt x="1857" y="11851"/>
                  </a:lnTo>
                  <a:lnTo>
                    <a:pt x="1857" y="9915"/>
                  </a:lnTo>
                  <a:cubicBezTo>
                    <a:pt x="1857" y="9771"/>
                    <a:pt x="1749" y="9699"/>
                    <a:pt x="1642" y="9699"/>
                  </a:cubicBezTo>
                  <a:cubicBezTo>
                    <a:pt x="1534" y="9699"/>
                    <a:pt x="1426" y="9771"/>
                    <a:pt x="1426" y="9915"/>
                  </a:cubicBezTo>
                  <a:lnTo>
                    <a:pt x="1426" y="11851"/>
                  </a:lnTo>
                  <a:lnTo>
                    <a:pt x="1033" y="11851"/>
                  </a:lnTo>
                  <a:cubicBezTo>
                    <a:pt x="750" y="11851"/>
                    <a:pt x="750" y="12282"/>
                    <a:pt x="1033" y="12282"/>
                  </a:cubicBezTo>
                  <a:lnTo>
                    <a:pt x="3062" y="12282"/>
                  </a:lnTo>
                  <a:cubicBezTo>
                    <a:pt x="3344" y="12282"/>
                    <a:pt x="3344" y="11851"/>
                    <a:pt x="3062" y="11851"/>
                  </a:cubicBezTo>
                  <a:lnTo>
                    <a:pt x="2668" y="11851"/>
                  </a:lnTo>
                  <a:lnTo>
                    <a:pt x="2668" y="10960"/>
                  </a:lnTo>
                  <a:lnTo>
                    <a:pt x="8182" y="10960"/>
                  </a:lnTo>
                  <a:lnTo>
                    <a:pt x="8182" y="11858"/>
                  </a:lnTo>
                  <a:lnTo>
                    <a:pt x="7788" y="11858"/>
                  </a:lnTo>
                  <a:cubicBezTo>
                    <a:pt x="7499" y="11858"/>
                    <a:pt x="7499" y="12282"/>
                    <a:pt x="7788" y="12282"/>
                  </a:cubicBezTo>
                  <a:lnTo>
                    <a:pt x="9817" y="12282"/>
                  </a:lnTo>
                  <a:cubicBezTo>
                    <a:pt x="10100" y="12282"/>
                    <a:pt x="10100" y="11858"/>
                    <a:pt x="9817" y="11858"/>
                  </a:cubicBezTo>
                  <a:lnTo>
                    <a:pt x="9423" y="11858"/>
                  </a:lnTo>
                  <a:lnTo>
                    <a:pt x="9423" y="9915"/>
                  </a:lnTo>
                  <a:cubicBezTo>
                    <a:pt x="9423" y="9774"/>
                    <a:pt x="9316" y="9703"/>
                    <a:pt x="9208" y="9703"/>
                  </a:cubicBezTo>
                  <a:cubicBezTo>
                    <a:pt x="9101" y="9703"/>
                    <a:pt x="8993" y="9774"/>
                    <a:pt x="8993" y="9915"/>
                  </a:cubicBezTo>
                  <a:lnTo>
                    <a:pt x="8993" y="11858"/>
                  </a:lnTo>
                  <a:lnTo>
                    <a:pt x="8612" y="11858"/>
                  </a:lnTo>
                  <a:lnTo>
                    <a:pt x="8612" y="8219"/>
                  </a:lnTo>
                  <a:lnTo>
                    <a:pt x="8993" y="8219"/>
                  </a:lnTo>
                  <a:lnTo>
                    <a:pt x="8993" y="9061"/>
                  </a:lnTo>
                  <a:cubicBezTo>
                    <a:pt x="8993" y="9202"/>
                    <a:pt x="9101" y="9273"/>
                    <a:pt x="9208" y="9273"/>
                  </a:cubicBezTo>
                  <a:cubicBezTo>
                    <a:pt x="9316" y="9273"/>
                    <a:pt x="9423" y="9202"/>
                    <a:pt x="9423" y="9061"/>
                  </a:cubicBezTo>
                  <a:lnTo>
                    <a:pt x="9423" y="8219"/>
                  </a:lnTo>
                  <a:lnTo>
                    <a:pt x="10493" y="8219"/>
                  </a:lnTo>
                  <a:cubicBezTo>
                    <a:pt x="10690" y="8219"/>
                    <a:pt x="10849" y="8059"/>
                    <a:pt x="10849" y="7862"/>
                  </a:cubicBezTo>
                  <a:lnTo>
                    <a:pt x="10849" y="363"/>
                  </a:lnTo>
                  <a:cubicBezTo>
                    <a:pt x="10849" y="166"/>
                    <a:pt x="10690" y="7"/>
                    <a:pt x="10493" y="7"/>
                  </a:cubicBezTo>
                  <a:lnTo>
                    <a:pt x="5619" y="7"/>
                  </a:lnTo>
                  <a:cubicBezTo>
                    <a:pt x="5330" y="7"/>
                    <a:pt x="5330" y="431"/>
                    <a:pt x="5619" y="431"/>
                  </a:cubicBezTo>
                  <a:lnTo>
                    <a:pt x="10419" y="431"/>
                  </a:lnTo>
                  <a:lnTo>
                    <a:pt x="10419" y="7788"/>
                  </a:lnTo>
                  <a:lnTo>
                    <a:pt x="431" y="7788"/>
                  </a:lnTo>
                  <a:lnTo>
                    <a:pt x="431" y="431"/>
                  </a:lnTo>
                  <a:lnTo>
                    <a:pt x="2478" y="431"/>
                  </a:lnTo>
                  <a:cubicBezTo>
                    <a:pt x="2760" y="431"/>
                    <a:pt x="2760" y="0"/>
                    <a:pt x="24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72" name="Google Shape;1672;p81"/>
            <p:cNvSpPr/>
            <p:nvPr/>
          </p:nvSpPr>
          <p:spPr>
            <a:xfrm>
              <a:off x="4798170" y="3368574"/>
              <a:ext cx="188466" cy="218700"/>
            </a:xfrm>
            <a:custGeom>
              <a:avLst/>
              <a:gdLst/>
              <a:ahLst/>
              <a:cxnLst/>
              <a:rect l="l" t="t" r="r" b="b"/>
              <a:pathLst>
                <a:path w="6988" h="8109" extrusionOk="0">
                  <a:moveTo>
                    <a:pt x="5890" y="431"/>
                  </a:moveTo>
                  <a:cubicBezTo>
                    <a:pt x="5996" y="431"/>
                    <a:pt x="6041" y="568"/>
                    <a:pt x="5963" y="634"/>
                  </a:cubicBezTo>
                  <a:lnTo>
                    <a:pt x="2503" y="3536"/>
                  </a:lnTo>
                  <a:lnTo>
                    <a:pt x="2355" y="3357"/>
                  </a:lnTo>
                  <a:lnTo>
                    <a:pt x="5809" y="456"/>
                  </a:lnTo>
                  <a:cubicBezTo>
                    <a:pt x="5828" y="438"/>
                    <a:pt x="5852" y="432"/>
                    <a:pt x="5883" y="432"/>
                  </a:cubicBezTo>
                  <a:cubicBezTo>
                    <a:pt x="5886" y="431"/>
                    <a:pt x="5888" y="431"/>
                    <a:pt x="5890" y="431"/>
                  </a:cubicBezTo>
                  <a:close/>
                  <a:moveTo>
                    <a:pt x="2023" y="3634"/>
                  </a:moveTo>
                  <a:lnTo>
                    <a:pt x="2171" y="3812"/>
                  </a:lnTo>
                  <a:lnTo>
                    <a:pt x="1568" y="4316"/>
                  </a:lnTo>
                  <a:cubicBezTo>
                    <a:pt x="1544" y="4279"/>
                    <a:pt x="1519" y="4243"/>
                    <a:pt x="1494" y="4212"/>
                  </a:cubicBezTo>
                  <a:cubicBezTo>
                    <a:pt x="1470" y="4181"/>
                    <a:pt x="1445" y="4156"/>
                    <a:pt x="1421" y="4132"/>
                  </a:cubicBezTo>
                  <a:lnTo>
                    <a:pt x="2023" y="3634"/>
                  </a:lnTo>
                  <a:close/>
                  <a:moveTo>
                    <a:pt x="850" y="4346"/>
                  </a:moveTo>
                  <a:cubicBezTo>
                    <a:pt x="857" y="4346"/>
                    <a:pt x="865" y="4347"/>
                    <a:pt x="874" y="4347"/>
                  </a:cubicBezTo>
                  <a:lnTo>
                    <a:pt x="904" y="4347"/>
                  </a:lnTo>
                  <a:cubicBezTo>
                    <a:pt x="1374" y="4420"/>
                    <a:pt x="1317" y="5109"/>
                    <a:pt x="849" y="5109"/>
                  </a:cubicBezTo>
                  <a:cubicBezTo>
                    <a:pt x="845" y="5109"/>
                    <a:pt x="841" y="5109"/>
                    <a:pt x="837" y="5109"/>
                  </a:cubicBezTo>
                  <a:lnTo>
                    <a:pt x="837" y="5115"/>
                  </a:lnTo>
                  <a:cubicBezTo>
                    <a:pt x="335" y="5091"/>
                    <a:pt x="356" y="4346"/>
                    <a:pt x="850" y="4346"/>
                  </a:cubicBezTo>
                  <a:close/>
                  <a:moveTo>
                    <a:pt x="3160" y="7236"/>
                  </a:moveTo>
                  <a:cubicBezTo>
                    <a:pt x="3369" y="7242"/>
                    <a:pt x="3461" y="7494"/>
                    <a:pt x="3308" y="7636"/>
                  </a:cubicBezTo>
                  <a:cubicBezTo>
                    <a:pt x="3264" y="7675"/>
                    <a:pt x="3209" y="7693"/>
                    <a:pt x="3155" y="7693"/>
                  </a:cubicBezTo>
                  <a:cubicBezTo>
                    <a:pt x="3065" y="7693"/>
                    <a:pt x="2977" y="7644"/>
                    <a:pt x="2939" y="7556"/>
                  </a:cubicBezTo>
                  <a:cubicBezTo>
                    <a:pt x="2877" y="7408"/>
                    <a:pt x="2976" y="7242"/>
                    <a:pt x="3136" y="7236"/>
                  </a:cubicBezTo>
                  <a:close/>
                  <a:moveTo>
                    <a:pt x="5880" y="1"/>
                  </a:moveTo>
                  <a:cubicBezTo>
                    <a:pt x="5757" y="1"/>
                    <a:pt x="5634" y="43"/>
                    <a:pt x="5533" y="130"/>
                  </a:cubicBezTo>
                  <a:lnTo>
                    <a:pt x="1912" y="3167"/>
                  </a:lnTo>
                  <a:lnTo>
                    <a:pt x="1003" y="3929"/>
                  </a:lnTo>
                  <a:cubicBezTo>
                    <a:pt x="984" y="3929"/>
                    <a:pt x="966" y="3923"/>
                    <a:pt x="941" y="3923"/>
                  </a:cubicBezTo>
                  <a:cubicBezTo>
                    <a:pt x="908" y="3919"/>
                    <a:pt x="875" y="3917"/>
                    <a:pt x="842" y="3917"/>
                  </a:cubicBezTo>
                  <a:cubicBezTo>
                    <a:pt x="429" y="3917"/>
                    <a:pt x="78" y="4233"/>
                    <a:pt x="38" y="4661"/>
                  </a:cubicBezTo>
                  <a:cubicBezTo>
                    <a:pt x="1" y="5115"/>
                    <a:pt x="345" y="5515"/>
                    <a:pt x="800" y="5540"/>
                  </a:cubicBezTo>
                  <a:lnTo>
                    <a:pt x="874" y="5540"/>
                  </a:lnTo>
                  <a:cubicBezTo>
                    <a:pt x="990" y="5540"/>
                    <a:pt x="1107" y="5515"/>
                    <a:pt x="1212" y="5466"/>
                  </a:cubicBezTo>
                  <a:lnTo>
                    <a:pt x="2595" y="7113"/>
                  </a:lnTo>
                  <a:cubicBezTo>
                    <a:pt x="2349" y="7531"/>
                    <a:pt x="2619" y="8066"/>
                    <a:pt x="3099" y="8109"/>
                  </a:cubicBezTo>
                  <a:lnTo>
                    <a:pt x="3160" y="8109"/>
                  </a:lnTo>
                  <a:cubicBezTo>
                    <a:pt x="3443" y="8103"/>
                    <a:pt x="3695" y="7918"/>
                    <a:pt x="3781" y="7648"/>
                  </a:cubicBezTo>
                  <a:lnTo>
                    <a:pt x="6707" y="7396"/>
                  </a:lnTo>
                  <a:cubicBezTo>
                    <a:pt x="6988" y="7372"/>
                    <a:pt x="6955" y="6965"/>
                    <a:pt x="6693" y="6965"/>
                  </a:cubicBezTo>
                  <a:cubicBezTo>
                    <a:pt x="6686" y="6965"/>
                    <a:pt x="6678" y="6965"/>
                    <a:pt x="6670" y="6966"/>
                  </a:cubicBezTo>
                  <a:lnTo>
                    <a:pt x="3775" y="7224"/>
                  </a:lnTo>
                  <a:cubicBezTo>
                    <a:pt x="3695" y="7015"/>
                    <a:pt x="3523" y="6861"/>
                    <a:pt x="3314" y="6812"/>
                  </a:cubicBezTo>
                  <a:lnTo>
                    <a:pt x="3222" y="5785"/>
                  </a:lnTo>
                  <a:cubicBezTo>
                    <a:pt x="3210" y="5650"/>
                    <a:pt x="3110" y="5586"/>
                    <a:pt x="3009" y="5586"/>
                  </a:cubicBezTo>
                  <a:cubicBezTo>
                    <a:pt x="2895" y="5586"/>
                    <a:pt x="2781" y="5669"/>
                    <a:pt x="2798" y="5822"/>
                  </a:cubicBezTo>
                  <a:lnTo>
                    <a:pt x="2877" y="6793"/>
                  </a:lnTo>
                  <a:lnTo>
                    <a:pt x="1537" y="5195"/>
                  </a:lnTo>
                  <a:cubicBezTo>
                    <a:pt x="1624" y="5072"/>
                    <a:pt x="1673" y="4931"/>
                    <a:pt x="1685" y="4783"/>
                  </a:cubicBezTo>
                  <a:lnTo>
                    <a:pt x="6234" y="966"/>
                  </a:lnTo>
                  <a:cubicBezTo>
                    <a:pt x="6461" y="770"/>
                    <a:pt x="6492" y="425"/>
                    <a:pt x="6295" y="198"/>
                  </a:cubicBezTo>
                  <a:cubicBezTo>
                    <a:pt x="6189" y="68"/>
                    <a:pt x="6035" y="1"/>
                    <a:pt x="58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73" name="Google Shape;1673;p81"/>
          <p:cNvGrpSpPr/>
          <p:nvPr/>
        </p:nvGrpSpPr>
        <p:grpSpPr>
          <a:xfrm>
            <a:off x="4726491" y="2966400"/>
            <a:ext cx="312641" cy="364473"/>
            <a:chOff x="4752591" y="2735993"/>
            <a:chExt cx="337880" cy="393897"/>
          </a:xfrm>
        </p:grpSpPr>
        <p:sp>
          <p:nvSpPr>
            <p:cNvPr id="1674" name="Google Shape;1674;p81"/>
            <p:cNvSpPr/>
            <p:nvPr/>
          </p:nvSpPr>
          <p:spPr>
            <a:xfrm>
              <a:off x="4784092" y="2818871"/>
              <a:ext cx="27051" cy="45444"/>
            </a:xfrm>
            <a:custGeom>
              <a:avLst/>
              <a:gdLst/>
              <a:ahLst/>
              <a:cxnLst/>
              <a:rect l="l" t="t" r="r" b="b"/>
              <a:pathLst>
                <a:path w="1003" h="1685" extrusionOk="0">
                  <a:moveTo>
                    <a:pt x="226" y="0"/>
                  </a:moveTo>
                  <a:cubicBezTo>
                    <a:pt x="222" y="0"/>
                    <a:pt x="219" y="1"/>
                    <a:pt x="215" y="1"/>
                  </a:cubicBezTo>
                  <a:cubicBezTo>
                    <a:pt x="93" y="1"/>
                    <a:pt x="0" y="93"/>
                    <a:pt x="0" y="210"/>
                  </a:cubicBezTo>
                  <a:lnTo>
                    <a:pt x="0" y="1390"/>
                  </a:lnTo>
                  <a:cubicBezTo>
                    <a:pt x="0" y="1550"/>
                    <a:pt x="136" y="1685"/>
                    <a:pt x="295" y="1685"/>
                  </a:cubicBezTo>
                  <a:lnTo>
                    <a:pt x="719" y="1685"/>
                  </a:lnTo>
                  <a:cubicBezTo>
                    <a:pt x="1002" y="1685"/>
                    <a:pt x="1002" y="1255"/>
                    <a:pt x="719" y="1255"/>
                  </a:cubicBezTo>
                  <a:lnTo>
                    <a:pt x="431" y="1255"/>
                  </a:lnTo>
                  <a:lnTo>
                    <a:pt x="431" y="210"/>
                  </a:lnTo>
                  <a:cubicBezTo>
                    <a:pt x="431" y="96"/>
                    <a:pt x="338" y="0"/>
                    <a:pt x="2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75" name="Google Shape;1675;p81"/>
            <p:cNvSpPr/>
            <p:nvPr/>
          </p:nvSpPr>
          <p:spPr>
            <a:xfrm>
              <a:off x="4783930" y="2878880"/>
              <a:ext cx="32688" cy="47791"/>
            </a:xfrm>
            <a:custGeom>
              <a:avLst/>
              <a:gdLst/>
              <a:ahLst/>
              <a:cxnLst/>
              <a:rect l="l" t="t" r="r" b="b"/>
              <a:pathLst>
                <a:path w="1212" h="1772" extrusionOk="0">
                  <a:moveTo>
                    <a:pt x="781" y="431"/>
                  </a:moveTo>
                  <a:lnTo>
                    <a:pt x="781" y="1347"/>
                  </a:lnTo>
                  <a:lnTo>
                    <a:pt x="430" y="1347"/>
                  </a:lnTo>
                  <a:lnTo>
                    <a:pt x="430" y="431"/>
                  </a:lnTo>
                  <a:close/>
                  <a:moveTo>
                    <a:pt x="301" y="1"/>
                  </a:moveTo>
                  <a:cubicBezTo>
                    <a:pt x="135" y="1"/>
                    <a:pt x="0" y="136"/>
                    <a:pt x="0" y="302"/>
                  </a:cubicBezTo>
                  <a:lnTo>
                    <a:pt x="0" y="1476"/>
                  </a:lnTo>
                  <a:cubicBezTo>
                    <a:pt x="0" y="1642"/>
                    <a:pt x="135" y="1771"/>
                    <a:pt x="301" y="1771"/>
                  </a:cubicBezTo>
                  <a:lnTo>
                    <a:pt x="916" y="1771"/>
                  </a:lnTo>
                  <a:cubicBezTo>
                    <a:pt x="1076" y="1771"/>
                    <a:pt x="1211" y="1642"/>
                    <a:pt x="1211" y="1476"/>
                  </a:cubicBezTo>
                  <a:lnTo>
                    <a:pt x="1211" y="302"/>
                  </a:lnTo>
                  <a:cubicBezTo>
                    <a:pt x="1211" y="136"/>
                    <a:pt x="1076" y="1"/>
                    <a:pt x="9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76" name="Google Shape;1676;p81"/>
            <p:cNvSpPr/>
            <p:nvPr/>
          </p:nvSpPr>
          <p:spPr>
            <a:xfrm>
              <a:off x="4784092" y="2941396"/>
              <a:ext cx="25379" cy="29613"/>
            </a:xfrm>
            <a:custGeom>
              <a:avLst/>
              <a:gdLst/>
              <a:ahLst/>
              <a:cxnLst/>
              <a:rect l="l" t="t" r="r" b="b"/>
              <a:pathLst>
                <a:path w="941" h="1098" extrusionOk="0">
                  <a:moveTo>
                    <a:pt x="295" y="0"/>
                  </a:moveTo>
                  <a:cubicBezTo>
                    <a:pt x="129" y="0"/>
                    <a:pt x="0" y="129"/>
                    <a:pt x="0" y="295"/>
                  </a:cubicBezTo>
                  <a:lnTo>
                    <a:pt x="0" y="885"/>
                  </a:lnTo>
                  <a:cubicBezTo>
                    <a:pt x="0" y="1027"/>
                    <a:pt x="106" y="1097"/>
                    <a:pt x="212" y="1097"/>
                  </a:cubicBezTo>
                  <a:cubicBezTo>
                    <a:pt x="318" y="1097"/>
                    <a:pt x="424" y="1027"/>
                    <a:pt x="424" y="885"/>
                  </a:cubicBezTo>
                  <a:lnTo>
                    <a:pt x="424" y="424"/>
                  </a:lnTo>
                  <a:lnTo>
                    <a:pt x="658" y="424"/>
                  </a:lnTo>
                  <a:cubicBezTo>
                    <a:pt x="941" y="424"/>
                    <a:pt x="941" y="0"/>
                    <a:pt x="6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77" name="Google Shape;1677;p81"/>
            <p:cNvSpPr/>
            <p:nvPr/>
          </p:nvSpPr>
          <p:spPr>
            <a:xfrm>
              <a:off x="4759711" y="2791200"/>
              <a:ext cx="28885" cy="221505"/>
            </a:xfrm>
            <a:custGeom>
              <a:avLst/>
              <a:gdLst/>
              <a:ahLst/>
              <a:cxnLst/>
              <a:rect l="l" t="t" r="r" b="b"/>
              <a:pathLst>
                <a:path w="1071" h="8213" extrusionOk="0">
                  <a:moveTo>
                    <a:pt x="640" y="0"/>
                  </a:moveTo>
                  <a:cubicBezTo>
                    <a:pt x="290" y="0"/>
                    <a:pt x="7" y="283"/>
                    <a:pt x="7" y="633"/>
                  </a:cubicBezTo>
                  <a:lnTo>
                    <a:pt x="7" y="7997"/>
                  </a:lnTo>
                  <a:cubicBezTo>
                    <a:pt x="1" y="8114"/>
                    <a:pt x="99" y="8212"/>
                    <a:pt x="216" y="8212"/>
                  </a:cubicBezTo>
                  <a:cubicBezTo>
                    <a:pt x="339" y="8212"/>
                    <a:pt x="431" y="8114"/>
                    <a:pt x="431" y="7997"/>
                  </a:cubicBezTo>
                  <a:lnTo>
                    <a:pt x="431" y="633"/>
                  </a:lnTo>
                  <a:cubicBezTo>
                    <a:pt x="431" y="523"/>
                    <a:pt x="523" y="424"/>
                    <a:pt x="640" y="424"/>
                  </a:cubicBezTo>
                  <a:lnTo>
                    <a:pt x="788" y="424"/>
                  </a:lnTo>
                  <a:cubicBezTo>
                    <a:pt x="1070" y="424"/>
                    <a:pt x="1070" y="0"/>
                    <a:pt x="7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78" name="Google Shape;1678;p81"/>
            <p:cNvSpPr/>
            <p:nvPr/>
          </p:nvSpPr>
          <p:spPr>
            <a:xfrm>
              <a:off x="4949877" y="2968906"/>
              <a:ext cx="21225" cy="40644"/>
            </a:xfrm>
            <a:custGeom>
              <a:avLst/>
              <a:gdLst/>
              <a:ahLst/>
              <a:cxnLst/>
              <a:rect l="l" t="t" r="r" b="b"/>
              <a:pathLst>
                <a:path w="787" h="1507" extrusionOk="0">
                  <a:moveTo>
                    <a:pt x="283" y="1"/>
                  </a:moveTo>
                  <a:cubicBezTo>
                    <a:pt x="0" y="1"/>
                    <a:pt x="0" y="431"/>
                    <a:pt x="283" y="431"/>
                  </a:cubicBezTo>
                  <a:lnTo>
                    <a:pt x="363" y="431"/>
                  </a:lnTo>
                  <a:lnTo>
                    <a:pt x="363" y="1291"/>
                  </a:lnTo>
                  <a:cubicBezTo>
                    <a:pt x="363" y="1408"/>
                    <a:pt x="455" y="1500"/>
                    <a:pt x="572" y="1506"/>
                  </a:cubicBezTo>
                  <a:cubicBezTo>
                    <a:pt x="695" y="1506"/>
                    <a:pt x="787" y="1408"/>
                    <a:pt x="787" y="1291"/>
                  </a:cubicBezTo>
                  <a:lnTo>
                    <a:pt x="787" y="302"/>
                  </a:lnTo>
                  <a:cubicBezTo>
                    <a:pt x="787" y="136"/>
                    <a:pt x="658" y="1"/>
                    <a:pt x="4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79" name="Google Shape;1679;p81"/>
            <p:cNvSpPr/>
            <p:nvPr/>
          </p:nvSpPr>
          <p:spPr>
            <a:xfrm>
              <a:off x="4752591" y="2735993"/>
              <a:ext cx="337880" cy="393897"/>
            </a:xfrm>
            <a:custGeom>
              <a:avLst/>
              <a:gdLst/>
              <a:ahLst/>
              <a:cxnLst/>
              <a:rect l="l" t="t" r="r" b="b"/>
              <a:pathLst>
                <a:path w="12528" h="14605" extrusionOk="0">
                  <a:moveTo>
                    <a:pt x="2723" y="424"/>
                  </a:moveTo>
                  <a:cubicBezTo>
                    <a:pt x="2742" y="1334"/>
                    <a:pt x="2859" y="2244"/>
                    <a:pt x="3074" y="3129"/>
                  </a:cubicBezTo>
                  <a:lnTo>
                    <a:pt x="2312" y="3129"/>
                  </a:lnTo>
                  <a:cubicBezTo>
                    <a:pt x="2072" y="2244"/>
                    <a:pt x="1937" y="1340"/>
                    <a:pt x="1906" y="424"/>
                  </a:cubicBezTo>
                  <a:close/>
                  <a:moveTo>
                    <a:pt x="3811" y="424"/>
                  </a:moveTo>
                  <a:cubicBezTo>
                    <a:pt x="3830" y="1340"/>
                    <a:pt x="3971" y="2250"/>
                    <a:pt x="4223" y="3129"/>
                  </a:cubicBezTo>
                  <a:lnTo>
                    <a:pt x="3516" y="3129"/>
                  </a:lnTo>
                  <a:cubicBezTo>
                    <a:pt x="3289" y="2244"/>
                    <a:pt x="3166" y="1334"/>
                    <a:pt x="3154" y="424"/>
                  </a:cubicBezTo>
                  <a:close/>
                  <a:moveTo>
                    <a:pt x="5059" y="424"/>
                  </a:moveTo>
                  <a:cubicBezTo>
                    <a:pt x="5170" y="1334"/>
                    <a:pt x="5342" y="2238"/>
                    <a:pt x="5576" y="3129"/>
                  </a:cubicBezTo>
                  <a:lnTo>
                    <a:pt x="4672" y="3129"/>
                  </a:lnTo>
                  <a:cubicBezTo>
                    <a:pt x="4408" y="2250"/>
                    <a:pt x="4260" y="1340"/>
                    <a:pt x="4242" y="424"/>
                  </a:cubicBezTo>
                  <a:close/>
                  <a:moveTo>
                    <a:pt x="5864" y="424"/>
                  </a:moveTo>
                  <a:cubicBezTo>
                    <a:pt x="6092" y="1310"/>
                    <a:pt x="6190" y="2219"/>
                    <a:pt x="6153" y="3129"/>
                  </a:cubicBezTo>
                  <a:lnTo>
                    <a:pt x="6012" y="3129"/>
                  </a:lnTo>
                  <a:cubicBezTo>
                    <a:pt x="5778" y="2238"/>
                    <a:pt x="5606" y="1334"/>
                    <a:pt x="5496" y="424"/>
                  </a:cubicBezTo>
                  <a:close/>
                  <a:moveTo>
                    <a:pt x="6135" y="3553"/>
                  </a:moveTo>
                  <a:cubicBezTo>
                    <a:pt x="6135" y="3558"/>
                    <a:pt x="6135" y="3563"/>
                    <a:pt x="6135" y="3572"/>
                  </a:cubicBezTo>
                  <a:lnTo>
                    <a:pt x="6129" y="3553"/>
                  </a:lnTo>
                  <a:close/>
                  <a:moveTo>
                    <a:pt x="4358" y="3553"/>
                  </a:moveTo>
                  <a:cubicBezTo>
                    <a:pt x="4426" y="3762"/>
                    <a:pt x="4494" y="3959"/>
                    <a:pt x="4561" y="4149"/>
                  </a:cubicBezTo>
                  <a:cubicBezTo>
                    <a:pt x="4807" y="4850"/>
                    <a:pt x="5022" y="5471"/>
                    <a:pt x="5065" y="6258"/>
                  </a:cubicBezTo>
                  <a:lnTo>
                    <a:pt x="4205" y="6258"/>
                  </a:lnTo>
                  <a:cubicBezTo>
                    <a:pt x="4186" y="5889"/>
                    <a:pt x="4143" y="5520"/>
                    <a:pt x="4063" y="5151"/>
                  </a:cubicBezTo>
                  <a:cubicBezTo>
                    <a:pt x="4037" y="5035"/>
                    <a:pt x="3948" y="4982"/>
                    <a:pt x="3858" y="4982"/>
                  </a:cubicBezTo>
                  <a:cubicBezTo>
                    <a:pt x="3735" y="4982"/>
                    <a:pt x="3610" y="5080"/>
                    <a:pt x="3645" y="5244"/>
                  </a:cubicBezTo>
                  <a:cubicBezTo>
                    <a:pt x="3719" y="5575"/>
                    <a:pt x="3762" y="5914"/>
                    <a:pt x="3781" y="6258"/>
                  </a:cubicBezTo>
                  <a:lnTo>
                    <a:pt x="3043" y="6258"/>
                  </a:lnTo>
                  <a:cubicBezTo>
                    <a:pt x="3000" y="5391"/>
                    <a:pt x="2791" y="4709"/>
                    <a:pt x="2564" y="3990"/>
                  </a:cubicBezTo>
                  <a:cubicBezTo>
                    <a:pt x="2527" y="3848"/>
                    <a:pt x="2478" y="3701"/>
                    <a:pt x="2435" y="3553"/>
                  </a:cubicBezTo>
                  <a:lnTo>
                    <a:pt x="3191" y="3553"/>
                  </a:lnTo>
                  <a:cubicBezTo>
                    <a:pt x="3246" y="3756"/>
                    <a:pt x="3301" y="3947"/>
                    <a:pt x="3350" y="4131"/>
                  </a:cubicBezTo>
                  <a:cubicBezTo>
                    <a:pt x="3381" y="4223"/>
                    <a:pt x="3406" y="4315"/>
                    <a:pt x="3430" y="4408"/>
                  </a:cubicBezTo>
                  <a:cubicBezTo>
                    <a:pt x="3462" y="4515"/>
                    <a:pt x="3546" y="4561"/>
                    <a:pt x="3631" y="4561"/>
                  </a:cubicBezTo>
                  <a:cubicBezTo>
                    <a:pt x="3760" y="4561"/>
                    <a:pt x="3890" y="4454"/>
                    <a:pt x="3842" y="4291"/>
                  </a:cubicBezTo>
                  <a:cubicBezTo>
                    <a:pt x="3811" y="4199"/>
                    <a:pt x="3787" y="4106"/>
                    <a:pt x="3762" y="4008"/>
                  </a:cubicBezTo>
                  <a:cubicBezTo>
                    <a:pt x="3719" y="3861"/>
                    <a:pt x="3670" y="3713"/>
                    <a:pt x="3627" y="3553"/>
                  </a:cubicBezTo>
                  <a:close/>
                  <a:moveTo>
                    <a:pt x="5686" y="3553"/>
                  </a:moveTo>
                  <a:lnTo>
                    <a:pt x="5754" y="3799"/>
                  </a:lnTo>
                  <a:cubicBezTo>
                    <a:pt x="5871" y="4217"/>
                    <a:pt x="5975" y="4610"/>
                    <a:pt x="6061" y="5016"/>
                  </a:cubicBezTo>
                  <a:cubicBezTo>
                    <a:pt x="6049" y="5422"/>
                    <a:pt x="6073" y="5834"/>
                    <a:pt x="6135" y="6233"/>
                  </a:cubicBezTo>
                  <a:lnTo>
                    <a:pt x="6135" y="6258"/>
                  </a:lnTo>
                  <a:lnTo>
                    <a:pt x="5496" y="6258"/>
                  </a:lnTo>
                  <a:cubicBezTo>
                    <a:pt x="5446" y="5397"/>
                    <a:pt x="5213" y="4721"/>
                    <a:pt x="4961" y="4002"/>
                  </a:cubicBezTo>
                  <a:cubicBezTo>
                    <a:pt x="4912" y="3861"/>
                    <a:pt x="4856" y="3707"/>
                    <a:pt x="4807" y="3553"/>
                  </a:cubicBezTo>
                  <a:close/>
                  <a:moveTo>
                    <a:pt x="3781" y="6688"/>
                  </a:moveTo>
                  <a:cubicBezTo>
                    <a:pt x="3750" y="7555"/>
                    <a:pt x="3338" y="8280"/>
                    <a:pt x="2859" y="9116"/>
                  </a:cubicBezTo>
                  <a:cubicBezTo>
                    <a:pt x="2809" y="9208"/>
                    <a:pt x="2760" y="9294"/>
                    <a:pt x="2705" y="9386"/>
                  </a:cubicBezTo>
                  <a:lnTo>
                    <a:pt x="1881" y="9386"/>
                  </a:lnTo>
                  <a:lnTo>
                    <a:pt x="1887" y="9380"/>
                  </a:lnTo>
                  <a:cubicBezTo>
                    <a:pt x="2465" y="8514"/>
                    <a:pt x="3006" y="7690"/>
                    <a:pt x="3049" y="6688"/>
                  </a:cubicBezTo>
                  <a:close/>
                  <a:moveTo>
                    <a:pt x="4211" y="6682"/>
                  </a:moveTo>
                  <a:lnTo>
                    <a:pt x="5071" y="6688"/>
                  </a:lnTo>
                  <a:cubicBezTo>
                    <a:pt x="5041" y="7573"/>
                    <a:pt x="4697" y="8305"/>
                    <a:pt x="4297" y="9147"/>
                  </a:cubicBezTo>
                  <a:lnTo>
                    <a:pt x="4186" y="9386"/>
                  </a:lnTo>
                  <a:lnTo>
                    <a:pt x="3203" y="9386"/>
                  </a:lnTo>
                  <a:lnTo>
                    <a:pt x="3240" y="9325"/>
                  </a:lnTo>
                  <a:cubicBezTo>
                    <a:pt x="3719" y="8471"/>
                    <a:pt x="4174" y="7665"/>
                    <a:pt x="4211" y="6682"/>
                  </a:cubicBezTo>
                  <a:close/>
                  <a:moveTo>
                    <a:pt x="6209" y="6688"/>
                  </a:moveTo>
                  <a:cubicBezTo>
                    <a:pt x="6184" y="7579"/>
                    <a:pt x="5914" y="8317"/>
                    <a:pt x="5594" y="9165"/>
                  </a:cubicBezTo>
                  <a:lnTo>
                    <a:pt x="5508" y="9386"/>
                  </a:lnTo>
                  <a:lnTo>
                    <a:pt x="4654" y="9386"/>
                  </a:lnTo>
                  <a:lnTo>
                    <a:pt x="4684" y="9331"/>
                  </a:lnTo>
                  <a:cubicBezTo>
                    <a:pt x="5090" y="8477"/>
                    <a:pt x="5471" y="7665"/>
                    <a:pt x="5502" y="6688"/>
                  </a:cubicBezTo>
                  <a:close/>
                  <a:moveTo>
                    <a:pt x="6510" y="7684"/>
                  </a:moveTo>
                  <a:cubicBezTo>
                    <a:pt x="6553" y="7801"/>
                    <a:pt x="6590" y="7917"/>
                    <a:pt x="6633" y="8034"/>
                  </a:cubicBezTo>
                  <a:cubicBezTo>
                    <a:pt x="6737" y="8341"/>
                    <a:pt x="6842" y="8661"/>
                    <a:pt x="6946" y="8999"/>
                  </a:cubicBezTo>
                  <a:lnTo>
                    <a:pt x="6885" y="9165"/>
                  </a:lnTo>
                  <a:lnTo>
                    <a:pt x="6799" y="9386"/>
                  </a:lnTo>
                  <a:lnTo>
                    <a:pt x="5963" y="9386"/>
                  </a:lnTo>
                  <a:lnTo>
                    <a:pt x="5987" y="9313"/>
                  </a:lnTo>
                  <a:cubicBezTo>
                    <a:pt x="6196" y="8766"/>
                    <a:pt x="6393" y="8243"/>
                    <a:pt x="6510" y="7684"/>
                  </a:cubicBezTo>
                  <a:close/>
                  <a:moveTo>
                    <a:pt x="2478" y="9817"/>
                  </a:moveTo>
                  <a:cubicBezTo>
                    <a:pt x="2078" y="10573"/>
                    <a:pt x="1715" y="11433"/>
                    <a:pt x="1623" y="12515"/>
                  </a:cubicBezTo>
                  <a:lnTo>
                    <a:pt x="480" y="12515"/>
                  </a:lnTo>
                  <a:cubicBezTo>
                    <a:pt x="634" y="11433"/>
                    <a:pt x="1095" y="10597"/>
                    <a:pt x="1599" y="9817"/>
                  </a:cubicBezTo>
                  <a:close/>
                  <a:moveTo>
                    <a:pt x="3984" y="9817"/>
                  </a:moveTo>
                  <a:cubicBezTo>
                    <a:pt x="3652" y="10573"/>
                    <a:pt x="3338" y="11433"/>
                    <a:pt x="3252" y="12521"/>
                  </a:cubicBezTo>
                  <a:lnTo>
                    <a:pt x="2047" y="12521"/>
                  </a:lnTo>
                  <a:cubicBezTo>
                    <a:pt x="2152" y="11433"/>
                    <a:pt x="2539" y="10597"/>
                    <a:pt x="2963" y="9817"/>
                  </a:cubicBezTo>
                  <a:close/>
                  <a:moveTo>
                    <a:pt x="6651" y="9817"/>
                  </a:moveTo>
                  <a:cubicBezTo>
                    <a:pt x="6332" y="10683"/>
                    <a:pt x="6135" y="11593"/>
                    <a:pt x="6067" y="12521"/>
                  </a:cubicBezTo>
                  <a:lnTo>
                    <a:pt x="5201" y="12521"/>
                  </a:lnTo>
                  <a:cubicBezTo>
                    <a:pt x="5225" y="12122"/>
                    <a:pt x="5280" y="11728"/>
                    <a:pt x="5360" y="11341"/>
                  </a:cubicBezTo>
                  <a:cubicBezTo>
                    <a:pt x="5396" y="11182"/>
                    <a:pt x="5270" y="11086"/>
                    <a:pt x="5147" y="11086"/>
                  </a:cubicBezTo>
                  <a:cubicBezTo>
                    <a:pt x="5056" y="11086"/>
                    <a:pt x="4966" y="11138"/>
                    <a:pt x="4942" y="11255"/>
                  </a:cubicBezTo>
                  <a:cubicBezTo>
                    <a:pt x="4856" y="11673"/>
                    <a:pt x="4795" y="12091"/>
                    <a:pt x="4770" y="12521"/>
                  </a:cubicBezTo>
                  <a:lnTo>
                    <a:pt x="3682" y="12521"/>
                  </a:lnTo>
                  <a:cubicBezTo>
                    <a:pt x="3781" y="11433"/>
                    <a:pt x="4106" y="10591"/>
                    <a:pt x="4457" y="9817"/>
                  </a:cubicBezTo>
                  <a:lnTo>
                    <a:pt x="5354" y="9817"/>
                  </a:lnTo>
                  <a:cubicBezTo>
                    <a:pt x="5293" y="9995"/>
                    <a:pt x="5231" y="10173"/>
                    <a:pt x="5176" y="10364"/>
                  </a:cubicBezTo>
                  <a:cubicBezTo>
                    <a:pt x="5124" y="10529"/>
                    <a:pt x="5254" y="10641"/>
                    <a:pt x="5383" y="10641"/>
                  </a:cubicBezTo>
                  <a:cubicBezTo>
                    <a:pt x="5466" y="10641"/>
                    <a:pt x="5548" y="10595"/>
                    <a:pt x="5582" y="10487"/>
                  </a:cubicBezTo>
                  <a:cubicBezTo>
                    <a:pt x="5655" y="10259"/>
                    <a:pt x="5729" y="10032"/>
                    <a:pt x="5809" y="9817"/>
                  </a:cubicBezTo>
                  <a:close/>
                  <a:moveTo>
                    <a:pt x="7161" y="9817"/>
                  </a:moveTo>
                  <a:cubicBezTo>
                    <a:pt x="7297" y="10419"/>
                    <a:pt x="7370" y="11034"/>
                    <a:pt x="7383" y="11648"/>
                  </a:cubicBezTo>
                  <a:cubicBezTo>
                    <a:pt x="7389" y="11925"/>
                    <a:pt x="7383" y="12214"/>
                    <a:pt x="7358" y="12521"/>
                  </a:cubicBezTo>
                  <a:lnTo>
                    <a:pt x="7358" y="12515"/>
                  </a:lnTo>
                  <a:lnTo>
                    <a:pt x="6491" y="12515"/>
                  </a:lnTo>
                  <a:cubicBezTo>
                    <a:pt x="6571" y="11427"/>
                    <a:pt x="6823" y="10591"/>
                    <a:pt x="7100" y="9817"/>
                  </a:cubicBezTo>
                  <a:close/>
                  <a:moveTo>
                    <a:pt x="1525" y="12945"/>
                  </a:moveTo>
                  <a:lnTo>
                    <a:pt x="1107" y="14175"/>
                  </a:lnTo>
                  <a:lnTo>
                    <a:pt x="535" y="14175"/>
                  </a:lnTo>
                  <a:lnTo>
                    <a:pt x="953" y="12945"/>
                  </a:lnTo>
                  <a:close/>
                  <a:moveTo>
                    <a:pt x="4113" y="12945"/>
                  </a:moveTo>
                  <a:lnTo>
                    <a:pt x="3695" y="14175"/>
                  </a:lnTo>
                  <a:lnTo>
                    <a:pt x="3123" y="14175"/>
                  </a:lnTo>
                  <a:lnTo>
                    <a:pt x="3541" y="12945"/>
                  </a:lnTo>
                  <a:close/>
                  <a:moveTo>
                    <a:pt x="6559" y="12945"/>
                  </a:moveTo>
                  <a:lnTo>
                    <a:pt x="6270" y="14175"/>
                  </a:lnTo>
                  <a:lnTo>
                    <a:pt x="5686" y="14175"/>
                  </a:lnTo>
                  <a:lnTo>
                    <a:pt x="5975" y="12945"/>
                  </a:lnTo>
                  <a:close/>
                  <a:moveTo>
                    <a:pt x="9343" y="11857"/>
                  </a:moveTo>
                  <a:lnTo>
                    <a:pt x="9343" y="14181"/>
                  </a:lnTo>
                  <a:lnTo>
                    <a:pt x="8421" y="14181"/>
                  </a:lnTo>
                  <a:lnTo>
                    <a:pt x="8421" y="11857"/>
                  </a:lnTo>
                  <a:close/>
                  <a:moveTo>
                    <a:pt x="1691" y="0"/>
                  </a:moveTo>
                  <a:cubicBezTo>
                    <a:pt x="1568" y="0"/>
                    <a:pt x="1476" y="99"/>
                    <a:pt x="1476" y="215"/>
                  </a:cubicBezTo>
                  <a:cubicBezTo>
                    <a:pt x="1488" y="1291"/>
                    <a:pt x="1648" y="2361"/>
                    <a:pt x="1949" y="3400"/>
                  </a:cubicBezTo>
                  <a:lnTo>
                    <a:pt x="1949" y="3406"/>
                  </a:lnTo>
                  <a:cubicBezTo>
                    <a:pt x="2017" y="3658"/>
                    <a:pt x="2090" y="3891"/>
                    <a:pt x="2158" y="4119"/>
                  </a:cubicBezTo>
                  <a:cubicBezTo>
                    <a:pt x="2404" y="4893"/>
                    <a:pt x="2613" y="5563"/>
                    <a:pt x="2625" y="6467"/>
                  </a:cubicBezTo>
                  <a:lnTo>
                    <a:pt x="2625" y="6473"/>
                  </a:lnTo>
                  <a:lnTo>
                    <a:pt x="2625" y="6485"/>
                  </a:lnTo>
                  <a:lnTo>
                    <a:pt x="2625" y="6565"/>
                  </a:lnTo>
                  <a:cubicBezTo>
                    <a:pt x="2625" y="7493"/>
                    <a:pt x="2121" y="8255"/>
                    <a:pt x="1531" y="9141"/>
                  </a:cubicBezTo>
                  <a:cubicBezTo>
                    <a:pt x="892" y="10106"/>
                    <a:pt x="173" y="11194"/>
                    <a:pt x="25" y="12712"/>
                  </a:cubicBezTo>
                  <a:cubicBezTo>
                    <a:pt x="13" y="12835"/>
                    <a:pt x="111" y="12939"/>
                    <a:pt x="240" y="12945"/>
                  </a:cubicBezTo>
                  <a:lnTo>
                    <a:pt x="498" y="12945"/>
                  </a:lnTo>
                  <a:lnTo>
                    <a:pt x="62" y="14242"/>
                  </a:lnTo>
                  <a:cubicBezTo>
                    <a:pt x="0" y="14414"/>
                    <a:pt x="130" y="14599"/>
                    <a:pt x="314" y="14599"/>
                  </a:cubicBezTo>
                  <a:lnTo>
                    <a:pt x="1217" y="14599"/>
                  </a:lnTo>
                  <a:cubicBezTo>
                    <a:pt x="1334" y="14599"/>
                    <a:pt x="1439" y="14525"/>
                    <a:pt x="1476" y="14414"/>
                  </a:cubicBezTo>
                  <a:lnTo>
                    <a:pt x="1974" y="12945"/>
                  </a:lnTo>
                  <a:lnTo>
                    <a:pt x="3086" y="12945"/>
                  </a:lnTo>
                  <a:lnTo>
                    <a:pt x="2650" y="14242"/>
                  </a:lnTo>
                  <a:cubicBezTo>
                    <a:pt x="2588" y="14421"/>
                    <a:pt x="2723" y="14599"/>
                    <a:pt x="2908" y="14605"/>
                  </a:cubicBezTo>
                  <a:lnTo>
                    <a:pt x="3811" y="14605"/>
                  </a:lnTo>
                  <a:cubicBezTo>
                    <a:pt x="3928" y="14599"/>
                    <a:pt x="4027" y="14525"/>
                    <a:pt x="4063" y="14421"/>
                  </a:cubicBezTo>
                  <a:lnTo>
                    <a:pt x="4561" y="12945"/>
                  </a:lnTo>
                  <a:lnTo>
                    <a:pt x="5539" y="12945"/>
                  </a:lnTo>
                  <a:lnTo>
                    <a:pt x="5225" y="14267"/>
                  </a:lnTo>
                  <a:cubicBezTo>
                    <a:pt x="5182" y="14439"/>
                    <a:pt x="5311" y="14599"/>
                    <a:pt x="5489" y="14605"/>
                  </a:cubicBezTo>
                  <a:lnTo>
                    <a:pt x="6393" y="14605"/>
                  </a:lnTo>
                  <a:cubicBezTo>
                    <a:pt x="6522" y="14599"/>
                    <a:pt x="6627" y="14513"/>
                    <a:pt x="6657" y="14396"/>
                  </a:cubicBezTo>
                  <a:lnTo>
                    <a:pt x="7002" y="12945"/>
                  </a:lnTo>
                  <a:lnTo>
                    <a:pt x="7555" y="12945"/>
                  </a:lnTo>
                  <a:cubicBezTo>
                    <a:pt x="7665" y="12945"/>
                    <a:pt x="7758" y="12859"/>
                    <a:pt x="7770" y="12755"/>
                  </a:cubicBezTo>
                  <a:cubicBezTo>
                    <a:pt x="7801" y="12441"/>
                    <a:pt x="7813" y="12140"/>
                    <a:pt x="7813" y="11857"/>
                  </a:cubicBezTo>
                  <a:lnTo>
                    <a:pt x="7991" y="11857"/>
                  </a:lnTo>
                  <a:lnTo>
                    <a:pt x="7991" y="14335"/>
                  </a:lnTo>
                  <a:cubicBezTo>
                    <a:pt x="7991" y="14482"/>
                    <a:pt x="8114" y="14605"/>
                    <a:pt x="8262" y="14605"/>
                  </a:cubicBezTo>
                  <a:lnTo>
                    <a:pt x="9497" y="14605"/>
                  </a:lnTo>
                  <a:cubicBezTo>
                    <a:pt x="9645" y="14605"/>
                    <a:pt x="9768" y="14482"/>
                    <a:pt x="9768" y="14335"/>
                  </a:cubicBezTo>
                  <a:lnTo>
                    <a:pt x="9768" y="11851"/>
                  </a:lnTo>
                  <a:cubicBezTo>
                    <a:pt x="10216" y="11796"/>
                    <a:pt x="10585" y="11458"/>
                    <a:pt x="10671" y="11015"/>
                  </a:cubicBezTo>
                  <a:lnTo>
                    <a:pt x="12484" y="1605"/>
                  </a:lnTo>
                  <a:cubicBezTo>
                    <a:pt x="12528" y="1371"/>
                    <a:pt x="12466" y="1125"/>
                    <a:pt x="12312" y="941"/>
                  </a:cubicBezTo>
                  <a:cubicBezTo>
                    <a:pt x="12165" y="756"/>
                    <a:pt x="11937" y="652"/>
                    <a:pt x="11698" y="652"/>
                  </a:cubicBezTo>
                  <a:lnTo>
                    <a:pt x="7088" y="652"/>
                  </a:lnTo>
                  <a:cubicBezTo>
                    <a:pt x="6805" y="652"/>
                    <a:pt x="6805" y="1082"/>
                    <a:pt x="7088" y="1082"/>
                  </a:cubicBezTo>
                  <a:lnTo>
                    <a:pt x="11698" y="1082"/>
                  </a:lnTo>
                  <a:cubicBezTo>
                    <a:pt x="11931" y="1082"/>
                    <a:pt x="12110" y="1291"/>
                    <a:pt x="12066" y="1525"/>
                  </a:cubicBezTo>
                  <a:lnTo>
                    <a:pt x="10253" y="10929"/>
                  </a:lnTo>
                  <a:cubicBezTo>
                    <a:pt x="10192" y="11218"/>
                    <a:pt x="9940" y="11433"/>
                    <a:pt x="9645" y="11433"/>
                  </a:cubicBezTo>
                  <a:lnTo>
                    <a:pt x="7807" y="11433"/>
                  </a:lnTo>
                  <a:cubicBezTo>
                    <a:pt x="7751" y="9989"/>
                    <a:pt x="7383" y="8895"/>
                    <a:pt x="7038" y="7899"/>
                  </a:cubicBezTo>
                  <a:cubicBezTo>
                    <a:pt x="6885" y="7444"/>
                    <a:pt x="6737" y="7008"/>
                    <a:pt x="6639" y="6571"/>
                  </a:cubicBezTo>
                  <a:cubicBezTo>
                    <a:pt x="6627" y="6528"/>
                    <a:pt x="6614" y="6479"/>
                    <a:pt x="6608" y="6436"/>
                  </a:cubicBezTo>
                  <a:lnTo>
                    <a:pt x="6608" y="6418"/>
                  </a:lnTo>
                  <a:cubicBezTo>
                    <a:pt x="6590" y="6338"/>
                    <a:pt x="6571" y="6252"/>
                    <a:pt x="6559" y="6166"/>
                  </a:cubicBezTo>
                  <a:cubicBezTo>
                    <a:pt x="6448" y="5477"/>
                    <a:pt x="6491" y="4813"/>
                    <a:pt x="6541" y="4106"/>
                  </a:cubicBezTo>
                  <a:cubicBezTo>
                    <a:pt x="6553" y="3867"/>
                    <a:pt x="6571" y="3615"/>
                    <a:pt x="6584" y="3356"/>
                  </a:cubicBezTo>
                  <a:lnTo>
                    <a:pt x="6584" y="3344"/>
                  </a:lnTo>
                  <a:cubicBezTo>
                    <a:pt x="6639" y="2269"/>
                    <a:pt x="6522" y="1193"/>
                    <a:pt x="6239" y="154"/>
                  </a:cubicBezTo>
                  <a:cubicBezTo>
                    <a:pt x="6215" y="62"/>
                    <a:pt x="6129" y="0"/>
                    <a:pt x="60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0" name="Google Shape;1680;p81"/>
            <p:cNvSpPr/>
            <p:nvPr/>
          </p:nvSpPr>
          <p:spPr>
            <a:xfrm>
              <a:off x="5019810" y="2788881"/>
              <a:ext cx="32688" cy="47764"/>
            </a:xfrm>
            <a:custGeom>
              <a:avLst/>
              <a:gdLst/>
              <a:ahLst/>
              <a:cxnLst/>
              <a:rect l="l" t="t" r="r" b="b"/>
              <a:pathLst>
                <a:path w="1212" h="1771" extrusionOk="0">
                  <a:moveTo>
                    <a:pt x="782" y="424"/>
                  </a:moveTo>
                  <a:lnTo>
                    <a:pt x="782" y="1340"/>
                  </a:lnTo>
                  <a:lnTo>
                    <a:pt x="431" y="1340"/>
                  </a:lnTo>
                  <a:lnTo>
                    <a:pt x="431" y="424"/>
                  </a:lnTo>
                  <a:close/>
                  <a:moveTo>
                    <a:pt x="302" y="0"/>
                  </a:moveTo>
                  <a:cubicBezTo>
                    <a:pt x="136" y="0"/>
                    <a:pt x="1" y="129"/>
                    <a:pt x="1" y="295"/>
                  </a:cubicBezTo>
                  <a:lnTo>
                    <a:pt x="1" y="1469"/>
                  </a:lnTo>
                  <a:cubicBezTo>
                    <a:pt x="1" y="1635"/>
                    <a:pt x="136" y="1770"/>
                    <a:pt x="302" y="1770"/>
                  </a:cubicBezTo>
                  <a:lnTo>
                    <a:pt x="917" y="1770"/>
                  </a:lnTo>
                  <a:cubicBezTo>
                    <a:pt x="1077" y="1770"/>
                    <a:pt x="1212" y="1635"/>
                    <a:pt x="1212" y="1469"/>
                  </a:cubicBezTo>
                  <a:lnTo>
                    <a:pt x="1212" y="295"/>
                  </a:lnTo>
                  <a:cubicBezTo>
                    <a:pt x="1212" y="129"/>
                    <a:pt x="1077" y="0"/>
                    <a:pt x="9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1" name="Google Shape;1681;p81"/>
            <p:cNvSpPr/>
            <p:nvPr/>
          </p:nvSpPr>
          <p:spPr>
            <a:xfrm>
              <a:off x="5013202" y="2878880"/>
              <a:ext cx="32688" cy="47791"/>
            </a:xfrm>
            <a:custGeom>
              <a:avLst/>
              <a:gdLst/>
              <a:ahLst/>
              <a:cxnLst/>
              <a:rect l="l" t="t" r="r" b="b"/>
              <a:pathLst>
                <a:path w="1212" h="1772" extrusionOk="0">
                  <a:moveTo>
                    <a:pt x="781" y="431"/>
                  </a:moveTo>
                  <a:lnTo>
                    <a:pt x="781" y="1347"/>
                  </a:lnTo>
                  <a:lnTo>
                    <a:pt x="430" y="1347"/>
                  </a:lnTo>
                  <a:lnTo>
                    <a:pt x="430" y="431"/>
                  </a:lnTo>
                  <a:close/>
                  <a:moveTo>
                    <a:pt x="301" y="1"/>
                  </a:moveTo>
                  <a:cubicBezTo>
                    <a:pt x="135" y="1"/>
                    <a:pt x="0" y="136"/>
                    <a:pt x="0" y="302"/>
                  </a:cubicBezTo>
                  <a:lnTo>
                    <a:pt x="0" y="1476"/>
                  </a:lnTo>
                  <a:cubicBezTo>
                    <a:pt x="0" y="1642"/>
                    <a:pt x="135" y="1771"/>
                    <a:pt x="301" y="1771"/>
                  </a:cubicBezTo>
                  <a:lnTo>
                    <a:pt x="916" y="1771"/>
                  </a:lnTo>
                  <a:cubicBezTo>
                    <a:pt x="1076" y="1771"/>
                    <a:pt x="1211" y="1642"/>
                    <a:pt x="1211" y="1476"/>
                  </a:cubicBezTo>
                  <a:lnTo>
                    <a:pt x="1211" y="302"/>
                  </a:lnTo>
                  <a:cubicBezTo>
                    <a:pt x="1211" y="136"/>
                    <a:pt x="1076" y="1"/>
                    <a:pt x="9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2" name="Google Shape;1682;p81"/>
            <p:cNvSpPr/>
            <p:nvPr/>
          </p:nvSpPr>
          <p:spPr>
            <a:xfrm>
              <a:off x="4951684" y="2883519"/>
              <a:ext cx="32688" cy="47791"/>
            </a:xfrm>
            <a:custGeom>
              <a:avLst/>
              <a:gdLst/>
              <a:ahLst/>
              <a:cxnLst/>
              <a:rect l="l" t="t" r="r" b="b"/>
              <a:pathLst>
                <a:path w="1212" h="1772" extrusionOk="0">
                  <a:moveTo>
                    <a:pt x="781" y="425"/>
                  </a:moveTo>
                  <a:lnTo>
                    <a:pt x="781" y="1341"/>
                  </a:lnTo>
                  <a:lnTo>
                    <a:pt x="431" y="1341"/>
                  </a:lnTo>
                  <a:lnTo>
                    <a:pt x="431" y="425"/>
                  </a:lnTo>
                  <a:close/>
                  <a:moveTo>
                    <a:pt x="296" y="1"/>
                  </a:moveTo>
                  <a:cubicBezTo>
                    <a:pt x="136" y="1"/>
                    <a:pt x="1" y="136"/>
                    <a:pt x="1" y="296"/>
                  </a:cubicBezTo>
                  <a:lnTo>
                    <a:pt x="1" y="1470"/>
                  </a:lnTo>
                  <a:cubicBezTo>
                    <a:pt x="1" y="1636"/>
                    <a:pt x="136" y="1771"/>
                    <a:pt x="296" y="1771"/>
                  </a:cubicBezTo>
                  <a:lnTo>
                    <a:pt x="910" y="1771"/>
                  </a:lnTo>
                  <a:cubicBezTo>
                    <a:pt x="1076" y="1771"/>
                    <a:pt x="1212" y="1636"/>
                    <a:pt x="1212" y="1470"/>
                  </a:cubicBezTo>
                  <a:lnTo>
                    <a:pt x="1212" y="296"/>
                  </a:lnTo>
                  <a:cubicBezTo>
                    <a:pt x="1212" y="130"/>
                    <a:pt x="1076" y="1"/>
                    <a:pt x="9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3" name="Google Shape;1683;p81"/>
            <p:cNvSpPr/>
            <p:nvPr/>
          </p:nvSpPr>
          <p:spPr>
            <a:xfrm>
              <a:off x="4997452" y="2961785"/>
              <a:ext cx="32499" cy="47764"/>
            </a:xfrm>
            <a:custGeom>
              <a:avLst/>
              <a:gdLst/>
              <a:ahLst/>
              <a:cxnLst/>
              <a:rect l="l" t="t" r="r" b="b"/>
              <a:pathLst>
                <a:path w="1205" h="1771" extrusionOk="0">
                  <a:moveTo>
                    <a:pt x="775" y="424"/>
                  </a:moveTo>
                  <a:lnTo>
                    <a:pt x="775" y="1340"/>
                  </a:lnTo>
                  <a:lnTo>
                    <a:pt x="424" y="1340"/>
                  </a:lnTo>
                  <a:lnTo>
                    <a:pt x="424" y="424"/>
                  </a:lnTo>
                  <a:close/>
                  <a:moveTo>
                    <a:pt x="295" y="0"/>
                  </a:moveTo>
                  <a:cubicBezTo>
                    <a:pt x="129" y="0"/>
                    <a:pt x="0" y="129"/>
                    <a:pt x="0" y="295"/>
                  </a:cubicBezTo>
                  <a:lnTo>
                    <a:pt x="0" y="1469"/>
                  </a:lnTo>
                  <a:cubicBezTo>
                    <a:pt x="0" y="1635"/>
                    <a:pt x="129" y="1770"/>
                    <a:pt x="295" y="1770"/>
                  </a:cubicBezTo>
                  <a:lnTo>
                    <a:pt x="910" y="1770"/>
                  </a:lnTo>
                  <a:cubicBezTo>
                    <a:pt x="1076" y="1770"/>
                    <a:pt x="1205" y="1635"/>
                    <a:pt x="1205" y="1469"/>
                  </a:cubicBezTo>
                  <a:lnTo>
                    <a:pt x="1205" y="295"/>
                  </a:lnTo>
                  <a:cubicBezTo>
                    <a:pt x="1205" y="129"/>
                    <a:pt x="1076" y="0"/>
                    <a:pt x="9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4" name="Google Shape;1684;p81"/>
            <p:cNvSpPr/>
            <p:nvPr/>
          </p:nvSpPr>
          <p:spPr>
            <a:xfrm>
              <a:off x="4941246" y="2793007"/>
              <a:ext cx="32688" cy="47791"/>
            </a:xfrm>
            <a:custGeom>
              <a:avLst/>
              <a:gdLst/>
              <a:ahLst/>
              <a:cxnLst/>
              <a:rect l="l" t="t" r="r" b="b"/>
              <a:pathLst>
                <a:path w="1212" h="1772" extrusionOk="0">
                  <a:moveTo>
                    <a:pt x="781" y="431"/>
                  </a:moveTo>
                  <a:lnTo>
                    <a:pt x="781" y="1341"/>
                  </a:lnTo>
                  <a:lnTo>
                    <a:pt x="431" y="1341"/>
                  </a:lnTo>
                  <a:lnTo>
                    <a:pt x="431" y="431"/>
                  </a:lnTo>
                  <a:close/>
                  <a:moveTo>
                    <a:pt x="295" y="1"/>
                  </a:moveTo>
                  <a:cubicBezTo>
                    <a:pt x="130" y="1"/>
                    <a:pt x="0" y="136"/>
                    <a:pt x="0" y="296"/>
                  </a:cubicBezTo>
                  <a:lnTo>
                    <a:pt x="0" y="1476"/>
                  </a:lnTo>
                  <a:cubicBezTo>
                    <a:pt x="0" y="1636"/>
                    <a:pt x="130" y="1771"/>
                    <a:pt x="295" y="1771"/>
                  </a:cubicBezTo>
                  <a:lnTo>
                    <a:pt x="910" y="1771"/>
                  </a:lnTo>
                  <a:cubicBezTo>
                    <a:pt x="1076" y="1771"/>
                    <a:pt x="1205" y="1636"/>
                    <a:pt x="1205" y="1476"/>
                  </a:cubicBezTo>
                  <a:lnTo>
                    <a:pt x="1205" y="302"/>
                  </a:lnTo>
                  <a:cubicBezTo>
                    <a:pt x="1211" y="136"/>
                    <a:pt x="1076" y="1"/>
                    <a:pt x="9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85" name="Google Shape;1685;p81"/>
          <p:cNvGrpSpPr/>
          <p:nvPr/>
        </p:nvGrpSpPr>
        <p:grpSpPr>
          <a:xfrm>
            <a:off x="4700188" y="4184296"/>
            <a:ext cx="365246" cy="270341"/>
            <a:chOff x="4743313" y="4052210"/>
            <a:chExt cx="394733" cy="292166"/>
          </a:xfrm>
        </p:grpSpPr>
        <p:sp>
          <p:nvSpPr>
            <p:cNvPr id="1686" name="Google Shape;1686;p81"/>
            <p:cNvSpPr/>
            <p:nvPr/>
          </p:nvSpPr>
          <p:spPr>
            <a:xfrm>
              <a:off x="4743313" y="4073138"/>
              <a:ext cx="394733" cy="271237"/>
            </a:xfrm>
            <a:custGeom>
              <a:avLst/>
              <a:gdLst/>
              <a:ahLst/>
              <a:cxnLst/>
              <a:rect l="l" t="t" r="r" b="b"/>
              <a:pathLst>
                <a:path w="14636" h="10057" extrusionOk="0">
                  <a:moveTo>
                    <a:pt x="13142" y="1"/>
                  </a:moveTo>
                  <a:cubicBezTo>
                    <a:pt x="12896" y="1"/>
                    <a:pt x="12693" y="204"/>
                    <a:pt x="12693" y="450"/>
                  </a:cubicBezTo>
                  <a:lnTo>
                    <a:pt x="12693" y="1273"/>
                  </a:lnTo>
                  <a:lnTo>
                    <a:pt x="9792" y="1273"/>
                  </a:lnTo>
                  <a:cubicBezTo>
                    <a:pt x="9503" y="1273"/>
                    <a:pt x="9503" y="1704"/>
                    <a:pt x="9792" y="1704"/>
                  </a:cubicBezTo>
                  <a:lnTo>
                    <a:pt x="12693" y="1704"/>
                  </a:lnTo>
                  <a:lnTo>
                    <a:pt x="12693" y="8367"/>
                  </a:lnTo>
                  <a:cubicBezTo>
                    <a:pt x="12693" y="8612"/>
                    <a:pt x="12896" y="8815"/>
                    <a:pt x="13142" y="8815"/>
                  </a:cubicBezTo>
                  <a:lnTo>
                    <a:pt x="13800" y="8815"/>
                  </a:lnTo>
                  <a:cubicBezTo>
                    <a:pt x="14021" y="8815"/>
                    <a:pt x="14205" y="9000"/>
                    <a:pt x="14205" y="9221"/>
                  </a:cubicBezTo>
                  <a:cubicBezTo>
                    <a:pt x="14205" y="9448"/>
                    <a:pt x="14021" y="9633"/>
                    <a:pt x="13800" y="9633"/>
                  </a:cubicBezTo>
                  <a:lnTo>
                    <a:pt x="664" y="9633"/>
                  </a:lnTo>
                  <a:cubicBezTo>
                    <a:pt x="535" y="9633"/>
                    <a:pt x="430" y="9522"/>
                    <a:pt x="430" y="9393"/>
                  </a:cubicBezTo>
                  <a:lnTo>
                    <a:pt x="430" y="1937"/>
                  </a:lnTo>
                  <a:cubicBezTo>
                    <a:pt x="430" y="1808"/>
                    <a:pt x="535" y="1704"/>
                    <a:pt x="664" y="1704"/>
                  </a:cubicBezTo>
                  <a:lnTo>
                    <a:pt x="3553" y="1704"/>
                  </a:lnTo>
                  <a:cubicBezTo>
                    <a:pt x="3836" y="1704"/>
                    <a:pt x="3836" y="1273"/>
                    <a:pt x="3553" y="1273"/>
                  </a:cubicBezTo>
                  <a:lnTo>
                    <a:pt x="664" y="1273"/>
                  </a:lnTo>
                  <a:cubicBezTo>
                    <a:pt x="301" y="1273"/>
                    <a:pt x="0" y="1568"/>
                    <a:pt x="0" y="1937"/>
                  </a:cubicBezTo>
                  <a:lnTo>
                    <a:pt x="0" y="9393"/>
                  </a:lnTo>
                  <a:cubicBezTo>
                    <a:pt x="0" y="9762"/>
                    <a:pt x="301" y="10057"/>
                    <a:pt x="664" y="10057"/>
                  </a:cubicBezTo>
                  <a:lnTo>
                    <a:pt x="13800" y="10057"/>
                  </a:lnTo>
                  <a:cubicBezTo>
                    <a:pt x="14261" y="10057"/>
                    <a:pt x="14636" y="9682"/>
                    <a:pt x="14636" y="9221"/>
                  </a:cubicBezTo>
                  <a:lnTo>
                    <a:pt x="14636" y="4119"/>
                  </a:lnTo>
                  <a:cubicBezTo>
                    <a:pt x="14636" y="3978"/>
                    <a:pt x="14528" y="3907"/>
                    <a:pt x="14420" y="3907"/>
                  </a:cubicBezTo>
                  <a:cubicBezTo>
                    <a:pt x="14313" y="3907"/>
                    <a:pt x="14205" y="3978"/>
                    <a:pt x="14205" y="4119"/>
                  </a:cubicBezTo>
                  <a:lnTo>
                    <a:pt x="14205" y="8490"/>
                  </a:lnTo>
                  <a:cubicBezTo>
                    <a:pt x="14082" y="8422"/>
                    <a:pt x="13941" y="8385"/>
                    <a:pt x="13800" y="8385"/>
                  </a:cubicBezTo>
                  <a:lnTo>
                    <a:pt x="13142" y="8385"/>
                  </a:lnTo>
                  <a:cubicBezTo>
                    <a:pt x="13130" y="8385"/>
                    <a:pt x="13124" y="8379"/>
                    <a:pt x="13124" y="8367"/>
                  </a:cubicBezTo>
                  <a:lnTo>
                    <a:pt x="13124" y="450"/>
                  </a:lnTo>
                  <a:cubicBezTo>
                    <a:pt x="13124" y="437"/>
                    <a:pt x="13130" y="431"/>
                    <a:pt x="13142" y="431"/>
                  </a:cubicBezTo>
                  <a:lnTo>
                    <a:pt x="13800" y="431"/>
                  </a:lnTo>
                  <a:cubicBezTo>
                    <a:pt x="14021" y="431"/>
                    <a:pt x="14205" y="609"/>
                    <a:pt x="14205" y="837"/>
                  </a:cubicBezTo>
                  <a:lnTo>
                    <a:pt x="14205" y="3265"/>
                  </a:lnTo>
                  <a:cubicBezTo>
                    <a:pt x="14205" y="3382"/>
                    <a:pt x="14304" y="3480"/>
                    <a:pt x="14420" y="3480"/>
                  </a:cubicBezTo>
                  <a:cubicBezTo>
                    <a:pt x="14537" y="3480"/>
                    <a:pt x="14636" y="3382"/>
                    <a:pt x="14636" y="3265"/>
                  </a:cubicBezTo>
                  <a:lnTo>
                    <a:pt x="14636" y="837"/>
                  </a:lnTo>
                  <a:cubicBezTo>
                    <a:pt x="14636" y="376"/>
                    <a:pt x="14261" y="1"/>
                    <a:pt x="138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7" name="Google Shape;1687;p81"/>
            <p:cNvSpPr/>
            <p:nvPr/>
          </p:nvSpPr>
          <p:spPr>
            <a:xfrm>
              <a:off x="4784578" y="4228162"/>
              <a:ext cx="276227" cy="57635"/>
            </a:xfrm>
            <a:custGeom>
              <a:avLst/>
              <a:gdLst/>
              <a:ahLst/>
              <a:cxnLst/>
              <a:rect l="l" t="t" r="r" b="b"/>
              <a:pathLst>
                <a:path w="10242" h="2137" extrusionOk="0">
                  <a:moveTo>
                    <a:pt x="1642" y="553"/>
                  </a:moveTo>
                  <a:lnTo>
                    <a:pt x="1642" y="1611"/>
                  </a:lnTo>
                  <a:lnTo>
                    <a:pt x="579" y="1156"/>
                  </a:lnTo>
                  <a:cubicBezTo>
                    <a:pt x="511" y="1131"/>
                    <a:pt x="511" y="1033"/>
                    <a:pt x="579" y="1008"/>
                  </a:cubicBezTo>
                  <a:lnTo>
                    <a:pt x="1464" y="633"/>
                  </a:lnTo>
                  <a:lnTo>
                    <a:pt x="1642" y="553"/>
                  </a:lnTo>
                  <a:close/>
                  <a:moveTo>
                    <a:pt x="9178" y="443"/>
                  </a:moveTo>
                  <a:cubicBezTo>
                    <a:pt x="9528" y="443"/>
                    <a:pt x="9817" y="732"/>
                    <a:pt x="9817" y="1082"/>
                  </a:cubicBezTo>
                  <a:cubicBezTo>
                    <a:pt x="9817" y="1432"/>
                    <a:pt x="9528" y="1721"/>
                    <a:pt x="9178" y="1721"/>
                  </a:cubicBezTo>
                  <a:lnTo>
                    <a:pt x="9110" y="1721"/>
                  </a:lnTo>
                  <a:lnTo>
                    <a:pt x="9110" y="443"/>
                  </a:lnTo>
                  <a:close/>
                  <a:moveTo>
                    <a:pt x="7807" y="0"/>
                  </a:moveTo>
                  <a:cubicBezTo>
                    <a:pt x="7531" y="0"/>
                    <a:pt x="7533" y="424"/>
                    <a:pt x="7813" y="424"/>
                  </a:cubicBezTo>
                  <a:lnTo>
                    <a:pt x="8680" y="424"/>
                  </a:lnTo>
                  <a:lnTo>
                    <a:pt x="8680" y="1703"/>
                  </a:lnTo>
                  <a:lnTo>
                    <a:pt x="2072" y="1703"/>
                  </a:lnTo>
                  <a:lnTo>
                    <a:pt x="2072" y="424"/>
                  </a:lnTo>
                  <a:lnTo>
                    <a:pt x="6959" y="443"/>
                  </a:lnTo>
                  <a:cubicBezTo>
                    <a:pt x="7242" y="443"/>
                    <a:pt x="7242" y="12"/>
                    <a:pt x="6959" y="12"/>
                  </a:cubicBezTo>
                  <a:lnTo>
                    <a:pt x="1771" y="12"/>
                  </a:lnTo>
                  <a:lnTo>
                    <a:pt x="413" y="596"/>
                  </a:lnTo>
                  <a:cubicBezTo>
                    <a:pt x="1" y="775"/>
                    <a:pt x="1" y="1352"/>
                    <a:pt x="413" y="1531"/>
                  </a:cubicBezTo>
                  <a:lnTo>
                    <a:pt x="1771" y="2115"/>
                  </a:lnTo>
                  <a:cubicBezTo>
                    <a:pt x="1815" y="2132"/>
                    <a:pt x="1820" y="2136"/>
                    <a:pt x="2271" y="2136"/>
                  </a:cubicBezTo>
                  <a:cubicBezTo>
                    <a:pt x="2780" y="2136"/>
                    <a:pt x="3857" y="2130"/>
                    <a:pt x="6198" y="2130"/>
                  </a:cubicBezTo>
                  <a:cubicBezTo>
                    <a:pt x="7023" y="2130"/>
                    <a:pt x="8007" y="2131"/>
                    <a:pt x="9178" y="2133"/>
                  </a:cubicBezTo>
                  <a:cubicBezTo>
                    <a:pt x="9768" y="2133"/>
                    <a:pt x="10241" y="1654"/>
                    <a:pt x="10241" y="1063"/>
                  </a:cubicBezTo>
                  <a:cubicBezTo>
                    <a:pt x="10241" y="473"/>
                    <a:pt x="9768" y="0"/>
                    <a:pt x="9178" y="0"/>
                  </a:cubicBezTo>
                  <a:lnTo>
                    <a:pt x="7813" y="0"/>
                  </a:lnTo>
                  <a:cubicBezTo>
                    <a:pt x="7811" y="0"/>
                    <a:pt x="7809" y="0"/>
                    <a:pt x="78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8" name="Google Shape;1688;p81"/>
            <p:cNvSpPr/>
            <p:nvPr/>
          </p:nvSpPr>
          <p:spPr>
            <a:xfrm>
              <a:off x="4780613" y="4052210"/>
              <a:ext cx="288795" cy="151598"/>
            </a:xfrm>
            <a:custGeom>
              <a:avLst/>
              <a:gdLst/>
              <a:ahLst/>
              <a:cxnLst/>
              <a:rect l="l" t="t" r="r" b="b"/>
              <a:pathLst>
                <a:path w="10708" h="5621" extrusionOk="0">
                  <a:moveTo>
                    <a:pt x="5293" y="482"/>
                  </a:moveTo>
                  <a:lnTo>
                    <a:pt x="5661" y="851"/>
                  </a:lnTo>
                  <a:lnTo>
                    <a:pt x="5489" y="1023"/>
                  </a:lnTo>
                  <a:cubicBezTo>
                    <a:pt x="5334" y="1178"/>
                    <a:pt x="5474" y="1391"/>
                    <a:pt x="5640" y="1391"/>
                  </a:cubicBezTo>
                  <a:cubicBezTo>
                    <a:pt x="5690" y="1391"/>
                    <a:pt x="5743" y="1371"/>
                    <a:pt x="5790" y="1324"/>
                  </a:cubicBezTo>
                  <a:lnTo>
                    <a:pt x="5963" y="1152"/>
                  </a:lnTo>
                  <a:lnTo>
                    <a:pt x="6528" y="1717"/>
                  </a:lnTo>
                  <a:lnTo>
                    <a:pt x="6356" y="1889"/>
                  </a:lnTo>
                  <a:cubicBezTo>
                    <a:pt x="6200" y="2046"/>
                    <a:pt x="6343" y="2261"/>
                    <a:pt x="6510" y="2261"/>
                  </a:cubicBezTo>
                  <a:cubicBezTo>
                    <a:pt x="6559" y="2261"/>
                    <a:pt x="6611" y="2242"/>
                    <a:pt x="6657" y="2197"/>
                  </a:cubicBezTo>
                  <a:lnTo>
                    <a:pt x="6829" y="2019"/>
                  </a:lnTo>
                  <a:lnTo>
                    <a:pt x="7395" y="2584"/>
                  </a:lnTo>
                  <a:lnTo>
                    <a:pt x="7223" y="2756"/>
                  </a:lnTo>
                  <a:cubicBezTo>
                    <a:pt x="7067" y="2912"/>
                    <a:pt x="7208" y="3125"/>
                    <a:pt x="7373" y="3125"/>
                  </a:cubicBezTo>
                  <a:cubicBezTo>
                    <a:pt x="7424" y="3125"/>
                    <a:pt x="7476" y="3105"/>
                    <a:pt x="7524" y="3057"/>
                  </a:cubicBezTo>
                  <a:lnTo>
                    <a:pt x="7696" y="2885"/>
                  </a:lnTo>
                  <a:lnTo>
                    <a:pt x="8255" y="3451"/>
                  </a:lnTo>
                  <a:lnTo>
                    <a:pt x="8083" y="3623"/>
                  </a:lnTo>
                  <a:cubicBezTo>
                    <a:pt x="7928" y="3778"/>
                    <a:pt x="8072" y="3991"/>
                    <a:pt x="8239" y="3991"/>
                  </a:cubicBezTo>
                  <a:cubicBezTo>
                    <a:pt x="8290" y="3991"/>
                    <a:pt x="8343" y="3971"/>
                    <a:pt x="8391" y="3924"/>
                  </a:cubicBezTo>
                  <a:lnTo>
                    <a:pt x="8563" y="3752"/>
                  </a:lnTo>
                  <a:lnTo>
                    <a:pt x="9122" y="4311"/>
                  </a:lnTo>
                  <a:lnTo>
                    <a:pt x="8950" y="4483"/>
                  </a:lnTo>
                  <a:cubicBezTo>
                    <a:pt x="8794" y="4639"/>
                    <a:pt x="8940" y="4857"/>
                    <a:pt x="9105" y="4857"/>
                  </a:cubicBezTo>
                  <a:cubicBezTo>
                    <a:pt x="9154" y="4857"/>
                    <a:pt x="9206" y="4838"/>
                    <a:pt x="9251" y="4791"/>
                  </a:cubicBezTo>
                  <a:lnTo>
                    <a:pt x="9429" y="4619"/>
                  </a:lnTo>
                  <a:lnTo>
                    <a:pt x="10007" y="5196"/>
                  </a:lnTo>
                  <a:lnTo>
                    <a:pt x="584" y="5196"/>
                  </a:lnTo>
                  <a:lnTo>
                    <a:pt x="1494" y="4287"/>
                  </a:lnTo>
                  <a:lnTo>
                    <a:pt x="1666" y="4459"/>
                  </a:lnTo>
                  <a:cubicBezTo>
                    <a:pt x="1713" y="4506"/>
                    <a:pt x="1765" y="4525"/>
                    <a:pt x="1815" y="4525"/>
                  </a:cubicBezTo>
                  <a:cubicBezTo>
                    <a:pt x="1982" y="4525"/>
                    <a:pt x="2125" y="4309"/>
                    <a:pt x="1973" y="4158"/>
                  </a:cubicBezTo>
                  <a:lnTo>
                    <a:pt x="1795" y="3979"/>
                  </a:lnTo>
                  <a:lnTo>
                    <a:pt x="2182" y="3598"/>
                  </a:lnTo>
                  <a:lnTo>
                    <a:pt x="2354" y="3770"/>
                  </a:lnTo>
                  <a:cubicBezTo>
                    <a:pt x="2402" y="3818"/>
                    <a:pt x="2455" y="3838"/>
                    <a:pt x="2505" y="3838"/>
                  </a:cubicBezTo>
                  <a:cubicBezTo>
                    <a:pt x="2671" y="3838"/>
                    <a:pt x="2811" y="3625"/>
                    <a:pt x="2656" y="3469"/>
                  </a:cubicBezTo>
                  <a:lnTo>
                    <a:pt x="2484" y="3297"/>
                  </a:lnTo>
                  <a:lnTo>
                    <a:pt x="2871" y="2910"/>
                  </a:lnTo>
                  <a:lnTo>
                    <a:pt x="3043" y="3082"/>
                  </a:lnTo>
                  <a:cubicBezTo>
                    <a:pt x="3090" y="3129"/>
                    <a:pt x="3143" y="3149"/>
                    <a:pt x="3194" y="3149"/>
                  </a:cubicBezTo>
                  <a:cubicBezTo>
                    <a:pt x="3359" y="3149"/>
                    <a:pt x="3499" y="2936"/>
                    <a:pt x="3344" y="2781"/>
                  </a:cubicBezTo>
                  <a:lnTo>
                    <a:pt x="3172" y="2609"/>
                  </a:lnTo>
                  <a:lnTo>
                    <a:pt x="3559" y="2221"/>
                  </a:lnTo>
                  <a:lnTo>
                    <a:pt x="3731" y="2393"/>
                  </a:lnTo>
                  <a:cubicBezTo>
                    <a:pt x="3779" y="2441"/>
                    <a:pt x="3832" y="2461"/>
                    <a:pt x="3882" y="2461"/>
                  </a:cubicBezTo>
                  <a:cubicBezTo>
                    <a:pt x="4047" y="2461"/>
                    <a:pt x="4188" y="2248"/>
                    <a:pt x="4032" y="2092"/>
                  </a:cubicBezTo>
                  <a:lnTo>
                    <a:pt x="3860" y="1920"/>
                  </a:lnTo>
                  <a:lnTo>
                    <a:pt x="4248" y="1533"/>
                  </a:lnTo>
                  <a:lnTo>
                    <a:pt x="4420" y="1705"/>
                  </a:lnTo>
                  <a:cubicBezTo>
                    <a:pt x="4467" y="1753"/>
                    <a:pt x="4520" y="1772"/>
                    <a:pt x="4571" y="1772"/>
                  </a:cubicBezTo>
                  <a:cubicBezTo>
                    <a:pt x="4736" y="1772"/>
                    <a:pt x="4876" y="1559"/>
                    <a:pt x="4721" y="1404"/>
                  </a:cubicBezTo>
                  <a:lnTo>
                    <a:pt x="4549" y="1232"/>
                  </a:lnTo>
                  <a:lnTo>
                    <a:pt x="5293" y="482"/>
                  </a:lnTo>
                  <a:close/>
                  <a:moveTo>
                    <a:pt x="5295" y="1"/>
                  </a:moveTo>
                  <a:cubicBezTo>
                    <a:pt x="5217" y="1"/>
                    <a:pt x="5139" y="30"/>
                    <a:pt x="5077" y="88"/>
                  </a:cubicBezTo>
                  <a:lnTo>
                    <a:pt x="123" y="5049"/>
                  </a:lnTo>
                  <a:cubicBezTo>
                    <a:pt x="0" y="5166"/>
                    <a:pt x="0" y="5356"/>
                    <a:pt x="123" y="5479"/>
                  </a:cubicBezTo>
                  <a:lnTo>
                    <a:pt x="172" y="5528"/>
                  </a:lnTo>
                  <a:cubicBezTo>
                    <a:pt x="228" y="5590"/>
                    <a:pt x="308" y="5621"/>
                    <a:pt x="387" y="5621"/>
                  </a:cubicBezTo>
                  <a:lnTo>
                    <a:pt x="10302" y="5621"/>
                  </a:lnTo>
                  <a:cubicBezTo>
                    <a:pt x="10573" y="5621"/>
                    <a:pt x="10708" y="5295"/>
                    <a:pt x="10517" y="5104"/>
                  </a:cubicBezTo>
                  <a:lnTo>
                    <a:pt x="8710" y="3291"/>
                  </a:lnTo>
                  <a:lnTo>
                    <a:pt x="6983" y="1564"/>
                  </a:lnTo>
                  <a:lnTo>
                    <a:pt x="5508" y="88"/>
                  </a:lnTo>
                  <a:cubicBezTo>
                    <a:pt x="5449" y="30"/>
                    <a:pt x="5372" y="1"/>
                    <a:pt x="52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9" name="Google Shape;1689;p81"/>
            <p:cNvSpPr/>
            <p:nvPr/>
          </p:nvSpPr>
          <p:spPr>
            <a:xfrm>
              <a:off x="4862170" y="4100783"/>
              <a:ext cx="124359" cy="68720"/>
            </a:xfrm>
            <a:custGeom>
              <a:avLst/>
              <a:gdLst/>
              <a:ahLst/>
              <a:cxnLst/>
              <a:rect l="l" t="t" r="r" b="b"/>
              <a:pathLst>
                <a:path w="4611" h="2548" extrusionOk="0">
                  <a:moveTo>
                    <a:pt x="2269" y="482"/>
                  </a:moveTo>
                  <a:lnTo>
                    <a:pt x="3904" y="2117"/>
                  </a:lnTo>
                  <a:lnTo>
                    <a:pt x="634" y="2117"/>
                  </a:lnTo>
                  <a:lnTo>
                    <a:pt x="2269" y="482"/>
                  </a:lnTo>
                  <a:close/>
                  <a:moveTo>
                    <a:pt x="2266" y="1"/>
                  </a:moveTo>
                  <a:cubicBezTo>
                    <a:pt x="2189" y="1"/>
                    <a:pt x="2112" y="30"/>
                    <a:pt x="2053" y="88"/>
                  </a:cubicBezTo>
                  <a:lnTo>
                    <a:pt x="111" y="2031"/>
                  </a:lnTo>
                  <a:cubicBezTo>
                    <a:pt x="25" y="2117"/>
                    <a:pt x="0" y="2246"/>
                    <a:pt x="50" y="2357"/>
                  </a:cubicBezTo>
                  <a:cubicBezTo>
                    <a:pt x="93" y="2473"/>
                    <a:pt x="203" y="2547"/>
                    <a:pt x="326" y="2547"/>
                  </a:cubicBezTo>
                  <a:lnTo>
                    <a:pt x="4205" y="2547"/>
                  </a:lnTo>
                  <a:cubicBezTo>
                    <a:pt x="4475" y="2541"/>
                    <a:pt x="4610" y="2221"/>
                    <a:pt x="4420" y="2031"/>
                  </a:cubicBezTo>
                  <a:lnTo>
                    <a:pt x="2484" y="88"/>
                  </a:lnTo>
                  <a:cubicBezTo>
                    <a:pt x="2422" y="30"/>
                    <a:pt x="2344" y="1"/>
                    <a:pt x="22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90" name="Google Shape;1690;p81"/>
          <p:cNvGrpSpPr/>
          <p:nvPr/>
        </p:nvGrpSpPr>
        <p:grpSpPr>
          <a:xfrm>
            <a:off x="4698790" y="1882365"/>
            <a:ext cx="368041" cy="297468"/>
            <a:chOff x="4721576" y="1564443"/>
            <a:chExt cx="397754" cy="321482"/>
          </a:xfrm>
        </p:grpSpPr>
        <p:sp>
          <p:nvSpPr>
            <p:cNvPr id="1691" name="Google Shape;1691;p81"/>
            <p:cNvSpPr/>
            <p:nvPr/>
          </p:nvSpPr>
          <p:spPr>
            <a:xfrm>
              <a:off x="4721576" y="1600259"/>
              <a:ext cx="221532" cy="240896"/>
            </a:xfrm>
            <a:custGeom>
              <a:avLst/>
              <a:gdLst/>
              <a:ahLst/>
              <a:cxnLst/>
              <a:rect l="l" t="t" r="r" b="b"/>
              <a:pathLst>
                <a:path w="8214" h="8932" extrusionOk="0">
                  <a:moveTo>
                    <a:pt x="431" y="1641"/>
                  </a:moveTo>
                  <a:cubicBezTo>
                    <a:pt x="566" y="1721"/>
                    <a:pt x="720" y="1764"/>
                    <a:pt x="880" y="1764"/>
                  </a:cubicBezTo>
                  <a:lnTo>
                    <a:pt x="1771" y="1764"/>
                  </a:lnTo>
                  <a:lnTo>
                    <a:pt x="1771" y="7444"/>
                  </a:lnTo>
                  <a:lnTo>
                    <a:pt x="1771" y="7450"/>
                  </a:lnTo>
                  <a:lnTo>
                    <a:pt x="1771" y="7456"/>
                  </a:lnTo>
                  <a:lnTo>
                    <a:pt x="1771" y="8507"/>
                  </a:lnTo>
                  <a:lnTo>
                    <a:pt x="880" y="8507"/>
                  </a:lnTo>
                  <a:cubicBezTo>
                    <a:pt x="634" y="8507"/>
                    <a:pt x="431" y="8304"/>
                    <a:pt x="431" y="8052"/>
                  </a:cubicBezTo>
                  <a:lnTo>
                    <a:pt x="431" y="1641"/>
                  </a:lnTo>
                  <a:close/>
                  <a:moveTo>
                    <a:pt x="880" y="0"/>
                  </a:moveTo>
                  <a:cubicBezTo>
                    <a:pt x="394" y="0"/>
                    <a:pt x="1" y="393"/>
                    <a:pt x="1" y="879"/>
                  </a:cubicBezTo>
                  <a:lnTo>
                    <a:pt x="1" y="8052"/>
                  </a:lnTo>
                  <a:cubicBezTo>
                    <a:pt x="1" y="8538"/>
                    <a:pt x="394" y="8931"/>
                    <a:pt x="880" y="8931"/>
                  </a:cubicBezTo>
                  <a:lnTo>
                    <a:pt x="1986" y="8931"/>
                  </a:lnTo>
                  <a:cubicBezTo>
                    <a:pt x="2103" y="8931"/>
                    <a:pt x="2202" y="8839"/>
                    <a:pt x="2202" y="8722"/>
                  </a:cubicBezTo>
                  <a:lnTo>
                    <a:pt x="2202" y="7665"/>
                  </a:lnTo>
                  <a:lnTo>
                    <a:pt x="7930" y="7665"/>
                  </a:lnTo>
                  <a:cubicBezTo>
                    <a:pt x="8213" y="7665"/>
                    <a:pt x="8213" y="7235"/>
                    <a:pt x="7930" y="7235"/>
                  </a:cubicBezTo>
                  <a:lnTo>
                    <a:pt x="2202" y="7235"/>
                  </a:lnTo>
                  <a:lnTo>
                    <a:pt x="2202" y="1549"/>
                  </a:lnTo>
                  <a:cubicBezTo>
                    <a:pt x="2202" y="1432"/>
                    <a:pt x="2103" y="1334"/>
                    <a:pt x="1986" y="1334"/>
                  </a:cubicBezTo>
                  <a:lnTo>
                    <a:pt x="880" y="1334"/>
                  </a:lnTo>
                  <a:cubicBezTo>
                    <a:pt x="628" y="1334"/>
                    <a:pt x="425" y="1131"/>
                    <a:pt x="425" y="885"/>
                  </a:cubicBezTo>
                  <a:cubicBezTo>
                    <a:pt x="425" y="633"/>
                    <a:pt x="628" y="430"/>
                    <a:pt x="880" y="430"/>
                  </a:cubicBezTo>
                  <a:lnTo>
                    <a:pt x="2620" y="430"/>
                  </a:lnTo>
                  <a:cubicBezTo>
                    <a:pt x="2902" y="430"/>
                    <a:pt x="2902" y="0"/>
                    <a:pt x="26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92" name="Google Shape;1692;p81"/>
            <p:cNvSpPr/>
            <p:nvPr/>
          </p:nvSpPr>
          <p:spPr>
            <a:xfrm>
              <a:off x="4809606" y="1647996"/>
              <a:ext cx="108959" cy="93343"/>
            </a:xfrm>
            <a:custGeom>
              <a:avLst/>
              <a:gdLst/>
              <a:ahLst/>
              <a:cxnLst/>
              <a:rect l="l" t="t" r="r" b="b"/>
              <a:pathLst>
                <a:path w="4040" h="3461" extrusionOk="0">
                  <a:moveTo>
                    <a:pt x="1439" y="431"/>
                  </a:moveTo>
                  <a:lnTo>
                    <a:pt x="1439" y="1463"/>
                  </a:lnTo>
                  <a:lnTo>
                    <a:pt x="825" y="1463"/>
                  </a:lnTo>
                  <a:cubicBezTo>
                    <a:pt x="536" y="1463"/>
                    <a:pt x="536" y="1894"/>
                    <a:pt x="825" y="1894"/>
                  </a:cubicBezTo>
                  <a:lnTo>
                    <a:pt x="1439" y="1894"/>
                  </a:lnTo>
                  <a:lnTo>
                    <a:pt x="1439" y="3031"/>
                  </a:lnTo>
                  <a:lnTo>
                    <a:pt x="431" y="3031"/>
                  </a:lnTo>
                  <a:lnTo>
                    <a:pt x="431" y="431"/>
                  </a:lnTo>
                  <a:close/>
                  <a:moveTo>
                    <a:pt x="216" y="0"/>
                  </a:moveTo>
                  <a:cubicBezTo>
                    <a:pt x="93" y="0"/>
                    <a:pt x="1" y="99"/>
                    <a:pt x="1" y="215"/>
                  </a:cubicBezTo>
                  <a:lnTo>
                    <a:pt x="1" y="3246"/>
                  </a:lnTo>
                  <a:cubicBezTo>
                    <a:pt x="1" y="3369"/>
                    <a:pt x="93" y="3461"/>
                    <a:pt x="216" y="3461"/>
                  </a:cubicBezTo>
                  <a:lnTo>
                    <a:pt x="3824" y="3461"/>
                  </a:lnTo>
                  <a:cubicBezTo>
                    <a:pt x="3947" y="3461"/>
                    <a:pt x="4039" y="3369"/>
                    <a:pt x="4039" y="3246"/>
                  </a:cubicBezTo>
                  <a:lnTo>
                    <a:pt x="4039" y="1678"/>
                  </a:lnTo>
                  <a:cubicBezTo>
                    <a:pt x="4039" y="1562"/>
                    <a:pt x="3947" y="1469"/>
                    <a:pt x="3824" y="1469"/>
                  </a:cubicBezTo>
                  <a:lnTo>
                    <a:pt x="3449" y="1469"/>
                  </a:lnTo>
                  <a:cubicBezTo>
                    <a:pt x="3443" y="1469"/>
                    <a:pt x="3437" y="1468"/>
                    <a:pt x="3431" y="1468"/>
                  </a:cubicBezTo>
                  <a:cubicBezTo>
                    <a:pt x="3377" y="1468"/>
                    <a:pt x="3329" y="1492"/>
                    <a:pt x="3296" y="1531"/>
                  </a:cubicBezTo>
                  <a:lnTo>
                    <a:pt x="2798" y="2023"/>
                  </a:lnTo>
                  <a:cubicBezTo>
                    <a:pt x="2642" y="2179"/>
                    <a:pt x="2784" y="2396"/>
                    <a:pt x="2950" y="2396"/>
                  </a:cubicBezTo>
                  <a:cubicBezTo>
                    <a:pt x="3000" y="2396"/>
                    <a:pt x="3052" y="2377"/>
                    <a:pt x="3099" y="2330"/>
                  </a:cubicBezTo>
                  <a:lnTo>
                    <a:pt x="3535" y="1894"/>
                  </a:lnTo>
                  <a:lnTo>
                    <a:pt x="3609" y="1894"/>
                  </a:lnTo>
                  <a:lnTo>
                    <a:pt x="3609" y="3031"/>
                  </a:lnTo>
                  <a:lnTo>
                    <a:pt x="1863" y="3031"/>
                  </a:lnTo>
                  <a:lnTo>
                    <a:pt x="1863" y="1894"/>
                  </a:lnTo>
                  <a:lnTo>
                    <a:pt x="2453" y="1894"/>
                  </a:lnTo>
                  <a:cubicBezTo>
                    <a:pt x="2736" y="1894"/>
                    <a:pt x="2736" y="1469"/>
                    <a:pt x="2453" y="1469"/>
                  </a:cubicBezTo>
                  <a:lnTo>
                    <a:pt x="1863" y="1469"/>
                  </a:lnTo>
                  <a:lnTo>
                    <a:pt x="1863" y="215"/>
                  </a:lnTo>
                  <a:cubicBezTo>
                    <a:pt x="1863" y="99"/>
                    <a:pt x="1771" y="0"/>
                    <a:pt x="16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93" name="Google Shape;1693;p81"/>
            <p:cNvSpPr/>
            <p:nvPr/>
          </p:nvSpPr>
          <p:spPr>
            <a:xfrm>
              <a:off x="4928489" y="1636722"/>
              <a:ext cx="28858" cy="123684"/>
            </a:xfrm>
            <a:custGeom>
              <a:avLst/>
              <a:gdLst/>
              <a:ahLst/>
              <a:cxnLst/>
              <a:rect l="l" t="t" r="r" b="b"/>
              <a:pathLst>
                <a:path w="1070" h="4586" extrusionOk="0">
                  <a:moveTo>
                    <a:pt x="289" y="0"/>
                  </a:moveTo>
                  <a:cubicBezTo>
                    <a:pt x="0" y="0"/>
                    <a:pt x="0" y="425"/>
                    <a:pt x="289" y="431"/>
                  </a:cubicBezTo>
                  <a:lnTo>
                    <a:pt x="320" y="431"/>
                  </a:lnTo>
                  <a:lnTo>
                    <a:pt x="320" y="4156"/>
                  </a:lnTo>
                  <a:lnTo>
                    <a:pt x="289" y="4156"/>
                  </a:lnTo>
                  <a:cubicBezTo>
                    <a:pt x="0" y="4156"/>
                    <a:pt x="0" y="4580"/>
                    <a:pt x="289" y="4586"/>
                  </a:cubicBezTo>
                  <a:lnTo>
                    <a:pt x="781" y="4586"/>
                  </a:lnTo>
                  <a:cubicBezTo>
                    <a:pt x="1070" y="4586"/>
                    <a:pt x="1070" y="4156"/>
                    <a:pt x="781" y="4156"/>
                  </a:cubicBezTo>
                  <a:lnTo>
                    <a:pt x="750" y="4156"/>
                  </a:lnTo>
                  <a:lnTo>
                    <a:pt x="750" y="431"/>
                  </a:lnTo>
                  <a:lnTo>
                    <a:pt x="781" y="431"/>
                  </a:lnTo>
                  <a:cubicBezTo>
                    <a:pt x="1070" y="425"/>
                    <a:pt x="1070" y="0"/>
                    <a:pt x="7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94" name="Google Shape;1694;p81"/>
            <p:cNvSpPr/>
            <p:nvPr/>
          </p:nvSpPr>
          <p:spPr>
            <a:xfrm>
              <a:off x="4807799" y="1564443"/>
              <a:ext cx="311530" cy="321482"/>
            </a:xfrm>
            <a:custGeom>
              <a:avLst/>
              <a:gdLst/>
              <a:ahLst/>
              <a:cxnLst/>
              <a:rect l="l" t="t" r="r" b="b"/>
              <a:pathLst>
                <a:path w="11551" h="11920" extrusionOk="0">
                  <a:moveTo>
                    <a:pt x="6971" y="431"/>
                  </a:moveTo>
                  <a:cubicBezTo>
                    <a:pt x="7217" y="431"/>
                    <a:pt x="7419" y="627"/>
                    <a:pt x="7419" y="879"/>
                  </a:cubicBezTo>
                  <a:cubicBezTo>
                    <a:pt x="7419" y="1125"/>
                    <a:pt x="7217" y="1328"/>
                    <a:pt x="6971" y="1328"/>
                  </a:cubicBezTo>
                  <a:lnTo>
                    <a:pt x="6079" y="1334"/>
                  </a:lnTo>
                  <a:lnTo>
                    <a:pt x="6079" y="431"/>
                  </a:lnTo>
                  <a:close/>
                  <a:moveTo>
                    <a:pt x="10372" y="4729"/>
                  </a:moveTo>
                  <a:cubicBezTo>
                    <a:pt x="10539" y="4729"/>
                    <a:pt x="10706" y="4793"/>
                    <a:pt x="10831" y="4924"/>
                  </a:cubicBezTo>
                  <a:cubicBezTo>
                    <a:pt x="11077" y="5176"/>
                    <a:pt x="11077" y="5582"/>
                    <a:pt x="10825" y="5834"/>
                  </a:cubicBezTo>
                  <a:lnTo>
                    <a:pt x="10769" y="5883"/>
                  </a:lnTo>
                  <a:lnTo>
                    <a:pt x="9860" y="4973"/>
                  </a:lnTo>
                  <a:lnTo>
                    <a:pt x="9909" y="4924"/>
                  </a:lnTo>
                  <a:lnTo>
                    <a:pt x="9921" y="4912"/>
                  </a:lnTo>
                  <a:cubicBezTo>
                    <a:pt x="10046" y="4790"/>
                    <a:pt x="10209" y="4729"/>
                    <a:pt x="10372" y="4729"/>
                  </a:cubicBezTo>
                  <a:close/>
                  <a:moveTo>
                    <a:pt x="4641" y="10358"/>
                  </a:moveTo>
                  <a:lnTo>
                    <a:pt x="5391" y="11114"/>
                  </a:lnTo>
                  <a:lnTo>
                    <a:pt x="4315" y="11544"/>
                  </a:lnTo>
                  <a:cubicBezTo>
                    <a:pt x="4307" y="11547"/>
                    <a:pt x="4298" y="11549"/>
                    <a:pt x="4290" y="11549"/>
                  </a:cubicBezTo>
                  <a:cubicBezTo>
                    <a:pt x="4266" y="11549"/>
                    <a:pt x="4241" y="11537"/>
                    <a:pt x="4223" y="11519"/>
                  </a:cubicBezTo>
                  <a:cubicBezTo>
                    <a:pt x="4199" y="11501"/>
                    <a:pt x="4192" y="11464"/>
                    <a:pt x="4205" y="11433"/>
                  </a:cubicBezTo>
                  <a:lnTo>
                    <a:pt x="4641" y="10358"/>
                  </a:lnTo>
                  <a:close/>
                  <a:moveTo>
                    <a:pt x="5870" y="0"/>
                  </a:moveTo>
                  <a:cubicBezTo>
                    <a:pt x="5748" y="0"/>
                    <a:pt x="5655" y="93"/>
                    <a:pt x="5655" y="216"/>
                  </a:cubicBezTo>
                  <a:lnTo>
                    <a:pt x="5655" y="1334"/>
                  </a:lnTo>
                  <a:lnTo>
                    <a:pt x="283" y="1334"/>
                  </a:lnTo>
                  <a:cubicBezTo>
                    <a:pt x="281" y="1334"/>
                    <a:pt x="279" y="1334"/>
                    <a:pt x="277" y="1334"/>
                  </a:cubicBezTo>
                  <a:cubicBezTo>
                    <a:pt x="0" y="1334"/>
                    <a:pt x="2" y="1758"/>
                    <a:pt x="283" y="1758"/>
                  </a:cubicBezTo>
                  <a:lnTo>
                    <a:pt x="7100" y="1758"/>
                  </a:lnTo>
                  <a:cubicBezTo>
                    <a:pt x="7210" y="1746"/>
                    <a:pt x="7321" y="1703"/>
                    <a:pt x="7419" y="1642"/>
                  </a:cubicBezTo>
                  <a:lnTo>
                    <a:pt x="7419" y="6805"/>
                  </a:lnTo>
                  <a:lnTo>
                    <a:pt x="4408" y="9823"/>
                  </a:lnTo>
                  <a:lnTo>
                    <a:pt x="4401" y="9823"/>
                  </a:lnTo>
                  <a:lnTo>
                    <a:pt x="4395" y="9835"/>
                  </a:lnTo>
                  <a:lnTo>
                    <a:pt x="4395" y="9841"/>
                  </a:lnTo>
                  <a:lnTo>
                    <a:pt x="3848" y="11224"/>
                  </a:lnTo>
                  <a:cubicBezTo>
                    <a:pt x="3703" y="11572"/>
                    <a:pt x="3978" y="11920"/>
                    <a:pt x="4315" y="11920"/>
                  </a:cubicBezTo>
                  <a:cubicBezTo>
                    <a:pt x="4377" y="11920"/>
                    <a:pt x="4442" y="11908"/>
                    <a:pt x="4506" y="11882"/>
                  </a:cubicBezTo>
                  <a:lnTo>
                    <a:pt x="5889" y="11329"/>
                  </a:lnTo>
                  <a:lnTo>
                    <a:pt x="5932" y="11329"/>
                  </a:lnTo>
                  <a:lnTo>
                    <a:pt x="11126" y="6141"/>
                  </a:lnTo>
                  <a:cubicBezTo>
                    <a:pt x="11194" y="6067"/>
                    <a:pt x="11255" y="5993"/>
                    <a:pt x="11304" y="5907"/>
                  </a:cubicBezTo>
                  <a:lnTo>
                    <a:pt x="11304" y="5895"/>
                  </a:lnTo>
                  <a:lnTo>
                    <a:pt x="11323" y="5871"/>
                  </a:lnTo>
                  <a:lnTo>
                    <a:pt x="11323" y="5864"/>
                  </a:lnTo>
                  <a:lnTo>
                    <a:pt x="11329" y="5846"/>
                  </a:lnTo>
                  <a:cubicBezTo>
                    <a:pt x="11550" y="5379"/>
                    <a:pt x="11409" y="4826"/>
                    <a:pt x="10997" y="4524"/>
                  </a:cubicBezTo>
                  <a:cubicBezTo>
                    <a:pt x="10806" y="4384"/>
                    <a:pt x="10584" y="4316"/>
                    <a:pt x="10363" y="4316"/>
                  </a:cubicBezTo>
                  <a:cubicBezTo>
                    <a:pt x="10099" y="4316"/>
                    <a:pt x="9836" y="4414"/>
                    <a:pt x="9632" y="4604"/>
                  </a:cubicBezTo>
                  <a:lnTo>
                    <a:pt x="9620" y="4610"/>
                  </a:lnTo>
                  <a:lnTo>
                    <a:pt x="9614" y="4623"/>
                  </a:lnTo>
                  <a:lnTo>
                    <a:pt x="8643" y="5588"/>
                  </a:lnTo>
                  <a:cubicBezTo>
                    <a:pt x="8486" y="5744"/>
                    <a:pt x="8633" y="5959"/>
                    <a:pt x="8802" y="5959"/>
                  </a:cubicBezTo>
                  <a:cubicBezTo>
                    <a:pt x="8852" y="5959"/>
                    <a:pt x="8904" y="5940"/>
                    <a:pt x="8950" y="5895"/>
                  </a:cubicBezTo>
                  <a:lnTo>
                    <a:pt x="9565" y="5280"/>
                  </a:lnTo>
                  <a:lnTo>
                    <a:pt x="10468" y="6184"/>
                  </a:lnTo>
                  <a:lnTo>
                    <a:pt x="5772" y="10880"/>
                  </a:lnTo>
                  <a:lnTo>
                    <a:pt x="4869" y="9970"/>
                  </a:lnTo>
                  <a:lnTo>
                    <a:pt x="8335" y="6504"/>
                  </a:lnTo>
                  <a:cubicBezTo>
                    <a:pt x="8491" y="6348"/>
                    <a:pt x="8349" y="6130"/>
                    <a:pt x="8183" y="6130"/>
                  </a:cubicBezTo>
                  <a:cubicBezTo>
                    <a:pt x="8133" y="6130"/>
                    <a:pt x="8081" y="6149"/>
                    <a:pt x="8034" y="6196"/>
                  </a:cubicBezTo>
                  <a:lnTo>
                    <a:pt x="7856" y="6381"/>
                  </a:lnTo>
                  <a:lnTo>
                    <a:pt x="7856" y="879"/>
                  </a:lnTo>
                  <a:cubicBezTo>
                    <a:pt x="7856" y="394"/>
                    <a:pt x="7456" y="0"/>
                    <a:pt x="69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95" name="Google Shape;1695;p81"/>
          <p:cNvGrpSpPr/>
          <p:nvPr/>
        </p:nvGrpSpPr>
        <p:grpSpPr>
          <a:xfrm>
            <a:off x="5952752" y="2965627"/>
            <a:ext cx="306676" cy="365097"/>
            <a:chOff x="6075820" y="2735157"/>
            <a:chExt cx="331434" cy="394571"/>
          </a:xfrm>
        </p:grpSpPr>
        <p:sp>
          <p:nvSpPr>
            <p:cNvPr id="1696" name="Google Shape;1696;p81"/>
            <p:cNvSpPr/>
            <p:nvPr/>
          </p:nvSpPr>
          <p:spPr>
            <a:xfrm>
              <a:off x="6222861" y="2798482"/>
              <a:ext cx="37326" cy="57878"/>
            </a:xfrm>
            <a:custGeom>
              <a:avLst/>
              <a:gdLst/>
              <a:ahLst/>
              <a:cxnLst/>
              <a:rect l="l" t="t" r="r" b="b"/>
              <a:pathLst>
                <a:path w="1384" h="2146" extrusionOk="0">
                  <a:moveTo>
                    <a:pt x="954" y="431"/>
                  </a:moveTo>
                  <a:lnTo>
                    <a:pt x="954" y="1722"/>
                  </a:lnTo>
                  <a:lnTo>
                    <a:pt x="431" y="1722"/>
                  </a:lnTo>
                  <a:lnTo>
                    <a:pt x="431" y="431"/>
                  </a:lnTo>
                  <a:close/>
                  <a:moveTo>
                    <a:pt x="216" y="1"/>
                  </a:moveTo>
                  <a:cubicBezTo>
                    <a:pt x="93" y="1"/>
                    <a:pt x="1" y="99"/>
                    <a:pt x="1" y="216"/>
                  </a:cubicBezTo>
                  <a:lnTo>
                    <a:pt x="1" y="1931"/>
                  </a:lnTo>
                  <a:cubicBezTo>
                    <a:pt x="1" y="2048"/>
                    <a:pt x="93" y="2146"/>
                    <a:pt x="216" y="2146"/>
                  </a:cubicBezTo>
                  <a:lnTo>
                    <a:pt x="1169" y="2146"/>
                  </a:lnTo>
                  <a:cubicBezTo>
                    <a:pt x="1286" y="2146"/>
                    <a:pt x="1384" y="2048"/>
                    <a:pt x="1384" y="1931"/>
                  </a:cubicBezTo>
                  <a:lnTo>
                    <a:pt x="1384" y="216"/>
                  </a:lnTo>
                  <a:cubicBezTo>
                    <a:pt x="1384" y="99"/>
                    <a:pt x="1286" y="1"/>
                    <a:pt x="1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97" name="Google Shape;1697;p81"/>
            <p:cNvSpPr/>
            <p:nvPr/>
          </p:nvSpPr>
          <p:spPr>
            <a:xfrm>
              <a:off x="6222861" y="2904744"/>
              <a:ext cx="37326" cy="57716"/>
            </a:xfrm>
            <a:custGeom>
              <a:avLst/>
              <a:gdLst/>
              <a:ahLst/>
              <a:cxnLst/>
              <a:rect l="l" t="t" r="r" b="b"/>
              <a:pathLst>
                <a:path w="1384" h="2140" extrusionOk="0">
                  <a:moveTo>
                    <a:pt x="954" y="425"/>
                  </a:moveTo>
                  <a:lnTo>
                    <a:pt x="954" y="1716"/>
                  </a:lnTo>
                  <a:lnTo>
                    <a:pt x="431" y="1716"/>
                  </a:lnTo>
                  <a:lnTo>
                    <a:pt x="431" y="425"/>
                  </a:lnTo>
                  <a:close/>
                  <a:moveTo>
                    <a:pt x="216" y="1"/>
                  </a:moveTo>
                  <a:cubicBezTo>
                    <a:pt x="93" y="1"/>
                    <a:pt x="1" y="93"/>
                    <a:pt x="1" y="216"/>
                  </a:cubicBezTo>
                  <a:lnTo>
                    <a:pt x="1" y="1931"/>
                  </a:lnTo>
                  <a:cubicBezTo>
                    <a:pt x="1" y="2048"/>
                    <a:pt x="93" y="2140"/>
                    <a:pt x="216" y="2140"/>
                  </a:cubicBezTo>
                  <a:lnTo>
                    <a:pt x="1169" y="2140"/>
                  </a:lnTo>
                  <a:cubicBezTo>
                    <a:pt x="1286" y="2140"/>
                    <a:pt x="1384" y="2048"/>
                    <a:pt x="1384" y="1931"/>
                  </a:cubicBezTo>
                  <a:lnTo>
                    <a:pt x="1384" y="216"/>
                  </a:lnTo>
                  <a:cubicBezTo>
                    <a:pt x="1384" y="93"/>
                    <a:pt x="1286" y="1"/>
                    <a:pt x="1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98" name="Google Shape;1698;p81"/>
            <p:cNvSpPr/>
            <p:nvPr/>
          </p:nvSpPr>
          <p:spPr>
            <a:xfrm>
              <a:off x="6222861" y="3010844"/>
              <a:ext cx="37326" cy="57878"/>
            </a:xfrm>
            <a:custGeom>
              <a:avLst/>
              <a:gdLst/>
              <a:ahLst/>
              <a:cxnLst/>
              <a:rect l="l" t="t" r="r" b="b"/>
              <a:pathLst>
                <a:path w="1384" h="2146" extrusionOk="0">
                  <a:moveTo>
                    <a:pt x="954" y="431"/>
                  </a:moveTo>
                  <a:lnTo>
                    <a:pt x="954" y="1716"/>
                  </a:lnTo>
                  <a:lnTo>
                    <a:pt x="431" y="1716"/>
                  </a:lnTo>
                  <a:lnTo>
                    <a:pt x="431" y="431"/>
                  </a:lnTo>
                  <a:close/>
                  <a:moveTo>
                    <a:pt x="216" y="1"/>
                  </a:moveTo>
                  <a:cubicBezTo>
                    <a:pt x="99" y="1"/>
                    <a:pt x="1" y="99"/>
                    <a:pt x="1" y="216"/>
                  </a:cubicBezTo>
                  <a:lnTo>
                    <a:pt x="1" y="1931"/>
                  </a:lnTo>
                  <a:cubicBezTo>
                    <a:pt x="1" y="2048"/>
                    <a:pt x="99" y="2146"/>
                    <a:pt x="216" y="2146"/>
                  </a:cubicBezTo>
                  <a:lnTo>
                    <a:pt x="1169" y="2146"/>
                  </a:lnTo>
                  <a:cubicBezTo>
                    <a:pt x="1286" y="2146"/>
                    <a:pt x="1384" y="2048"/>
                    <a:pt x="1384" y="1931"/>
                  </a:cubicBezTo>
                  <a:lnTo>
                    <a:pt x="1384" y="216"/>
                  </a:lnTo>
                  <a:cubicBezTo>
                    <a:pt x="1384" y="99"/>
                    <a:pt x="1286" y="1"/>
                    <a:pt x="1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99" name="Google Shape;1699;p81"/>
            <p:cNvSpPr/>
            <p:nvPr/>
          </p:nvSpPr>
          <p:spPr>
            <a:xfrm>
              <a:off x="6075820" y="2735157"/>
              <a:ext cx="331434" cy="394571"/>
            </a:xfrm>
            <a:custGeom>
              <a:avLst/>
              <a:gdLst/>
              <a:ahLst/>
              <a:cxnLst/>
              <a:rect l="l" t="t" r="r" b="b"/>
              <a:pathLst>
                <a:path w="12289" h="14630" extrusionOk="0">
                  <a:moveTo>
                    <a:pt x="10524" y="3418"/>
                  </a:moveTo>
                  <a:lnTo>
                    <a:pt x="10524" y="4199"/>
                  </a:lnTo>
                  <a:lnTo>
                    <a:pt x="9356" y="4199"/>
                  </a:lnTo>
                  <a:lnTo>
                    <a:pt x="9356" y="3418"/>
                  </a:lnTo>
                  <a:close/>
                  <a:moveTo>
                    <a:pt x="2933" y="3418"/>
                  </a:moveTo>
                  <a:lnTo>
                    <a:pt x="2933" y="4205"/>
                  </a:lnTo>
                  <a:lnTo>
                    <a:pt x="1765" y="4205"/>
                  </a:lnTo>
                  <a:lnTo>
                    <a:pt x="1765" y="3418"/>
                  </a:lnTo>
                  <a:close/>
                  <a:moveTo>
                    <a:pt x="3517" y="4629"/>
                  </a:moveTo>
                  <a:lnTo>
                    <a:pt x="3517" y="5133"/>
                  </a:lnTo>
                  <a:lnTo>
                    <a:pt x="431" y="5133"/>
                  </a:lnTo>
                  <a:lnTo>
                    <a:pt x="431" y="4629"/>
                  </a:lnTo>
                  <a:close/>
                  <a:moveTo>
                    <a:pt x="11858" y="4629"/>
                  </a:moveTo>
                  <a:lnTo>
                    <a:pt x="11858" y="5133"/>
                  </a:lnTo>
                  <a:lnTo>
                    <a:pt x="8778" y="5133"/>
                  </a:lnTo>
                  <a:lnTo>
                    <a:pt x="8778" y="4629"/>
                  </a:lnTo>
                  <a:close/>
                  <a:moveTo>
                    <a:pt x="2933" y="7174"/>
                  </a:moveTo>
                  <a:lnTo>
                    <a:pt x="2933" y="7954"/>
                  </a:lnTo>
                  <a:lnTo>
                    <a:pt x="1765" y="7954"/>
                  </a:lnTo>
                  <a:lnTo>
                    <a:pt x="1765" y="7174"/>
                  </a:lnTo>
                  <a:close/>
                  <a:moveTo>
                    <a:pt x="10524" y="7174"/>
                  </a:moveTo>
                  <a:lnTo>
                    <a:pt x="10524" y="7954"/>
                  </a:lnTo>
                  <a:lnTo>
                    <a:pt x="9356" y="7954"/>
                  </a:lnTo>
                  <a:lnTo>
                    <a:pt x="9356" y="7174"/>
                  </a:lnTo>
                  <a:close/>
                  <a:moveTo>
                    <a:pt x="3517" y="8385"/>
                  </a:moveTo>
                  <a:lnTo>
                    <a:pt x="3517" y="8889"/>
                  </a:lnTo>
                  <a:lnTo>
                    <a:pt x="431" y="8889"/>
                  </a:lnTo>
                  <a:lnTo>
                    <a:pt x="431" y="8385"/>
                  </a:lnTo>
                  <a:close/>
                  <a:moveTo>
                    <a:pt x="11858" y="8385"/>
                  </a:moveTo>
                  <a:lnTo>
                    <a:pt x="11858" y="8889"/>
                  </a:lnTo>
                  <a:lnTo>
                    <a:pt x="8778" y="8889"/>
                  </a:lnTo>
                  <a:lnTo>
                    <a:pt x="8778" y="8385"/>
                  </a:lnTo>
                  <a:close/>
                  <a:moveTo>
                    <a:pt x="10524" y="10923"/>
                  </a:moveTo>
                  <a:lnTo>
                    <a:pt x="10524" y="11704"/>
                  </a:lnTo>
                  <a:lnTo>
                    <a:pt x="9356" y="11704"/>
                  </a:lnTo>
                  <a:lnTo>
                    <a:pt x="9356" y="10923"/>
                  </a:lnTo>
                  <a:close/>
                  <a:moveTo>
                    <a:pt x="2933" y="10923"/>
                  </a:moveTo>
                  <a:lnTo>
                    <a:pt x="2933" y="11710"/>
                  </a:lnTo>
                  <a:lnTo>
                    <a:pt x="1765" y="11710"/>
                  </a:lnTo>
                  <a:lnTo>
                    <a:pt x="1765" y="10923"/>
                  </a:lnTo>
                  <a:close/>
                  <a:moveTo>
                    <a:pt x="3517" y="12134"/>
                  </a:moveTo>
                  <a:lnTo>
                    <a:pt x="3517" y="12638"/>
                  </a:lnTo>
                  <a:lnTo>
                    <a:pt x="431" y="12638"/>
                  </a:lnTo>
                  <a:lnTo>
                    <a:pt x="431" y="12134"/>
                  </a:lnTo>
                  <a:close/>
                  <a:moveTo>
                    <a:pt x="11858" y="12134"/>
                  </a:moveTo>
                  <a:lnTo>
                    <a:pt x="11858" y="12638"/>
                  </a:lnTo>
                  <a:lnTo>
                    <a:pt x="8778" y="12638"/>
                  </a:lnTo>
                  <a:lnTo>
                    <a:pt x="8778" y="12134"/>
                  </a:lnTo>
                  <a:close/>
                  <a:moveTo>
                    <a:pt x="4881" y="1"/>
                  </a:moveTo>
                  <a:cubicBezTo>
                    <a:pt x="4697" y="1"/>
                    <a:pt x="4549" y="148"/>
                    <a:pt x="4549" y="326"/>
                  </a:cubicBezTo>
                  <a:lnTo>
                    <a:pt x="4549" y="1476"/>
                  </a:lnTo>
                  <a:lnTo>
                    <a:pt x="929" y="1476"/>
                  </a:lnTo>
                  <a:cubicBezTo>
                    <a:pt x="720" y="1476"/>
                    <a:pt x="548" y="1648"/>
                    <a:pt x="548" y="1857"/>
                  </a:cubicBezTo>
                  <a:lnTo>
                    <a:pt x="548" y="4199"/>
                  </a:lnTo>
                  <a:lnTo>
                    <a:pt x="302" y="4199"/>
                  </a:lnTo>
                  <a:cubicBezTo>
                    <a:pt x="136" y="4199"/>
                    <a:pt x="1" y="4334"/>
                    <a:pt x="1" y="4500"/>
                  </a:cubicBezTo>
                  <a:lnTo>
                    <a:pt x="1" y="5262"/>
                  </a:lnTo>
                  <a:cubicBezTo>
                    <a:pt x="1" y="5428"/>
                    <a:pt x="136" y="5563"/>
                    <a:pt x="302" y="5563"/>
                  </a:cubicBezTo>
                  <a:lnTo>
                    <a:pt x="542" y="5563"/>
                  </a:lnTo>
                  <a:lnTo>
                    <a:pt x="542" y="7954"/>
                  </a:lnTo>
                  <a:lnTo>
                    <a:pt x="302" y="7954"/>
                  </a:lnTo>
                  <a:cubicBezTo>
                    <a:pt x="136" y="7954"/>
                    <a:pt x="1" y="8090"/>
                    <a:pt x="1" y="8256"/>
                  </a:cubicBezTo>
                  <a:lnTo>
                    <a:pt x="1" y="9018"/>
                  </a:lnTo>
                  <a:cubicBezTo>
                    <a:pt x="1" y="9184"/>
                    <a:pt x="136" y="9319"/>
                    <a:pt x="302" y="9319"/>
                  </a:cubicBezTo>
                  <a:lnTo>
                    <a:pt x="542" y="9319"/>
                  </a:lnTo>
                  <a:lnTo>
                    <a:pt x="542" y="11710"/>
                  </a:lnTo>
                  <a:lnTo>
                    <a:pt x="302" y="11710"/>
                  </a:lnTo>
                  <a:cubicBezTo>
                    <a:pt x="136" y="11710"/>
                    <a:pt x="1" y="11845"/>
                    <a:pt x="1" y="12005"/>
                  </a:cubicBezTo>
                  <a:lnTo>
                    <a:pt x="1" y="12767"/>
                  </a:lnTo>
                  <a:cubicBezTo>
                    <a:pt x="1" y="12933"/>
                    <a:pt x="136" y="13069"/>
                    <a:pt x="302" y="13069"/>
                  </a:cubicBezTo>
                  <a:lnTo>
                    <a:pt x="542" y="13069"/>
                  </a:lnTo>
                  <a:lnTo>
                    <a:pt x="542" y="14249"/>
                  </a:lnTo>
                  <a:cubicBezTo>
                    <a:pt x="542" y="14458"/>
                    <a:pt x="714" y="14630"/>
                    <a:pt x="923" y="14630"/>
                  </a:cubicBezTo>
                  <a:lnTo>
                    <a:pt x="11354" y="14630"/>
                  </a:lnTo>
                  <a:cubicBezTo>
                    <a:pt x="11569" y="14630"/>
                    <a:pt x="11741" y="14458"/>
                    <a:pt x="11741" y="14249"/>
                  </a:cubicBezTo>
                  <a:lnTo>
                    <a:pt x="11741" y="13069"/>
                  </a:lnTo>
                  <a:lnTo>
                    <a:pt x="11981" y="13069"/>
                  </a:lnTo>
                  <a:cubicBezTo>
                    <a:pt x="12141" y="13069"/>
                    <a:pt x="12276" y="12933"/>
                    <a:pt x="12276" y="12767"/>
                  </a:cubicBezTo>
                  <a:lnTo>
                    <a:pt x="12276" y="12005"/>
                  </a:lnTo>
                  <a:cubicBezTo>
                    <a:pt x="12276" y="11839"/>
                    <a:pt x="12141" y="11704"/>
                    <a:pt x="11981" y="11704"/>
                  </a:cubicBezTo>
                  <a:lnTo>
                    <a:pt x="11753" y="11704"/>
                  </a:lnTo>
                  <a:lnTo>
                    <a:pt x="11753" y="9319"/>
                  </a:lnTo>
                  <a:lnTo>
                    <a:pt x="11987" y="9319"/>
                  </a:lnTo>
                  <a:cubicBezTo>
                    <a:pt x="12153" y="9319"/>
                    <a:pt x="12288" y="9184"/>
                    <a:pt x="12288" y="9018"/>
                  </a:cubicBezTo>
                  <a:lnTo>
                    <a:pt x="12288" y="8256"/>
                  </a:lnTo>
                  <a:cubicBezTo>
                    <a:pt x="12288" y="8090"/>
                    <a:pt x="12153" y="7954"/>
                    <a:pt x="11987" y="7954"/>
                  </a:cubicBezTo>
                  <a:lnTo>
                    <a:pt x="11753" y="7954"/>
                  </a:lnTo>
                  <a:lnTo>
                    <a:pt x="11753" y="5563"/>
                  </a:lnTo>
                  <a:lnTo>
                    <a:pt x="11987" y="5563"/>
                  </a:lnTo>
                  <a:cubicBezTo>
                    <a:pt x="12153" y="5563"/>
                    <a:pt x="12288" y="5428"/>
                    <a:pt x="12288" y="5262"/>
                  </a:cubicBezTo>
                  <a:lnTo>
                    <a:pt x="12288" y="4500"/>
                  </a:lnTo>
                  <a:cubicBezTo>
                    <a:pt x="12288" y="4334"/>
                    <a:pt x="12153" y="4199"/>
                    <a:pt x="11987" y="4199"/>
                  </a:cubicBezTo>
                  <a:lnTo>
                    <a:pt x="11753" y="4199"/>
                  </a:lnTo>
                  <a:lnTo>
                    <a:pt x="11753" y="1863"/>
                  </a:lnTo>
                  <a:cubicBezTo>
                    <a:pt x="11753" y="1648"/>
                    <a:pt x="11581" y="1476"/>
                    <a:pt x="11366" y="1476"/>
                  </a:cubicBezTo>
                  <a:lnTo>
                    <a:pt x="8434" y="1476"/>
                  </a:lnTo>
                  <a:cubicBezTo>
                    <a:pt x="8151" y="1476"/>
                    <a:pt x="8151" y="1906"/>
                    <a:pt x="8434" y="1906"/>
                  </a:cubicBezTo>
                  <a:lnTo>
                    <a:pt x="11323" y="1906"/>
                  </a:lnTo>
                  <a:lnTo>
                    <a:pt x="11323" y="4205"/>
                  </a:lnTo>
                  <a:lnTo>
                    <a:pt x="10954" y="4205"/>
                  </a:lnTo>
                  <a:lnTo>
                    <a:pt x="10954" y="3320"/>
                  </a:lnTo>
                  <a:cubicBezTo>
                    <a:pt x="10954" y="3135"/>
                    <a:pt x="10807" y="2994"/>
                    <a:pt x="10628" y="2994"/>
                  </a:cubicBezTo>
                  <a:lnTo>
                    <a:pt x="9258" y="2994"/>
                  </a:lnTo>
                  <a:cubicBezTo>
                    <a:pt x="9254" y="2994"/>
                    <a:pt x="9251" y="2994"/>
                    <a:pt x="9247" y="2994"/>
                  </a:cubicBezTo>
                  <a:cubicBezTo>
                    <a:pt x="9074" y="2994"/>
                    <a:pt x="8932" y="3139"/>
                    <a:pt x="8932" y="3320"/>
                  </a:cubicBezTo>
                  <a:lnTo>
                    <a:pt x="8932" y="4205"/>
                  </a:lnTo>
                  <a:lnTo>
                    <a:pt x="8649" y="4205"/>
                  </a:lnTo>
                  <a:cubicBezTo>
                    <a:pt x="8483" y="4205"/>
                    <a:pt x="8348" y="4334"/>
                    <a:pt x="8348" y="4500"/>
                  </a:cubicBezTo>
                  <a:lnTo>
                    <a:pt x="8348" y="5262"/>
                  </a:lnTo>
                  <a:cubicBezTo>
                    <a:pt x="8348" y="5428"/>
                    <a:pt x="8483" y="5563"/>
                    <a:pt x="8649" y="5563"/>
                  </a:cubicBezTo>
                  <a:lnTo>
                    <a:pt x="11323" y="5563"/>
                  </a:lnTo>
                  <a:lnTo>
                    <a:pt x="11323" y="7954"/>
                  </a:lnTo>
                  <a:lnTo>
                    <a:pt x="10954" y="7954"/>
                  </a:lnTo>
                  <a:lnTo>
                    <a:pt x="10954" y="7076"/>
                  </a:lnTo>
                  <a:cubicBezTo>
                    <a:pt x="10954" y="6891"/>
                    <a:pt x="10807" y="6744"/>
                    <a:pt x="10628" y="6744"/>
                  </a:cubicBezTo>
                  <a:lnTo>
                    <a:pt x="9258" y="6744"/>
                  </a:lnTo>
                  <a:cubicBezTo>
                    <a:pt x="9080" y="6744"/>
                    <a:pt x="8932" y="6891"/>
                    <a:pt x="8932" y="7076"/>
                  </a:cubicBezTo>
                  <a:lnTo>
                    <a:pt x="8932" y="7954"/>
                  </a:lnTo>
                  <a:lnTo>
                    <a:pt x="8649" y="7954"/>
                  </a:lnTo>
                  <a:cubicBezTo>
                    <a:pt x="8483" y="7954"/>
                    <a:pt x="8348" y="8090"/>
                    <a:pt x="8348" y="8256"/>
                  </a:cubicBezTo>
                  <a:lnTo>
                    <a:pt x="8348" y="9018"/>
                  </a:lnTo>
                  <a:cubicBezTo>
                    <a:pt x="8348" y="9184"/>
                    <a:pt x="8483" y="9319"/>
                    <a:pt x="8649" y="9319"/>
                  </a:cubicBezTo>
                  <a:lnTo>
                    <a:pt x="11323" y="9319"/>
                  </a:lnTo>
                  <a:lnTo>
                    <a:pt x="11323" y="11710"/>
                  </a:lnTo>
                  <a:lnTo>
                    <a:pt x="10954" y="11710"/>
                  </a:lnTo>
                  <a:lnTo>
                    <a:pt x="10954" y="10831"/>
                  </a:lnTo>
                  <a:cubicBezTo>
                    <a:pt x="10954" y="10647"/>
                    <a:pt x="10807" y="10499"/>
                    <a:pt x="10628" y="10499"/>
                  </a:cubicBezTo>
                  <a:lnTo>
                    <a:pt x="9258" y="10499"/>
                  </a:lnTo>
                  <a:cubicBezTo>
                    <a:pt x="9080" y="10499"/>
                    <a:pt x="8932" y="10647"/>
                    <a:pt x="8932" y="10831"/>
                  </a:cubicBezTo>
                  <a:lnTo>
                    <a:pt x="8932" y="11710"/>
                  </a:lnTo>
                  <a:lnTo>
                    <a:pt x="8649" y="11710"/>
                  </a:lnTo>
                  <a:cubicBezTo>
                    <a:pt x="8483" y="11710"/>
                    <a:pt x="8348" y="11845"/>
                    <a:pt x="8348" y="12011"/>
                  </a:cubicBezTo>
                  <a:lnTo>
                    <a:pt x="8348" y="12774"/>
                  </a:lnTo>
                  <a:cubicBezTo>
                    <a:pt x="8348" y="12939"/>
                    <a:pt x="8483" y="13075"/>
                    <a:pt x="8649" y="13075"/>
                  </a:cubicBezTo>
                  <a:lnTo>
                    <a:pt x="11323" y="13075"/>
                  </a:lnTo>
                  <a:lnTo>
                    <a:pt x="11323" y="14206"/>
                  </a:lnTo>
                  <a:lnTo>
                    <a:pt x="7746" y="14206"/>
                  </a:lnTo>
                  <a:lnTo>
                    <a:pt x="7746" y="12153"/>
                  </a:lnTo>
                  <a:cubicBezTo>
                    <a:pt x="7746" y="12011"/>
                    <a:pt x="7638" y="11941"/>
                    <a:pt x="7531" y="11941"/>
                  </a:cubicBezTo>
                  <a:cubicBezTo>
                    <a:pt x="7423" y="11941"/>
                    <a:pt x="7315" y="12011"/>
                    <a:pt x="7315" y="12153"/>
                  </a:cubicBezTo>
                  <a:lnTo>
                    <a:pt x="7315" y="14206"/>
                  </a:lnTo>
                  <a:lnTo>
                    <a:pt x="4980" y="14206"/>
                  </a:lnTo>
                  <a:lnTo>
                    <a:pt x="4980" y="3418"/>
                  </a:lnTo>
                  <a:cubicBezTo>
                    <a:pt x="4980" y="3277"/>
                    <a:pt x="4874" y="3206"/>
                    <a:pt x="4768" y="3206"/>
                  </a:cubicBezTo>
                  <a:cubicBezTo>
                    <a:pt x="4662" y="3206"/>
                    <a:pt x="4556" y="3277"/>
                    <a:pt x="4556" y="3418"/>
                  </a:cubicBezTo>
                  <a:lnTo>
                    <a:pt x="4556" y="14206"/>
                  </a:lnTo>
                  <a:lnTo>
                    <a:pt x="978" y="14206"/>
                  </a:lnTo>
                  <a:lnTo>
                    <a:pt x="978" y="13069"/>
                  </a:lnTo>
                  <a:lnTo>
                    <a:pt x="3646" y="13069"/>
                  </a:lnTo>
                  <a:cubicBezTo>
                    <a:pt x="3812" y="13069"/>
                    <a:pt x="3947" y="12933"/>
                    <a:pt x="3947" y="12767"/>
                  </a:cubicBezTo>
                  <a:lnTo>
                    <a:pt x="3947" y="12005"/>
                  </a:lnTo>
                  <a:cubicBezTo>
                    <a:pt x="3947" y="11839"/>
                    <a:pt x="3812" y="11704"/>
                    <a:pt x="3646" y="11704"/>
                  </a:cubicBezTo>
                  <a:lnTo>
                    <a:pt x="3369" y="11704"/>
                  </a:lnTo>
                  <a:lnTo>
                    <a:pt x="3369" y="10831"/>
                  </a:lnTo>
                  <a:cubicBezTo>
                    <a:pt x="3369" y="10647"/>
                    <a:pt x="3222" y="10499"/>
                    <a:pt x="3037" y="10499"/>
                  </a:cubicBezTo>
                  <a:lnTo>
                    <a:pt x="1673" y="10499"/>
                  </a:lnTo>
                  <a:cubicBezTo>
                    <a:pt x="1488" y="10499"/>
                    <a:pt x="1341" y="10647"/>
                    <a:pt x="1341" y="10831"/>
                  </a:cubicBezTo>
                  <a:lnTo>
                    <a:pt x="1341" y="11710"/>
                  </a:lnTo>
                  <a:lnTo>
                    <a:pt x="978" y="11710"/>
                  </a:lnTo>
                  <a:lnTo>
                    <a:pt x="978" y="9319"/>
                  </a:lnTo>
                  <a:lnTo>
                    <a:pt x="3646" y="9319"/>
                  </a:lnTo>
                  <a:cubicBezTo>
                    <a:pt x="3812" y="9319"/>
                    <a:pt x="3947" y="9184"/>
                    <a:pt x="3947" y="9018"/>
                  </a:cubicBezTo>
                  <a:lnTo>
                    <a:pt x="3947" y="8256"/>
                  </a:lnTo>
                  <a:cubicBezTo>
                    <a:pt x="3947" y="8090"/>
                    <a:pt x="3812" y="7954"/>
                    <a:pt x="3646" y="7954"/>
                  </a:cubicBezTo>
                  <a:lnTo>
                    <a:pt x="3369" y="7954"/>
                  </a:lnTo>
                  <a:lnTo>
                    <a:pt x="3369" y="7076"/>
                  </a:lnTo>
                  <a:cubicBezTo>
                    <a:pt x="3369" y="6891"/>
                    <a:pt x="3222" y="6744"/>
                    <a:pt x="3037" y="6744"/>
                  </a:cubicBezTo>
                  <a:lnTo>
                    <a:pt x="1673" y="6744"/>
                  </a:lnTo>
                  <a:cubicBezTo>
                    <a:pt x="1488" y="6744"/>
                    <a:pt x="1341" y="6891"/>
                    <a:pt x="1341" y="7076"/>
                  </a:cubicBezTo>
                  <a:lnTo>
                    <a:pt x="1341" y="7954"/>
                  </a:lnTo>
                  <a:lnTo>
                    <a:pt x="978" y="7954"/>
                  </a:lnTo>
                  <a:lnTo>
                    <a:pt x="978" y="5563"/>
                  </a:lnTo>
                  <a:lnTo>
                    <a:pt x="3646" y="5563"/>
                  </a:lnTo>
                  <a:cubicBezTo>
                    <a:pt x="3812" y="5563"/>
                    <a:pt x="3947" y="5428"/>
                    <a:pt x="3947" y="5262"/>
                  </a:cubicBezTo>
                  <a:lnTo>
                    <a:pt x="3947" y="4500"/>
                  </a:lnTo>
                  <a:cubicBezTo>
                    <a:pt x="3947" y="4334"/>
                    <a:pt x="3812" y="4199"/>
                    <a:pt x="3646" y="4199"/>
                  </a:cubicBezTo>
                  <a:lnTo>
                    <a:pt x="3369" y="4199"/>
                  </a:lnTo>
                  <a:lnTo>
                    <a:pt x="3369" y="3320"/>
                  </a:lnTo>
                  <a:cubicBezTo>
                    <a:pt x="3369" y="3135"/>
                    <a:pt x="3222" y="2994"/>
                    <a:pt x="3037" y="2994"/>
                  </a:cubicBezTo>
                  <a:lnTo>
                    <a:pt x="1673" y="2994"/>
                  </a:lnTo>
                  <a:cubicBezTo>
                    <a:pt x="1488" y="2994"/>
                    <a:pt x="1341" y="3135"/>
                    <a:pt x="1341" y="3320"/>
                  </a:cubicBezTo>
                  <a:lnTo>
                    <a:pt x="1341" y="4205"/>
                  </a:lnTo>
                  <a:lnTo>
                    <a:pt x="978" y="4205"/>
                  </a:lnTo>
                  <a:lnTo>
                    <a:pt x="978" y="1906"/>
                  </a:lnTo>
                  <a:lnTo>
                    <a:pt x="4556" y="1906"/>
                  </a:lnTo>
                  <a:lnTo>
                    <a:pt x="4556" y="2558"/>
                  </a:lnTo>
                  <a:cubicBezTo>
                    <a:pt x="4556" y="2702"/>
                    <a:pt x="4662" y="2774"/>
                    <a:pt x="4768" y="2774"/>
                  </a:cubicBezTo>
                  <a:cubicBezTo>
                    <a:pt x="4874" y="2774"/>
                    <a:pt x="4980" y="2702"/>
                    <a:pt x="4980" y="2558"/>
                  </a:cubicBezTo>
                  <a:lnTo>
                    <a:pt x="4980" y="431"/>
                  </a:lnTo>
                  <a:lnTo>
                    <a:pt x="7315" y="431"/>
                  </a:lnTo>
                  <a:lnTo>
                    <a:pt x="7315" y="11298"/>
                  </a:lnTo>
                  <a:cubicBezTo>
                    <a:pt x="7315" y="11440"/>
                    <a:pt x="7423" y="11510"/>
                    <a:pt x="7531" y="11510"/>
                  </a:cubicBezTo>
                  <a:cubicBezTo>
                    <a:pt x="7638" y="11510"/>
                    <a:pt x="7746" y="11440"/>
                    <a:pt x="7746" y="11298"/>
                  </a:cubicBezTo>
                  <a:lnTo>
                    <a:pt x="7746" y="326"/>
                  </a:lnTo>
                  <a:cubicBezTo>
                    <a:pt x="7746" y="148"/>
                    <a:pt x="7598" y="1"/>
                    <a:pt x="74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700" name="Google Shape;1700;p81"/>
          <p:cNvGrpSpPr/>
          <p:nvPr/>
        </p:nvGrpSpPr>
        <p:grpSpPr>
          <a:xfrm>
            <a:off x="5983048" y="3551753"/>
            <a:ext cx="246085" cy="364573"/>
            <a:chOff x="6113282" y="3368601"/>
            <a:chExt cx="265951" cy="394005"/>
          </a:xfrm>
        </p:grpSpPr>
        <p:sp>
          <p:nvSpPr>
            <p:cNvPr id="1701" name="Google Shape;1701;p81"/>
            <p:cNvSpPr/>
            <p:nvPr/>
          </p:nvSpPr>
          <p:spPr>
            <a:xfrm>
              <a:off x="6113282" y="3368601"/>
              <a:ext cx="265951" cy="394005"/>
            </a:xfrm>
            <a:custGeom>
              <a:avLst/>
              <a:gdLst/>
              <a:ahLst/>
              <a:cxnLst/>
              <a:rect l="l" t="t" r="r" b="b"/>
              <a:pathLst>
                <a:path w="9861" h="14609" extrusionOk="0">
                  <a:moveTo>
                    <a:pt x="9369" y="2041"/>
                  </a:moveTo>
                  <a:cubicBezTo>
                    <a:pt x="9405" y="2041"/>
                    <a:pt x="9436" y="2072"/>
                    <a:pt x="9436" y="2109"/>
                  </a:cubicBezTo>
                  <a:lnTo>
                    <a:pt x="9436" y="4002"/>
                  </a:lnTo>
                  <a:cubicBezTo>
                    <a:pt x="9436" y="4039"/>
                    <a:pt x="9405" y="4063"/>
                    <a:pt x="9369" y="4063"/>
                  </a:cubicBezTo>
                  <a:lnTo>
                    <a:pt x="8274" y="4063"/>
                  </a:lnTo>
                  <a:lnTo>
                    <a:pt x="8274" y="2041"/>
                  </a:lnTo>
                  <a:close/>
                  <a:moveTo>
                    <a:pt x="4304" y="5409"/>
                  </a:moveTo>
                  <a:cubicBezTo>
                    <a:pt x="4912" y="5409"/>
                    <a:pt x="5213" y="6141"/>
                    <a:pt x="4789" y="6571"/>
                  </a:cubicBezTo>
                  <a:cubicBezTo>
                    <a:pt x="4650" y="6710"/>
                    <a:pt x="4480" y="6772"/>
                    <a:pt x="4313" y="6772"/>
                  </a:cubicBezTo>
                  <a:cubicBezTo>
                    <a:pt x="3963" y="6772"/>
                    <a:pt x="3628" y="6500"/>
                    <a:pt x="3628" y="6092"/>
                  </a:cubicBezTo>
                  <a:cubicBezTo>
                    <a:pt x="3628" y="5717"/>
                    <a:pt x="3929" y="5409"/>
                    <a:pt x="4304" y="5409"/>
                  </a:cubicBezTo>
                  <a:close/>
                  <a:moveTo>
                    <a:pt x="7053" y="6306"/>
                  </a:moveTo>
                  <a:cubicBezTo>
                    <a:pt x="7087" y="6306"/>
                    <a:pt x="7119" y="6340"/>
                    <a:pt x="7119" y="6374"/>
                  </a:cubicBezTo>
                  <a:lnTo>
                    <a:pt x="7119" y="7432"/>
                  </a:lnTo>
                  <a:cubicBezTo>
                    <a:pt x="7119" y="7469"/>
                    <a:pt x="7082" y="7499"/>
                    <a:pt x="7045" y="7499"/>
                  </a:cubicBezTo>
                  <a:lnTo>
                    <a:pt x="1568" y="7499"/>
                  </a:lnTo>
                  <a:cubicBezTo>
                    <a:pt x="1525" y="7499"/>
                    <a:pt x="1495" y="7469"/>
                    <a:pt x="1495" y="7432"/>
                  </a:cubicBezTo>
                  <a:lnTo>
                    <a:pt x="1495" y="6374"/>
                  </a:lnTo>
                  <a:cubicBezTo>
                    <a:pt x="1495" y="6338"/>
                    <a:pt x="1525" y="6307"/>
                    <a:pt x="1568" y="6307"/>
                  </a:cubicBezTo>
                  <a:lnTo>
                    <a:pt x="3216" y="6307"/>
                  </a:lnTo>
                  <a:cubicBezTo>
                    <a:pt x="3320" y="6823"/>
                    <a:pt x="3775" y="7198"/>
                    <a:pt x="4304" y="7198"/>
                  </a:cubicBezTo>
                  <a:cubicBezTo>
                    <a:pt x="4832" y="7198"/>
                    <a:pt x="5287" y="6823"/>
                    <a:pt x="5392" y="6307"/>
                  </a:cubicBezTo>
                  <a:lnTo>
                    <a:pt x="7045" y="6307"/>
                  </a:lnTo>
                  <a:cubicBezTo>
                    <a:pt x="7048" y="6306"/>
                    <a:pt x="7051" y="6306"/>
                    <a:pt x="7053" y="6306"/>
                  </a:cubicBezTo>
                  <a:close/>
                  <a:moveTo>
                    <a:pt x="4095" y="7930"/>
                  </a:moveTo>
                  <a:lnTo>
                    <a:pt x="4095" y="8587"/>
                  </a:lnTo>
                  <a:lnTo>
                    <a:pt x="2601" y="8587"/>
                  </a:lnTo>
                  <a:lnTo>
                    <a:pt x="2601" y="7930"/>
                  </a:lnTo>
                  <a:close/>
                  <a:moveTo>
                    <a:pt x="6012" y="7930"/>
                  </a:moveTo>
                  <a:lnTo>
                    <a:pt x="6012" y="8587"/>
                  </a:lnTo>
                  <a:lnTo>
                    <a:pt x="4525" y="8587"/>
                  </a:lnTo>
                  <a:lnTo>
                    <a:pt x="4525" y="7930"/>
                  </a:lnTo>
                  <a:close/>
                  <a:moveTo>
                    <a:pt x="7045" y="9011"/>
                  </a:moveTo>
                  <a:cubicBezTo>
                    <a:pt x="7082" y="9011"/>
                    <a:pt x="7119" y="9048"/>
                    <a:pt x="7119" y="9085"/>
                  </a:cubicBezTo>
                  <a:lnTo>
                    <a:pt x="7119" y="9620"/>
                  </a:lnTo>
                  <a:cubicBezTo>
                    <a:pt x="7119" y="9657"/>
                    <a:pt x="7082" y="9688"/>
                    <a:pt x="7045" y="9688"/>
                  </a:cubicBezTo>
                  <a:lnTo>
                    <a:pt x="1568" y="9688"/>
                  </a:lnTo>
                  <a:cubicBezTo>
                    <a:pt x="1525" y="9688"/>
                    <a:pt x="1495" y="9657"/>
                    <a:pt x="1495" y="9620"/>
                  </a:cubicBezTo>
                  <a:lnTo>
                    <a:pt x="1495" y="9085"/>
                  </a:lnTo>
                  <a:cubicBezTo>
                    <a:pt x="1495" y="9048"/>
                    <a:pt x="1525" y="9011"/>
                    <a:pt x="1568" y="9011"/>
                  </a:cubicBezTo>
                  <a:close/>
                  <a:moveTo>
                    <a:pt x="4715" y="10118"/>
                  </a:moveTo>
                  <a:lnTo>
                    <a:pt x="4715" y="11286"/>
                  </a:lnTo>
                  <a:cubicBezTo>
                    <a:pt x="4715" y="11513"/>
                    <a:pt x="4531" y="11698"/>
                    <a:pt x="4304" y="11698"/>
                  </a:cubicBezTo>
                  <a:cubicBezTo>
                    <a:pt x="4076" y="11698"/>
                    <a:pt x="3892" y="11513"/>
                    <a:pt x="3892" y="11286"/>
                  </a:cubicBezTo>
                  <a:lnTo>
                    <a:pt x="3892" y="10118"/>
                  </a:lnTo>
                  <a:close/>
                  <a:moveTo>
                    <a:pt x="1120" y="0"/>
                  </a:moveTo>
                  <a:cubicBezTo>
                    <a:pt x="505" y="0"/>
                    <a:pt x="1" y="504"/>
                    <a:pt x="1" y="1119"/>
                  </a:cubicBezTo>
                  <a:lnTo>
                    <a:pt x="1" y="1943"/>
                  </a:lnTo>
                  <a:cubicBezTo>
                    <a:pt x="1" y="2084"/>
                    <a:pt x="109" y="2155"/>
                    <a:pt x="216" y="2155"/>
                  </a:cubicBezTo>
                  <a:cubicBezTo>
                    <a:pt x="324" y="2155"/>
                    <a:pt x="431" y="2084"/>
                    <a:pt x="431" y="1943"/>
                  </a:cubicBezTo>
                  <a:lnTo>
                    <a:pt x="431" y="1119"/>
                  </a:lnTo>
                  <a:cubicBezTo>
                    <a:pt x="431" y="738"/>
                    <a:pt x="739" y="431"/>
                    <a:pt x="1120" y="431"/>
                  </a:cubicBezTo>
                  <a:lnTo>
                    <a:pt x="5484" y="431"/>
                  </a:lnTo>
                  <a:cubicBezTo>
                    <a:pt x="5883" y="431"/>
                    <a:pt x="6209" y="750"/>
                    <a:pt x="6209" y="1150"/>
                  </a:cubicBezTo>
                  <a:lnTo>
                    <a:pt x="6209" y="1340"/>
                  </a:lnTo>
                  <a:lnTo>
                    <a:pt x="6209" y="1346"/>
                  </a:lnTo>
                  <a:lnTo>
                    <a:pt x="6209" y="1353"/>
                  </a:lnTo>
                  <a:lnTo>
                    <a:pt x="6209" y="1771"/>
                  </a:lnTo>
                  <a:cubicBezTo>
                    <a:pt x="6209" y="1912"/>
                    <a:pt x="6315" y="1983"/>
                    <a:pt x="6422" y="1983"/>
                  </a:cubicBezTo>
                  <a:cubicBezTo>
                    <a:pt x="6529" y="1983"/>
                    <a:pt x="6636" y="1912"/>
                    <a:pt x="6639" y="1771"/>
                  </a:cubicBezTo>
                  <a:lnTo>
                    <a:pt x="6639" y="1562"/>
                  </a:lnTo>
                  <a:lnTo>
                    <a:pt x="7813" y="1562"/>
                  </a:lnTo>
                  <a:cubicBezTo>
                    <a:pt x="7832" y="1562"/>
                    <a:pt x="7844" y="1574"/>
                    <a:pt x="7844" y="1586"/>
                  </a:cubicBezTo>
                  <a:lnTo>
                    <a:pt x="7844" y="4518"/>
                  </a:lnTo>
                  <a:cubicBezTo>
                    <a:pt x="7844" y="4530"/>
                    <a:pt x="7832" y="4543"/>
                    <a:pt x="7813" y="4543"/>
                  </a:cubicBezTo>
                  <a:lnTo>
                    <a:pt x="6639" y="4543"/>
                  </a:lnTo>
                  <a:lnTo>
                    <a:pt x="6639" y="2625"/>
                  </a:lnTo>
                  <a:cubicBezTo>
                    <a:pt x="6639" y="2481"/>
                    <a:pt x="6532" y="2408"/>
                    <a:pt x="6424" y="2408"/>
                  </a:cubicBezTo>
                  <a:cubicBezTo>
                    <a:pt x="6317" y="2408"/>
                    <a:pt x="6209" y="2481"/>
                    <a:pt x="6209" y="2625"/>
                  </a:cubicBezTo>
                  <a:lnTo>
                    <a:pt x="6209" y="4752"/>
                  </a:lnTo>
                  <a:lnTo>
                    <a:pt x="6209" y="4758"/>
                  </a:lnTo>
                  <a:lnTo>
                    <a:pt x="6209" y="4764"/>
                  </a:lnTo>
                  <a:lnTo>
                    <a:pt x="6209" y="5877"/>
                  </a:lnTo>
                  <a:lnTo>
                    <a:pt x="5392" y="5877"/>
                  </a:lnTo>
                  <a:cubicBezTo>
                    <a:pt x="5287" y="5360"/>
                    <a:pt x="4832" y="4985"/>
                    <a:pt x="4304" y="4985"/>
                  </a:cubicBezTo>
                  <a:cubicBezTo>
                    <a:pt x="3775" y="4985"/>
                    <a:pt x="3320" y="5360"/>
                    <a:pt x="3216" y="5877"/>
                  </a:cubicBezTo>
                  <a:lnTo>
                    <a:pt x="2404" y="5877"/>
                  </a:lnTo>
                  <a:lnTo>
                    <a:pt x="2404" y="4998"/>
                  </a:lnTo>
                  <a:lnTo>
                    <a:pt x="3056" y="4998"/>
                  </a:lnTo>
                  <a:cubicBezTo>
                    <a:pt x="3339" y="4998"/>
                    <a:pt x="3339" y="4573"/>
                    <a:pt x="3056" y="4573"/>
                  </a:cubicBezTo>
                  <a:lnTo>
                    <a:pt x="1126" y="4573"/>
                  </a:lnTo>
                  <a:cubicBezTo>
                    <a:pt x="739" y="4573"/>
                    <a:pt x="431" y="4260"/>
                    <a:pt x="431" y="3879"/>
                  </a:cubicBezTo>
                  <a:lnTo>
                    <a:pt x="431" y="2797"/>
                  </a:lnTo>
                  <a:cubicBezTo>
                    <a:pt x="431" y="2653"/>
                    <a:pt x="324" y="2580"/>
                    <a:pt x="216" y="2580"/>
                  </a:cubicBezTo>
                  <a:cubicBezTo>
                    <a:pt x="109" y="2580"/>
                    <a:pt x="1" y="2653"/>
                    <a:pt x="1" y="2797"/>
                  </a:cubicBezTo>
                  <a:lnTo>
                    <a:pt x="1" y="3879"/>
                  </a:lnTo>
                  <a:cubicBezTo>
                    <a:pt x="7" y="4500"/>
                    <a:pt x="505" y="4998"/>
                    <a:pt x="1120" y="4998"/>
                  </a:cubicBezTo>
                  <a:lnTo>
                    <a:pt x="1974" y="4998"/>
                  </a:lnTo>
                  <a:lnTo>
                    <a:pt x="1974" y="5877"/>
                  </a:lnTo>
                  <a:lnTo>
                    <a:pt x="1562" y="5877"/>
                  </a:lnTo>
                  <a:cubicBezTo>
                    <a:pt x="1292" y="5877"/>
                    <a:pt x="1064" y="6104"/>
                    <a:pt x="1064" y="6374"/>
                  </a:cubicBezTo>
                  <a:lnTo>
                    <a:pt x="1064" y="7432"/>
                  </a:lnTo>
                  <a:cubicBezTo>
                    <a:pt x="1064" y="7702"/>
                    <a:pt x="1292" y="7930"/>
                    <a:pt x="1562" y="7930"/>
                  </a:cubicBezTo>
                  <a:lnTo>
                    <a:pt x="2171" y="7930"/>
                  </a:lnTo>
                  <a:lnTo>
                    <a:pt x="2171" y="8587"/>
                  </a:lnTo>
                  <a:lnTo>
                    <a:pt x="1562" y="8587"/>
                  </a:lnTo>
                  <a:cubicBezTo>
                    <a:pt x="1292" y="8587"/>
                    <a:pt x="1064" y="8809"/>
                    <a:pt x="1064" y="9085"/>
                  </a:cubicBezTo>
                  <a:lnTo>
                    <a:pt x="1064" y="9620"/>
                  </a:lnTo>
                  <a:cubicBezTo>
                    <a:pt x="1064" y="9897"/>
                    <a:pt x="1292" y="10118"/>
                    <a:pt x="1562" y="10118"/>
                  </a:cubicBezTo>
                  <a:lnTo>
                    <a:pt x="2429" y="10118"/>
                  </a:lnTo>
                  <a:lnTo>
                    <a:pt x="1157" y="14334"/>
                  </a:lnTo>
                  <a:cubicBezTo>
                    <a:pt x="1104" y="14499"/>
                    <a:pt x="1236" y="14609"/>
                    <a:pt x="1365" y="14609"/>
                  </a:cubicBezTo>
                  <a:cubicBezTo>
                    <a:pt x="1449" y="14609"/>
                    <a:pt x="1531" y="14563"/>
                    <a:pt x="1562" y="14457"/>
                  </a:cubicBezTo>
                  <a:lnTo>
                    <a:pt x="2878" y="10118"/>
                  </a:lnTo>
                  <a:lnTo>
                    <a:pt x="3468" y="10118"/>
                  </a:lnTo>
                  <a:lnTo>
                    <a:pt x="3468" y="11292"/>
                  </a:lnTo>
                  <a:cubicBezTo>
                    <a:pt x="3468" y="11673"/>
                    <a:pt x="3726" y="12005"/>
                    <a:pt x="4089" y="12103"/>
                  </a:cubicBezTo>
                  <a:lnTo>
                    <a:pt x="4089" y="14396"/>
                  </a:lnTo>
                  <a:cubicBezTo>
                    <a:pt x="4089" y="14537"/>
                    <a:pt x="4196" y="14608"/>
                    <a:pt x="4304" y="14608"/>
                  </a:cubicBezTo>
                  <a:cubicBezTo>
                    <a:pt x="4411" y="14608"/>
                    <a:pt x="4519" y="14537"/>
                    <a:pt x="4519" y="14396"/>
                  </a:cubicBezTo>
                  <a:lnTo>
                    <a:pt x="4519" y="12103"/>
                  </a:lnTo>
                  <a:cubicBezTo>
                    <a:pt x="4888" y="12005"/>
                    <a:pt x="5146" y="11673"/>
                    <a:pt x="5146" y="11292"/>
                  </a:cubicBezTo>
                  <a:lnTo>
                    <a:pt x="5146" y="10118"/>
                  </a:lnTo>
                  <a:lnTo>
                    <a:pt x="5730" y="10118"/>
                  </a:lnTo>
                  <a:lnTo>
                    <a:pt x="7045" y="14457"/>
                  </a:lnTo>
                  <a:cubicBezTo>
                    <a:pt x="7081" y="14553"/>
                    <a:pt x="7160" y="14595"/>
                    <a:pt x="7239" y="14595"/>
                  </a:cubicBezTo>
                  <a:cubicBezTo>
                    <a:pt x="7364" y="14595"/>
                    <a:pt x="7491" y="14492"/>
                    <a:pt x="7457" y="14334"/>
                  </a:cubicBezTo>
                  <a:lnTo>
                    <a:pt x="6178" y="10118"/>
                  </a:lnTo>
                  <a:lnTo>
                    <a:pt x="7045" y="10118"/>
                  </a:lnTo>
                  <a:cubicBezTo>
                    <a:pt x="7322" y="10118"/>
                    <a:pt x="7543" y="9897"/>
                    <a:pt x="7543" y="9620"/>
                  </a:cubicBezTo>
                  <a:lnTo>
                    <a:pt x="7543" y="9085"/>
                  </a:lnTo>
                  <a:cubicBezTo>
                    <a:pt x="7543" y="8809"/>
                    <a:pt x="7322" y="8587"/>
                    <a:pt x="7045" y="8587"/>
                  </a:cubicBezTo>
                  <a:lnTo>
                    <a:pt x="6437" y="8587"/>
                  </a:lnTo>
                  <a:lnTo>
                    <a:pt x="6437" y="7930"/>
                  </a:lnTo>
                  <a:lnTo>
                    <a:pt x="7045" y="7930"/>
                  </a:lnTo>
                  <a:cubicBezTo>
                    <a:pt x="7322" y="7930"/>
                    <a:pt x="7543" y="7702"/>
                    <a:pt x="7543" y="7426"/>
                  </a:cubicBezTo>
                  <a:lnTo>
                    <a:pt x="7543" y="6374"/>
                  </a:lnTo>
                  <a:cubicBezTo>
                    <a:pt x="7543" y="6098"/>
                    <a:pt x="7322" y="5877"/>
                    <a:pt x="7045" y="5877"/>
                  </a:cubicBezTo>
                  <a:lnTo>
                    <a:pt x="6639" y="5877"/>
                  </a:lnTo>
                  <a:lnTo>
                    <a:pt x="6639" y="4973"/>
                  </a:lnTo>
                  <a:lnTo>
                    <a:pt x="7820" y="4973"/>
                  </a:lnTo>
                  <a:cubicBezTo>
                    <a:pt x="8065" y="4973"/>
                    <a:pt x="8268" y="4770"/>
                    <a:pt x="8268" y="4518"/>
                  </a:cubicBezTo>
                  <a:lnTo>
                    <a:pt x="8268" y="4494"/>
                  </a:lnTo>
                  <a:lnTo>
                    <a:pt x="9369" y="4494"/>
                  </a:lnTo>
                  <a:cubicBezTo>
                    <a:pt x="9639" y="4494"/>
                    <a:pt x="9860" y="4272"/>
                    <a:pt x="9860" y="4002"/>
                  </a:cubicBezTo>
                  <a:lnTo>
                    <a:pt x="9860" y="2109"/>
                  </a:lnTo>
                  <a:cubicBezTo>
                    <a:pt x="9860" y="1832"/>
                    <a:pt x="9639" y="1611"/>
                    <a:pt x="9369" y="1611"/>
                  </a:cubicBezTo>
                  <a:lnTo>
                    <a:pt x="8274" y="1611"/>
                  </a:lnTo>
                  <a:lnTo>
                    <a:pt x="8274" y="1586"/>
                  </a:lnTo>
                  <a:cubicBezTo>
                    <a:pt x="8274" y="1334"/>
                    <a:pt x="8065" y="1131"/>
                    <a:pt x="7820" y="1131"/>
                  </a:cubicBezTo>
                  <a:lnTo>
                    <a:pt x="6639" y="1131"/>
                  </a:lnTo>
                  <a:cubicBezTo>
                    <a:pt x="6627" y="504"/>
                    <a:pt x="6117" y="0"/>
                    <a:pt x="54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02" name="Google Shape;1702;p81"/>
            <p:cNvSpPr/>
            <p:nvPr/>
          </p:nvSpPr>
          <p:spPr>
            <a:xfrm>
              <a:off x="6152253" y="3414342"/>
              <a:ext cx="67830" cy="11462"/>
            </a:xfrm>
            <a:custGeom>
              <a:avLst/>
              <a:gdLst/>
              <a:ahLst/>
              <a:cxnLst/>
              <a:rect l="l" t="t" r="r" b="b"/>
              <a:pathLst>
                <a:path w="2515" h="425" extrusionOk="0">
                  <a:moveTo>
                    <a:pt x="289" y="1"/>
                  </a:moveTo>
                  <a:cubicBezTo>
                    <a:pt x="0" y="1"/>
                    <a:pt x="0" y="425"/>
                    <a:pt x="289" y="425"/>
                  </a:cubicBezTo>
                  <a:lnTo>
                    <a:pt x="2232" y="425"/>
                  </a:lnTo>
                  <a:cubicBezTo>
                    <a:pt x="2514" y="425"/>
                    <a:pt x="2514" y="1"/>
                    <a:pt x="22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03" name="Google Shape;1703;p81"/>
            <p:cNvSpPr/>
            <p:nvPr/>
          </p:nvSpPr>
          <p:spPr>
            <a:xfrm>
              <a:off x="6152415" y="3440044"/>
              <a:ext cx="41642" cy="11624"/>
            </a:xfrm>
            <a:custGeom>
              <a:avLst/>
              <a:gdLst/>
              <a:ahLst/>
              <a:cxnLst/>
              <a:rect l="l" t="t" r="r" b="b"/>
              <a:pathLst>
                <a:path w="1544" h="431" extrusionOk="0">
                  <a:moveTo>
                    <a:pt x="283" y="1"/>
                  </a:moveTo>
                  <a:cubicBezTo>
                    <a:pt x="1" y="1"/>
                    <a:pt x="1" y="431"/>
                    <a:pt x="283" y="431"/>
                  </a:cubicBezTo>
                  <a:lnTo>
                    <a:pt x="1255" y="431"/>
                  </a:lnTo>
                  <a:cubicBezTo>
                    <a:pt x="1543" y="431"/>
                    <a:pt x="1543" y="1"/>
                    <a:pt x="1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704" name="Google Shape;1704;p81"/>
          <p:cNvGrpSpPr/>
          <p:nvPr/>
        </p:nvGrpSpPr>
        <p:grpSpPr>
          <a:xfrm>
            <a:off x="5940399" y="2380199"/>
            <a:ext cx="331382" cy="364024"/>
            <a:chOff x="6048446" y="2102467"/>
            <a:chExt cx="358135" cy="393411"/>
          </a:xfrm>
        </p:grpSpPr>
        <p:sp>
          <p:nvSpPr>
            <p:cNvPr id="1705" name="Google Shape;1705;p81"/>
            <p:cNvSpPr/>
            <p:nvPr/>
          </p:nvSpPr>
          <p:spPr>
            <a:xfrm>
              <a:off x="6274104" y="2249751"/>
              <a:ext cx="86736" cy="186875"/>
            </a:xfrm>
            <a:custGeom>
              <a:avLst/>
              <a:gdLst/>
              <a:ahLst/>
              <a:cxnLst/>
              <a:rect l="l" t="t" r="r" b="b"/>
              <a:pathLst>
                <a:path w="3216" h="6929" extrusionOk="0">
                  <a:moveTo>
                    <a:pt x="3006" y="1"/>
                  </a:moveTo>
                  <a:cubicBezTo>
                    <a:pt x="2883" y="1"/>
                    <a:pt x="2791" y="93"/>
                    <a:pt x="2791" y="210"/>
                  </a:cubicBezTo>
                  <a:lnTo>
                    <a:pt x="2791" y="6504"/>
                  </a:lnTo>
                  <a:lnTo>
                    <a:pt x="289" y="6504"/>
                  </a:lnTo>
                  <a:cubicBezTo>
                    <a:pt x="0" y="6504"/>
                    <a:pt x="0" y="6928"/>
                    <a:pt x="289" y="6928"/>
                  </a:cubicBezTo>
                  <a:lnTo>
                    <a:pt x="3006" y="6928"/>
                  </a:lnTo>
                  <a:cubicBezTo>
                    <a:pt x="3123" y="6928"/>
                    <a:pt x="3215" y="6836"/>
                    <a:pt x="3215" y="6719"/>
                  </a:cubicBezTo>
                  <a:lnTo>
                    <a:pt x="3215" y="216"/>
                  </a:lnTo>
                  <a:cubicBezTo>
                    <a:pt x="3215" y="93"/>
                    <a:pt x="3123" y="1"/>
                    <a:pt x="30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06" name="Google Shape;1706;p81"/>
            <p:cNvSpPr/>
            <p:nvPr/>
          </p:nvSpPr>
          <p:spPr>
            <a:xfrm>
              <a:off x="6242090" y="2210968"/>
              <a:ext cx="94530" cy="27051"/>
            </a:xfrm>
            <a:custGeom>
              <a:avLst/>
              <a:gdLst/>
              <a:ahLst/>
              <a:cxnLst/>
              <a:rect l="l" t="t" r="r" b="b"/>
              <a:pathLst>
                <a:path w="3505" h="1003" extrusionOk="0">
                  <a:moveTo>
                    <a:pt x="3080" y="431"/>
                  </a:moveTo>
                  <a:lnTo>
                    <a:pt x="3080" y="572"/>
                  </a:lnTo>
                  <a:lnTo>
                    <a:pt x="425" y="572"/>
                  </a:lnTo>
                  <a:lnTo>
                    <a:pt x="425" y="431"/>
                  </a:lnTo>
                  <a:close/>
                  <a:moveTo>
                    <a:pt x="210" y="1"/>
                  </a:moveTo>
                  <a:cubicBezTo>
                    <a:pt x="93" y="1"/>
                    <a:pt x="1" y="93"/>
                    <a:pt x="1" y="216"/>
                  </a:cubicBezTo>
                  <a:lnTo>
                    <a:pt x="1" y="787"/>
                  </a:lnTo>
                  <a:cubicBezTo>
                    <a:pt x="1" y="904"/>
                    <a:pt x="93" y="1003"/>
                    <a:pt x="210" y="1003"/>
                  </a:cubicBezTo>
                  <a:lnTo>
                    <a:pt x="3296" y="1003"/>
                  </a:lnTo>
                  <a:cubicBezTo>
                    <a:pt x="3412" y="1003"/>
                    <a:pt x="3505" y="904"/>
                    <a:pt x="3505" y="787"/>
                  </a:cubicBezTo>
                  <a:lnTo>
                    <a:pt x="3505" y="216"/>
                  </a:lnTo>
                  <a:cubicBezTo>
                    <a:pt x="3505" y="93"/>
                    <a:pt x="3412" y="1"/>
                    <a:pt x="3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07" name="Google Shape;1707;p81"/>
            <p:cNvSpPr/>
            <p:nvPr/>
          </p:nvSpPr>
          <p:spPr>
            <a:xfrm>
              <a:off x="6161693" y="2262022"/>
              <a:ext cx="32040" cy="32040"/>
            </a:xfrm>
            <a:custGeom>
              <a:avLst/>
              <a:gdLst/>
              <a:ahLst/>
              <a:cxnLst/>
              <a:rect l="l" t="t" r="r" b="b"/>
              <a:pathLst>
                <a:path w="1188" h="1188" extrusionOk="0">
                  <a:moveTo>
                    <a:pt x="763" y="425"/>
                  </a:moveTo>
                  <a:lnTo>
                    <a:pt x="763" y="757"/>
                  </a:lnTo>
                  <a:lnTo>
                    <a:pt x="431" y="757"/>
                  </a:lnTo>
                  <a:lnTo>
                    <a:pt x="431" y="425"/>
                  </a:lnTo>
                  <a:close/>
                  <a:moveTo>
                    <a:pt x="271" y="1"/>
                  </a:moveTo>
                  <a:cubicBezTo>
                    <a:pt x="124" y="1"/>
                    <a:pt x="1" y="118"/>
                    <a:pt x="1" y="265"/>
                  </a:cubicBezTo>
                  <a:lnTo>
                    <a:pt x="1" y="917"/>
                  </a:lnTo>
                  <a:cubicBezTo>
                    <a:pt x="1" y="1064"/>
                    <a:pt x="124" y="1187"/>
                    <a:pt x="271" y="1187"/>
                  </a:cubicBezTo>
                  <a:lnTo>
                    <a:pt x="923" y="1187"/>
                  </a:lnTo>
                  <a:cubicBezTo>
                    <a:pt x="1070" y="1187"/>
                    <a:pt x="1187" y="1064"/>
                    <a:pt x="1187" y="917"/>
                  </a:cubicBezTo>
                  <a:lnTo>
                    <a:pt x="1187" y="265"/>
                  </a:lnTo>
                  <a:cubicBezTo>
                    <a:pt x="1187" y="118"/>
                    <a:pt x="1070" y="1"/>
                    <a:pt x="9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08" name="Google Shape;1708;p81"/>
            <p:cNvSpPr/>
            <p:nvPr/>
          </p:nvSpPr>
          <p:spPr>
            <a:xfrm>
              <a:off x="6161693" y="2299672"/>
              <a:ext cx="32202" cy="32013"/>
            </a:xfrm>
            <a:custGeom>
              <a:avLst/>
              <a:gdLst/>
              <a:ahLst/>
              <a:cxnLst/>
              <a:rect l="l" t="t" r="r" b="b"/>
              <a:pathLst>
                <a:path w="1194" h="1187" extrusionOk="0">
                  <a:moveTo>
                    <a:pt x="763" y="424"/>
                  </a:moveTo>
                  <a:lnTo>
                    <a:pt x="763" y="756"/>
                  </a:lnTo>
                  <a:lnTo>
                    <a:pt x="431" y="756"/>
                  </a:lnTo>
                  <a:lnTo>
                    <a:pt x="431" y="424"/>
                  </a:lnTo>
                  <a:close/>
                  <a:moveTo>
                    <a:pt x="271" y="0"/>
                  </a:moveTo>
                  <a:cubicBezTo>
                    <a:pt x="124" y="0"/>
                    <a:pt x="1" y="117"/>
                    <a:pt x="1" y="264"/>
                  </a:cubicBezTo>
                  <a:lnTo>
                    <a:pt x="7" y="922"/>
                  </a:lnTo>
                  <a:cubicBezTo>
                    <a:pt x="7" y="1070"/>
                    <a:pt x="124" y="1186"/>
                    <a:pt x="271" y="1186"/>
                  </a:cubicBezTo>
                  <a:lnTo>
                    <a:pt x="923" y="1186"/>
                  </a:lnTo>
                  <a:cubicBezTo>
                    <a:pt x="1070" y="1186"/>
                    <a:pt x="1193" y="1070"/>
                    <a:pt x="1193" y="922"/>
                  </a:cubicBezTo>
                  <a:lnTo>
                    <a:pt x="1193" y="264"/>
                  </a:lnTo>
                  <a:cubicBezTo>
                    <a:pt x="1193" y="117"/>
                    <a:pt x="1070" y="0"/>
                    <a:pt x="9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09" name="Google Shape;1709;p81"/>
            <p:cNvSpPr/>
            <p:nvPr/>
          </p:nvSpPr>
          <p:spPr>
            <a:xfrm>
              <a:off x="6161693" y="2337295"/>
              <a:ext cx="32202" cy="32013"/>
            </a:xfrm>
            <a:custGeom>
              <a:avLst/>
              <a:gdLst/>
              <a:ahLst/>
              <a:cxnLst/>
              <a:rect l="l" t="t" r="r" b="b"/>
              <a:pathLst>
                <a:path w="1194" h="1187" extrusionOk="0">
                  <a:moveTo>
                    <a:pt x="763" y="431"/>
                  </a:moveTo>
                  <a:lnTo>
                    <a:pt x="763" y="763"/>
                  </a:lnTo>
                  <a:lnTo>
                    <a:pt x="431" y="763"/>
                  </a:lnTo>
                  <a:lnTo>
                    <a:pt x="431" y="431"/>
                  </a:lnTo>
                  <a:close/>
                  <a:moveTo>
                    <a:pt x="271" y="0"/>
                  </a:moveTo>
                  <a:cubicBezTo>
                    <a:pt x="124" y="0"/>
                    <a:pt x="1" y="123"/>
                    <a:pt x="1" y="271"/>
                  </a:cubicBezTo>
                  <a:lnTo>
                    <a:pt x="7" y="922"/>
                  </a:lnTo>
                  <a:cubicBezTo>
                    <a:pt x="7" y="1070"/>
                    <a:pt x="124" y="1187"/>
                    <a:pt x="271" y="1187"/>
                  </a:cubicBezTo>
                  <a:lnTo>
                    <a:pt x="923" y="1187"/>
                  </a:lnTo>
                  <a:cubicBezTo>
                    <a:pt x="1070" y="1187"/>
                    <a:pt x="1193" y="1070"/>
                    <a:pt x="1193" y="922"/>
                  </a:cubicBezTo>
                  <a:lnTo>
                    <a:pt x="1193" y="271"/>
                  </a:lnTo>
                  <a:cubicBezTo>
                    <a:pt x="1193" y="123"/>
                    <a:pt x="1070" y="0"/>
                    <a:pt x="9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10" name="Google Shape;1710;p81"/>
            <p:cNvSpPr/>
            <p:nvPr/>
          </p:nvSpPr>
          <p:spPr>
            <a:xfrm>
              <a:off x="6207623" y="2262022"/>
              <a:ext cx="32013" cy="32040"/>
            </a:xfrm>
            <a:custGeom>
              <a:avLst/>
              <a:gdLst/>
              <a:ahLst/>
              <a:cxnLst/>
              <a:rect l="l" t="t" r="r" b="b"/>
              <a:pathLst>
                <a:path w="1187" h="1188" extrusionOk="0">
                  <a:moveTo>
                    <a:pt x="756" y="425"/>
                  </a:moveTo>
                  <a:lnTo>
                    <a:pt x="756" y="757"/>
                  </a:lnTo>
                  <a:lnTo>
                    <a:pt x="425" y="757"/>
                  </a:lnTo>
                  <a:lnTo>
                    <a:pt x="425" y="425"/>
                  </a:lnTo>
                  <a:close/>
                  <a:moveTo>
                    <a:pt x="265" y="1"/>
                  </a:moveTo>
                  <a:cubicBezTo>
                    <a:pt x="117" y="1"/>
                    <a:pt x="0" y="118"/>
                    <a:pt x="0" y="265"/>
                  </a:cubicBezTo>
                  <a:lnTo>
                    <a:pt x="0" y="917"/>
                  </a:lnTo>
                  <a:cubicBezTo>
                    <a:pt x="0" y="1064"/>
                    <a:pt x="117" y="1187"/>
                    <a:pt x="265" y="1187"/>
                  </a:cubicBezTo>
                  <a:lnTo>
                    <a:pt x="916" y="1187"/>
                  </a:lnTo>
                  <a:cubicBezTo>
                    <a:pt x="1064" y="1187"/>
                    <a:pt x="1187" y="1064"/>
                    <a:pt x="1187" y="917"/>
                  </a:cubicBezTo>
                  <a:lnTo>
                    <a:pt x="1187" y="265"/>
                  </a:lnTo>
                  <a:cubicBezTo>
                    <a:pt x="1187" y="118"/>
                    <a:pt x="1064" y="1"/>
                    <a:pt x="9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11" name="Google Shape;1711;p81"/>
            <p:cNvSpPr/>
            <p:nvPr/>
          </p:nvSpPr>
          <p:spPr>
            <a:xfrm>
              <a:off x="6207623" y="2299672"/>
              <a:ext cx="32013" cy="32013"/>
            </a:xfrm>
            <a:custGeom>
              <a:avLst/>
              <a:gdLst/>
              <a:ahLst/>
              <a:cxnLst/>
              <a:rect l="l" t="t" r="r" b="b"/>
              <a:pathLst>
                <a:path w="1187" h="1187" extrusionOk="0">
                  <a:moveTo>
                    <a:pt x="756" y="424"/>
                  </a:moveTo>
                  <a:lnTo>
                    <a:pt x="756" y="756"/>
                  </a:lnTo>
                  <a:lnTo>
                    <a:pt x="425" y="756"/>
                  </a:lnTo>
                  <a:lnTo>
                    <a:pt x="425" y="424"/>
                  </a:lnTo>
                  <a:close/>
                  <a:moveTo>
                    <a:pt x="265" y="0"/>
                  </a:moveTo>
                  <a:cubicBezTo>
                    <a:pt x="117" y="0"/>
                    <a:pt x="0" y="117"/>
                    <a:pt x="0" y="264"/>
                  </a:cubicBezTo>
                  <a:lnTo>
                    <a:pt x="0" y="922"/>
                  </a:lnTo>
                  <a:cubicBezTo>
                    <a:pt x="0" y="1070"/>
                    <a:pt x="117" y="1186"/>
                    <a:pt x="265" y="1186"/>
                  </a:cubicBezTo>
                  <a:lnTo>
                    <a:pt x="916" y="1186"/>
                  </a:lnTo>
                  <a:cubicBezTo>
                    <a:pt x="1064" y="1186"/>
                    <a:pt x="1187" y="1070"/>
                    <a:pt x="1187" y="922"/>
                  </a:cubicBezTo>
                  <a:lnTo>
                    <a:pt x="1187" y="264"/>
                  </a:lnTo>
                  <a:cubicBezTo>
                    <a:pt x="1187" y="117"/>
                    <a:pt x="1064" y="0"/>
                    <a:pt x="9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12" name="Google Shape;1712;p81"/>
            <p:cNvSpPr/>
            <p:nvPr/>
          </p:nvSpPr>
          <p:spPr>
            <a:xfrm>
              <a:off x="6207623" y="2337295"/>
              <a:ext cx="32013" cy="32013"/>
            </a:xfrm>
            <a:custGeom>
              <a:avLst/>
              <a:gdLst/>
              <a:ahLst/>
              <a:cxnLst/>
              <a:rect l="l" t="t" r="r" b="b"/>
              <a:pathLst>
                <a:path w="1187" h="1187" extrusionOk="0">
                  <a:moveTo>
                    <a:pt x="756" y="431"/>
                  </a:moveTo>
                  <a:lnTo>
                    <a:pt x="756" y="763"/>
                  </a:lnTo>
                  <a:lnTo>
                    <a:pt x="425" y="763"/>
                  </a:lnTo>
                  <a:lnTo>
                    <a:pt x="425" y="431"/>
                  </a:lnTo>
                  <a:close/>
                  <a:moveTo>
                    <a:pt x="265" y="0"/>
                  </a:moveTo>
                  <a:cubicBezTo>
                    <a:pt x="117" y="0"/>
                    <a:pt x="0" y="123"/>
                    <a:pt x="0" y="271"/>
                  </a:cubicBezTo>
                  <a:lnTo>
                    <a:pt x="0" y="922"/>
                  </a:lnTo>
                  <a:cubicBezTo>
                    <a:pt x="0" y="1070"/>
                    <a:pt x="117" y="1187"/>
                    <a:pt x="265" y="1187"/>
                  </a:cubicBezTo>
                  <a:lnTo>
                    <a:pt x="916" y="1187"/>
                  </a:lnTo>
                  <a:cubicBezTo>
                    <a:pt x="1064" y="1187"/>
                    <a:pt x="1187" y="1070"/>
                    <a:pt x="1187" y="922"/>
                  </a:cubicBezTo>
                  <a:lnTo>
                    <a:pt x="1187" y="271"/>
                  </a:lnTo>
                  <a:cubicBezTo>
                    <a:pt x="1187" y="123"/>
                    <a:pt x="1064" y="0"/>
                    <a:pt x="9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13" name="Google Shape;1713;p81"/>
            <p:cNvSpPr/>
            <p:nvPr/>
          </p:nvSpPr>
          <p:spPr>
            <a:xfrm>
              <a:off x="6136988" y="2104139"/>
              <a:ext cx="223851" cy="332486"/>
            </a:xfrm>
            <a:custGeom>
              <a:avLst/>
              <a:gdLst/>
              <a:ahLst/>
              <a:cxnLst/>
              <a:rect l="l" t="t" r="r" b="b"/>
              <a:pathLst>
                <a:path w="8300" h="12328" extrusionOk="0">
                  <a:moveTo>
                    <a:pt x="5650" y="1589"/>
                  </a:moveTo>
                  <a:lnTo>
                    <a:pt x="6185" y="2413"/>
                  </a:lnTo>
                  <a:lnTo>
                    <a:pt x="5103" y="2413"/>
                  </a:lnTo>
                  <a:lnTo>
                    <a:pt x="5650" y="1589"/>
                  </a:lnTo>
                  <a:close/>
                  <a:moveTo>
                    <a:pt x="6959" y="2843"/>
                  </a:moveTo>
                  <a:cubicBezTo>
                    <a:pt x="6965" y="2843"/>
                    <a:pt x="6971" y="2849"/>
                    <a:pt x="6971" y="2855"/>
                  </a:cubicBezTo>
                  <a:lnTo>
                    <a:pt x="6971" y="3199"/>
                  </a:lnTo>
                  <a:lnTo>
                    <a:pt x="4322" y="3199"/>
                  </a:lnTo>
                  <a:lnTo>
                    <a:pt x="4322" y="2855"/>
                  </a:lnTo>
                  <a:cubicBezTo>
                    <a:pt x="4322" y="2849"/>
                    <a:pt x="4328" y="2843"/>
                    <a:pt x="4341" y="2843"/>
                  </a:cubicBezTo>
                  <a:close/>
                  <a:moveTo>
                    <a:pt x="6977" y="6039"/>
                  </a:moveTo>
                  <a:lnTo>
                    <a:pt x="6977" y="6181"/>
                  </a:lnTo>
                  <a:lnTo>
                    <a:pt x="4722" y="6181"/>
                  </a:lnTo>
                  <a:lnTo>
                    <a:pt x="4722" y="6039"/>
                  </a:lnTo>
                  <a:close/>
                  <a:moveTo>
                    <a:pt x="6977" y="7693"/>
                  </a:moveTo>
                  <a:lnTo>
                    <a:pt x="6977" y="7834"/>
                  </a:lnTo>
                  <a:lnTo>
                    <a:pt x="4722" y="7834"/>
                  </a:lnTo>
                  <a:lnTo>
                    <a:pt x="4722" y="7693"/>
                  </a:lnTo>
                  <a:close/>
                  <a:moveTo>
                    <a:pt x="6977" y="9340"/>
                  </a:moveTo>
                  <a:lnTo>
                    <a:pt x="6977" y="9488"/>
                  </a:lnTo>
                  <a:lnTo>
                    <a:pt x="4722" y="9488"/>
                  </a:lnTo>
                  <a:lnTo>
                    <a:pt x="4722" y="9340"/>
                  </a:lnTo>
                  <a:close/>
                  <a:moveTo>
                    <a:pt x="6977" y="10994"/>
                  </a:moveTo>
                  <a:lnTo>
                    <a:pt x="6977" y="11141"/>
                  </a:lnTo>
                  <a:lnTo>
                    <a:pt x="4722" y="11141"/>
                  </a:lnTo>
                  <a:lnTo>
                    <a:pt x="4722" y="10994"/>
                  </a:lnTo>
                  <a:close/>
                  <a:moveTo>
                    <a:pt x="2705" y="10662"/>
                  </a:moveTo>
                  <a:lnTo>
                    <a:pt x="2705" y="11897"/>
                  </a:lnTo>
                  <a:lnTo>
                    <a:pt x="2017" y="11897"/>
                  </a:lnTo>
                  <a:lnTo>
                    <a:pt x="2017" y="10662"/>
                  </a:lnTo>
                  <a:close/>
                  <a:moveTo>
                    <a:pt x="5650" y="0"/>
                  </a:moveTo>
                  <a:cubicBezTo>
                    <a:pt x="5542" y="0"/>
                    <a:pt x="5435" y="71"/>
                    <a:pt x="5435" y="212"/>
                  </a:cubicBezTo>
                  <a:lnTo>
                    <a:pt x="5435" y="1140"/>
                  </a:lnTo>
                  <a:lnTo>
                    <a:pt x="4593" y="2419"/>
                  </a:lnTo>
                  <a:lnTo>
                    <a:pt x="4341" y="2419"/>
                  </a:lnTo>
                  <a:cubicBezTo>
                    <a:pt x="4095" y="2419"/>
                    <a:pt x="3898" y="2616"/>
                    <a:pt x="3898" y="2861"/>
                  </a:cubicBezTo>
                  <a:lnTo>
                    <a:pt x="3898" y="3199"/>
                  </a:lnTo>
                  <a:lnTo>
                    <a:pt x="3443" y="3199"/>
                  </a:lnTo>
                  <a:cubicBezTo>
                    <a:pt x="3197" y="3199"/>
                    <a:pt x="2994" y="3396"/>
                    <a:pt x="2994" y="3642"/>
                  </a:cubicBezTo>
                  <a:lnTo>
                    <a:pt x="2994" y="5043"/>
                  </a:lnTo>
                  <a:lnTo>
                    <a:pt x="419" y="5043"/>
                  </a:lnTo>
                  <a:cubicBezTo>
                    <a:pt x="185" y="5050"/>
                    <a:pt x="1" y="5234"/>
                    <a:pt x="1" y="5461"/>
                  </a:cubicBezTo>
                  <a:lnTo>
                    <a:pt x="1" y="6691"/>
                  </a:lnTo>
                  <a:cubicBezTo>
                    <a:pt x="1" y="6832"/>
                    <a:pt x="108" y="6903"/>
                    <a:pt x="216" y="6903"/>
                  </a:cubicBezTo>
                  <a:cubicBezTo>
                    <a:pt x="324" y="6903"/>
                    <a:pt x="431" y="6832"/>
                    <a:pt x="431" y="6691"/>
                  </a:cubicBezTo>
                  <a:lnTo>
                    <a:pt x="431" y="5474"/>
                  </a:lnTo>
                  <a:lnTo>
                    <a:pt x="4291" y="5474"/>
                  </a:lnTo>
                  <a:lnTo>
                    <a:pt x="4291" y="11903"/>
                  </a:lnTo>
                  <a:lnTo>
                    <a:pt x="3136" y="11903"/>
                  </a:lnTo>
                  <a:lnTo>
                    <a:pt x="3136" y="10453"/>
                  </a:lnTo>
                  <a:cubicBezTo>
                    <a:pt x="3136" y="10336"/>
                    <a:pt x="3044" y="10237"/>
                    <a:pt x="2921" y="10237"/>
                  </a:cubicBezTo>
                  <a:lnTo>
                    <a:pt x="1802" y="10237"/>
                  </a:lnTo>
                  <a:cubicBezTo>
                    <a:pt x="1679" y="10237"/>
                    <a:pt x="1587" y="10336"/>
                    <a:pt x="1587" y="10453"/>
                  </a:cubicBezTo>
                  <a:lnTo>
                    <a:pt x="1587" y="11903"/>
                  </a:lnTo>
                  <a:lnTo>
                    <a:pt x="431" y="11903"/>
                  </a:lnTo>
                  <a:lnTo>
                    <a:pt x="431" y="7557"/>
                  </a:lnTo>
                  <a:cubicBezTo>
                    <a:pt x="431" y="7413"/>
                    <a:pt x="325" y="7341"/>
                    <a:pt x="219" y="7341"/>
                  </a:cubicBezTo>
                  <a:cubicBezTo>
                    <a:pt x="113" y="7341"/>
                    <a:pt x="7" y="7413"/>
                    <a:pt x="7" y="7557"/>
                  </a:cubicBezTo>
                  <a:lnTo>
                    <a:pt x="7" y="12118"/>
                  </a:lnTo>
                  <a:cubicBezTo>
                    <a:pt x="7" y="12235"/>
                    <a:pt x="99" y="12327"/>
                    <a:pt x="216" y="12327"/>
                  </a:cubicBezTo>
                  <a:lnTo>
                    <a:pt x="4506" y="12327"/>
                  </a:lnTo>
                  <a:cubicBezTo>
                    <a:pt x="4623" y="12327"/>
                    <a:pt x="4722" y="12229"/>
                    <a:pt x="4722" y="12112"/>
                  </a:cubicBezTo>
                  <a:lnTo>
                    <a:pt x="4722" y="11565"/>
                  </a:lnTo>
                  <a:lnTo>
                    <a:pt x="7193" y="11565"/>
                  </a:lnTo>
                  <a:cubicBezTo>
                    <a:pt x="7309" y="11565"/>
                    <a:pt x="7402" y="11473"/>
                    <a:pt x="7402" y="11356"/>
                  </a:cubicBezTo>
                  <a:lnTo>
                    <a:pt x="7402" y="10785"/>
                  </a:lnTo>
                  <a:cubicBezTo>
                    <a:pt x="7402" y="10668"/>
                    <a:pt x="7309" y="10569"/>
                    <a:pt x="7193" y="10569"/>
                  </a:cubicBezTo>
                  <a:lnTo>
                    <a:pt x="4722" y="10569"/>
                  </a:lnTo>
                  <a:lnTo>
                    <a:pt x="4722" y="9918"/>
                  </a:lnTo>
                  <a:lnTo>
                    <a:pt x="7186" y="9918"/>
                  </a:lnTo>
                  <a:cubicBezTo>
                    <a:pt x="7303" y="9918"/>
                    <a:pt x="7402" y="9826"/>
                    <a:pt x="7402" y="9703"/>
                  </a:cubicBezTo>
                  <a:lnTo>
                    <a:pt x="7402" y="9131"/>
                  </a:lnTo>
                  <a:cubicBezTo>
                    <a:pt x="7402" y="9014"/>
                    <a:pt x="7303" y="8916"/>
                    <a:pt x="7186" y="8916"/>
                  </a:cubicBezTo>
                  <a:lnTo>
                    <a:pt x="4722" y="8916"/>
                  </a:lnTo>
                  <a:lnTo>
                    <a:pt x="4722" y="8264"/>
                  </a:lnTo>
                  <a:lnTo>
                    <a:pt x="7186" y="8264"/>
                  </a:lnTo>
                  <a:cubicBezTo>
                    <a:pt x="7303" y="8264"/>
                    <a:pt x="7402" y="8172"/>
                    <a:pt x="7402" y="8055"/>
                  </a:cubicBezTo>
                  <a:lnTo>
                    <a:pt x="7402" y="7478"/>
                  </a:lnTo>
                  <a:cubicBezTo>
                    <a:pt x="7402" y="7361"/>
                    <a:pt x="7303" y="7269"/>
                    <a:pt x="7186" y="7269"/>
                  </a:cubicBezTo>
                  <a:lnTo>
                    <a:pt x="4722" y="7269"/>
                  </a:lnTo>
                  <a:lnTo>
                    <a:pt x="4722" y="6617"/>
                  </a:lnTo>
                  <a:lnTo>
                    <a:pt x="7186" y="6617"/>
                  </a:lnTo>
                  <a:cubicBezTo>
                    <a:pt x="7303" y="6611"/>
                    <a:pt x="7402" y="6519"/>
                    <a:pt x="7402" y="6402"/>
                  </a:cubicBezTo>
                  <a:lnTo>
                    <a:pt x="7402" y="5830"/>
                  </a:lnTo>
                  <a:cubicBezTo>
                    <a:pt x="7402" y="5707"/>
                    <a:pt x="7303" y="5615"/>
                    <a:pt x="7186" y="5615"/>
                  </a:cubicBezTo>
                  <a:lnTo>
                    <a:pt x="4722" y="5615"/>
                  </a:lnTo>
                  <a:lnTo>
                    <a:pt x="4722" y="5461"/>
                  </a:lnTo>
                  <a:cubicBezTo>
                    <a:pt x="4722" y="5228"/>
                    <a:pt x="4531" y="5043"/>
                    <a:pt x="4304" y="5043"/>
                  </a:cubicBezTo>
                  <a:lnTo>
                    <a:pt x="3425" y="5043"/>
                  </a:lnTo>
                  <a:lnTo>
                    <a:pt x="3425" y="3648"/>
                  </a:lnTo>
                  <a:cubicBezTo>
                    <a:pt x="3425" y="3636"/>
                    <a:pt x="3431" y="3630"/>
                    <a:pt x="3437" y="3630"/>
                  </a:cubicBezTo>
                  <a:lnTo>
                    <a:pt x="7856" y="3630"/>
                  </a:lnTo>
                  <a:cubicBezTo>
                    <a:pt x="7863" y="3630"/>
                    <a:pt x="7875" y="3636"/>
                    <a:pt x="7875" y="3648"/>
                  </a:cubicBezTo>
                  <a:lnTo>
                    <a:pt x="7875" y="4748"/>
                  </a:lnTo>
                  <a:cubicBezTo>
                    <a:pt x="7875" y="4890"/>
                    <a:pt x="7981" y="4961"/>
                    <a:pt x="8087" y="4961"/>
                  </a:cubicBezTo>
                  <a:cubicBezTo>
                    <a:pt x="8193" y="4961"/>
                    <a:pt x="8299" y="4890"/>
                    <a:pt x="8299" y="4748"/>
                  </a:cubicBezTo>
                  <a:lnTo>
                    <a:pt x="8299" y="3648"/>
                  </a:lnTo>
                  <a:cubicBezTo>
                    <a:pt x="8299" y="3402"/>
                    <a:pt x="8102" y="3199"/>
                    <a:pt x="7856" y="3199"/>
                  </a:cubicBezTo>
                  <a:lnTo>
                    <a:pt x="7402" y="3199"/>
                  </a:lnTo>
                  <a:lnTo>
                    <a:pt x="7402" y="2861"/>
                  </a:lnTo>
                  <a:cubicBezTo>
                    <a:pt x="7402" y="2616"/>
                    <a:pt x="7205" y="2419"/>
                    <a:pt x="6959" y="2419"/>
                  </a:cubicBezTo>
                  <a:lnTo>
                    <a:pt x="6701" y="2419"/>
                  </a:lnTo>
                  <a:lnTo>
                    <a:pt x="5865" y="1146"/>
                  </a:lnTo>
                  <a:lnTo>
                    <a:pt x="5865" y="212"/>
                  </a:lnTo>
                  <a:cubicBezTo>
                    <a:pt x="5865" y="71"/>
                    <a:pt x="5757" y="0"/>
                    <a:pt x="56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14" name="Google Shape;1714;p81"/>
            <p:cNvSpPr/>
            <p:nvPr/>
          </p:nvSpPr>
          <p:spPr>
            <a:xfrm>
              <a:off x="6092083" y="2451972"/>
              <a:ext cx="314497" cy="43907"/>
            </a:xfrm>
            <a:custGeom>
              <a:avLst/>
              <a:gdLst/>
              <a:ahLst/>
              <a:cxnLst/>
              <a:rect l="l" t="t" r="r" b="b"/>
              <a:pathLst>
                <a:path w="11661" h="1628" extrusionOk="0">
                  <a:moveTo>
                    <a:pt x="940" y="0"/>
                  </a:moveTo>
                  <a:cubicBezTo>
                    <a:pt x="896" y="0"/>
                    <a:pt x="850" y="15"/>
                    <a:pt x="805" y="51"/>
                  </a:cubicBezTo>
                  <a:lnTo>
                    <a:pt x="49" y="678"/>
                  </a:lnTo>
                  <a:lnTo>
                    <a:pt x="43" y="678"/>
                  </a:lnTo>
                  <a:lnTo>
                    <a:pt x="43" y="684"/>
                  </a:lnTo>
                  <a:lnTo>
                    <a:pt x="43" y="690"/>
                  </a:lnTo>
                  <a:cubicBezTo>
                    <a:pt x="19" y="721"/>
                    <a:pt x="6" y="758"/>
                    <a:pt x="0" y="795"/>
                  </a:cubicBezTo>
                  <a:lnTo>
                    <a:pt x="0" y="801"/>
                  </a:lnTo>
                  <a:lnTo>
                    <a:pt x="0" y="807"/>
                  </a:lnTo>
                  <a:lnTo>
                    <a:pt x="0" y="813"/>
                  </a:lnTo>
                  <a:lnTo>
                    <a:pt x="0" y="820"/>
                  </a:lnTo>
                  <a:lnTo>
                    <a:pt x="0" y="826"/>
                  </a:lnTo>
                  <a:lnTo>
                    <a:pt x="0" y="832"/>
                  </a:lnTo>
                  <a:cubicBezTo>
                    <a:pt x="6" y="875"/>
                    <a:pt x="25" y="918"/>
                    <a:pt x="55" y="949"/>
                  </a:cubicBezTo>
                  <a:lnTo>
                    <a:pt x="818" y="1576"/>
                  </a:lnTo>
                  <a:cubicBezTo>
                    <a:pt x="863" y="1612"/>
                    <a:pt x="910" y="1627"/>
                    <a:pt x="954" y="1627"/>
                  </a:cubicBezTo>
                  <a:cubicBezTo>
                    <a:pt x="1129" y="1627"/>
                    <a:pt x="1264" y="1391"/>
                    <a:pt x="1088" y="1244"/>
                  </a:cubicBezTo>
                  <a:lnTo>
                    <a:pt x="793" y="998"/>
                  </a:lnTo>
                  <a:lnTo>
                    <a:pt x="10868" y="998"/>
                  </a:lnTo>
                  <a:lnTo>
                    <a:pt x="10573" y="1244"/>
                  </a:lnTo>
                  <a:cubicBezTo>
                    <a:pt x="10396" y="1391"/>
                    <a:pt x="10532" y="1627"/>
                    <a:pt x="10707" y="1627"/>
                  </a:cubicBezTo>
                  <a:cubicBezTo>
                    <a:pt x="10751" y="1627"/>
                    <a:pt x="10798" y="1612"/>
                    <a:pt x="10843" y="1576"/>
                  </a:cubicBezTo>
                  <a:lnTo>
                    <a:pt x="11599" y="949"/>
                  </a:lnTo>
                  <a:lnTo>
                    <a:pt x="11605" y="949"/>
                  </a:lnTo>
                  <a:lnTo>
                    <a:pt x="11611" y="955"/>
                  </a:lnTo>
                  <a:lnTo>
                    <a:pt x="11618" y="949"/>
                  </a:lnTo>
                  <a:cubicBezTo>
                    <a:pt x="11642" y="912"/>
                    <a:pt x="11654" y="875"/>
                    <a:pt x="11661" y="832"/>
                  </a:cubicBezTo>
                  <a:lnTo>
                    <a:pt x="11661" y="826"/>
                  </a:lnTo>
                  <a:lnTo>
                    <a:pt x="11661" y="820"/>
                  </a:lnTo>
                  <a:lnTo>
                    <a:pt x="11661" y="813"/>
                  </a:lnTo>
                  <a:lnTo>
                    <a:pt x="11661" y="807"/>
                  </a:lnTo>
                  <a:lnTo>
                    <a:pt x="11661" y="801"/>
                  </a:lnTo>
                  <a:cubicBezTo>
                    <a:pt x="11661" y="764"/>
                    <a:pt x="11642" y="727"/>
                    <a:pt x="11624" y="697"/>
                  </a:cubicBezTo>
                  <a:lnTo>
                    <a:pt x="11624" y="690"/>
                  </a:lnTo>
                  <a:lnTo>
                    <a:pt x="11624" y="684"/>
                  </a:lnTo>
                  <a:lnTo>
                    <a:pt x="11624" y="678"/>
                  </a:lnTo>
                  <a:lnTo>
                    <a:pt x="11618" y="678"/>
                  </a:lnTo>
                  <a:lnTo>
                    <a:pt x="10861" y="51"/>
                  </a:lnTo>
                  <a:cubicBezTo>
                    <a:pt x="10817" y="15"/>
                    <a:pt x="10771" y="0"/>
                    <a:pt x="10726" y="0"/>
                  </a:cubicBezTo>
                  <a:cubicBezTo>
                    <a:pt x="10551" y="0"/>
                    <a:pt x="10414" y="241"/>
                    <a:pt x="10591" y="383"/>
                  </a:cubicBezTo>
                  <a:lnTo>
                    <a:pt x="10886" y="629"/>
                  </a:lnTo>
                  <a:lnTo>
                    <a:pt x="781" y="629"/>
                  </a:lnTo>
                  <a:lnTo>
                    <a:pt x="1076" y="383"/>
                  </a:lnTo>
                  <a:cubicBezTo>
                    <a:pt x="1253" y="241"/>
                    <a:pt x="1116" y="0"/>
                    <a:pt x="9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15" name="Google Shape;1715;p81"/>
            <p:cNvSpPr/>
            <p:nvPr/>
          </p:nvSpPr>
          <p:spPr>
            <a:xfrm>
              <a:off x="6048446" y="2102467"/>
              <a:ext cx="49652" cy="324368"/>
            </a:xfrm>
            <a:custGeom>
              <a:avLst/>
              <a:gdLst/>
              <a:ahLst/>
              <a:cxnLst/>
              <a:rect l="l" t="t" r="r" b="b"/>
              <a:pathLst>
                <a:path w="1841" h="12027" extrusionOk="0">
                  <a:moveTo>
                    <a:pt x="918" y="0"/>
                  </a:moveTo>
                  <a:cubicBezTo>
                    <a:pt x="862" y="0"/>
                    <a:pt x="807" y="22"/>
                    <a:pt x="764" y="65"/>
                  </a:cubicBezTo>
                  <a:lnTo>
                    <a:pt x="758" y="71"/>
                  </a:lnTo>
                  <a:lnTo>
                    <a:pt x="137" y="834"/>
                  </a:lnTo>
                  <a:cubicBezTo>
                    <a:pt x="0" y="993"/>
                    <a:pt x="147" y="1183"/>
                    <a:pt x="305" y="1183"/>
                  </a:cubicBezTo>
                  <a:cubicBezTo>
                    <a:pt x="360" y="1183"/>
                    <a:pt x="416" y="1160"/>
                    <a:pt x="463" y="1104"/>
                  </a:cubicBezTo>
                  <a:lnTo>
                    <a:pt x="708" y="803"/>
                  </a:lnTo>
                  <a:lnTo>
                    <a:pt x="708" y="11246"/>
                  </a:lnTo>
                  <a:lnTo>
                    <a:pt x="463" y="10945"/>
                  </a:lnTo>
                  <a:cubicBezTo>
                    <a:pt x="416" y="10895"/>
                    <a:pt x="361" y="10874"/>
                    <a:pt x="309" y="10874"/>
                  </a:cubicBezTo>
                  <a:cubicBezTo>
                    <a:pt x="155" y="10874"/>
                    <a:pt x="18" y="11055"/>
                    <a:pt x="137" y="11215"/>
                  </a:cubicBezTo>
                  <a:lnTo>
                    <a:pt x="758" y="11978"/>
                  </a:lnTo>
                  <a:lnTo>
                    <a:pt x="764" y="11984"/>
                  </a:lnTo>
                  <a:lnTo>
                    <a:pt x="770" y="11990"/>
                  </a:lnTo>
                  <a:lnTo>
                    <a:pt x="776" y="11990"/>
                  </a:lnTo>
                  <a:cubicBezTo>
                    <a:pt x="801" y="12008"/>
                    <a:pt x="838" y="12021"/>
                    <a:pt x="874" y="12027"/>
                  </a:cubicBezTo>
                  <a:lnTo>
                    <a:pt x="936" y="12027"/>
                  </a:lnTo>
                  <a:cubicBezTo>
                    <a:pt x="967" y="12021"/>
                    <a:pt x="991" y="12014"/>
                    <a:pt x="1016" y="11996"/>
                  </a:cubicBezTo>
                  <a:cubicBezTo>
                    <a:pt x="1028" y="11990"/>
                    <a:pt x="1040" y="11978"/>
                    <a:pt x="1053" y="11965"/>
                  </a:cubicBezTo>
                  <a:lnTo>
                    <a:pt x="1680" y="11203"/>
                  </a:lnTo>
                  <a:cubicBezTo>
                    <a:pt x="1753" y="11123"/>
                    <a:pt x="1753" y="11000"/>
                    <a:pt x="1680" y="10914"/>
                  </a:cubicBezTo>
                  <a:cubicBezTo>
                    <a:pt x="1639" y="10882"/>
                    <a:pt x="1591" y="10866"/>
                    <a:pt x="1543" y="10866"/>
                  </a:cubicBezTo>
                  <a:cubicBezTo>
                    <a:pt x="1481" y="10866"/>
                    <a:pt x="1420" y="10893"/>
                    <a:pt x="1378" y="10945"/>
                  </a:cubicBezTo>
                  <a:lnTo>
                    <a:pt x="1133" y="11246"/>
                  </a:lnTo>
                  <a:lnTo>
                    <a:pt x="1133" y="809"/>
                  </a:lnTo>
                  <a:lnTo>
                    <a:pt x="1378" y="1104"/>
                  </a:lnTo>
                  <a:cubicBezTo>
                    <a:pt x="1425" y="1162"/>
                    <a:pt x="1483" y="1186"/>
                    <a:pt x="1539" y="1186"/>
                  </a:cubicBezTo>
                  <a:cubicBezTo>
                    <a:pt x="1696" y="1186"/>
                    <a:pt x="1840" y="997"/>
                    <a:pt x="1704" y="834"/>
                  </a:cubicBezTo>
                  <a:cubicBezTo>
                    <a:pt x="1040" y="28"/>
                    <a:pt x="1083" y="65"/>
                    <a:pt x="1034" y="34"/>
                  </a:cubicBezTo>
                  <a:cubicBezTo>
                    <a:pt x="998" y="11"/>
                    <a:pt x="958" y="0"/>
                    <a:pt x="9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716" name="Google Shape;1716;p81"/>
          <p:cNvGrpSpPr/>
          <p:nvPr/>
        </p:nvGrpSpPr>
        <p:grpSpPr>
          <a:xfrm>
            <a:off x="5923467" y="1849549"/>
            <a:ext cx="365246" cy="365246"/>
            <a:chOff x="6042674" y="1528977"/>
            <a:chExt cx="394733" cy="394733"/>
          </a:xfrm>
        </p:grpSpPr>
        <p:sp>
          <p:nvSpPr>
            <p:cNvPr id="1717" name="Google Shape;1717;p81"/>
            <p:cNvSpPr/>
            <p:nvPr/>
          </p:nvSpPr>
          <p:spPr>
            <a:xfrm>
              <a:off x="6042674" y="1528977"/>
              <a:ext cx="394733" cy="394733"/>
            </a:xfrm>
            <a:custGeom>
              <a:avLst/>
              <a:gdLst/>
              <a:ahLst/>
              <a:cxnLst/>
              <a:rect l="l" t="t" r="r" b="b"/>
              <a:pathLst>
                <a:path w="14636" h="14636" extrusionOk="0">
                  <a:moveTo>
                    <a:pt x="7106" y="7530"/>
                  </a:moveTo>
                  <a:lnTo>
                    <a:pt x="7106" y="14205"/>
                  </a:lnTo>
                  <a:lnTo>
                    <a:pt x="431" y="14205"/>
                  </a:lnTo>
                  <a:lnTo>
                    <a:pt x="431" y="7530"/>
                  </a:lnTo>
                  <a:close/>
                  <a:moveTo>
                    <a:pt x="4199" y="0"/>
                  </a:moveTo>
                  <a:cubicBezTo>
                    <a:pt x="3910" y="0"/>
                    <a:pt x="3910" y="430"/>
                    <a:pt x="4199" y="430"/>
                  </a:cubicBezTo>
                  <a:lnTo>
                    <a:pt x="7106" y="430"/>
                  </a:lnTo>
                  <a:lnTo>
                    <a:pt x="7106" y="7106"/>
                  </a:lnTo>
                  <a:lnTo>
                    <a:pt x="431" y="7106"/>
                  </a:lnTo>
                  <a:lnTo>
                    <a:pt x="431" y="4192"/>
                  </a:lnTo>
                  <a:cubicBezTo>
                    <a:pt x="431" y="4051"/>
                    <a:pt x="323" y="3980"/>
                    <a:pt x="216" y="3980"/>
                  </a:cubicBezTo>
                  <a:cubicBezTo>
                    <a:pt x="108" y="3980"/>
                    <a:pt x="0" y="4051"/>
                    <a:pt x="0" y="4192"/>
                  </a:cubicBezTo>
                  <a:lnTo>
                    <a:pt x="0" y="14420"/>
                  </a:lnTo>
                  <a:cubicBezTo>
                    <a:pt x="0" y="14537"/>
                    <a:pt x="99" y="14635"/>
                    <a:pt x="216" y="14635"/>
                  </a:cubicBezTo>
                  <a:lnTo>
                    <a:pt x="10444" y="14635"/>
                  </a:lnTo>
                  <a:cubicBezTo>
                    <a:pt x="10726" y="14635"/>
                    <a:pt x="10726" y="14205"/>
                    <a:pt x="10444" y="14205"/>
                  </a:cubicBezTo>
                  <a:lnTo>
                    <a:pt x="7536" y="14205"/>
                  </a:lnTo>
                  <a:lnTo>
                    <a:pt x="7536" y="7530"/>
                  </a:lnTo>
                  <a:lnTo>
                    <a:pt x="14212" y="7530"/>
                  </a:lnTo>
                  <a:lnTo>
                    <a:pt x="14212" y="14205"/>
                  </a:lnTo>
                  <a:lnTo>
                    <a:pt x="11298" y="14205"/>
                  </a:lnTo>
                  <a:cubicBezTo>
                    <a:pt x="11015" y="14205"/>
                    <a:pt x="11015" y="14635"/>
                    <a:pt x="11298" y="14635"/>
                  </a:cubicBezTo>
                  <a:lnTo>
                    <a:pt x="14421" y="14635"/>
                  </a:lnTo>
                  <a:cubicBezTo>
                    <a:pt x="14544" y="14635"/>
                    <a:pt x="14636" y="14537"/>
                    <a:pt x="14636" y="14420"/>
                  </a:cubicBezTo>
                  <a:lnTo>
                    <a:pt x="14636" y="4192"/>
                  </a:lnTo>
                  <a:cubicBezTo>
                    <a:pt x="14636" y="4051"/>
                    <a:pt x="14528" y="3980"/>
                    <a:pt x="14421" y="3980"/>
                  </a:cubicBezTo>
                  <a:cubicBezTo>
                    <a:pt x="14315" y="3980"/>
                    <a:pt x="14209" y="4051"/>
                    <a:pt x="14212" y="4192"/>
                  </a:cubicBezTo>
                  <a:lnTo>
                    <a:pt x="14212" y="7106"/>
                  </a:lnTo>
                  <a:lnTo>
                    <a:pt x="7536" y="7106"/>
                  </a:lnTo>
                  <a:lnTo>
                    <a:pt x="7536" y="430"/>
                  </a:lnTo>
                  <a:lnTo>
                    <a:pt x="14212" y="430"/>
                  </a:lnTo>
                  <a:lnTo>
                    <a:pt x="14212" y="3338"/>
                  </a:lnTo>
                  <a:cubicBezTo>
                    <a:pt x="14206" y="3454"/>
                    <a:pt x="14304" y="3553"/>
                    <a:pt x="14421" y="3553"/>
                  </a:cubicBezTo>
                  <a:cubicBezTo>
                    <a:pt x="14544" y="3553"/>
                    <a:pt x="14636" y="3454"/>
                    <a:pt x="14636" y="3338"/>
                  </a:cubicBezTo>
                  <a:lnTo>
                    <a:pt x="14636" y="215"/>
                  </a:lnTo>
                  <a:cubicBezTo>
                    <a:pt x="14636" y="98"/>
                    <a:pt x="14544" y="0"/>
                    <a:pt x="144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18" name="Google Shape;1718;p81"/>
            <p:cNvSpPr/>
            <p:nvPr/>
          </p:nvSpPr>
          <p:spPr>
            <a:xfrm>
              <a:off x="6370252" y="1665068"/>
              <a:ext cx="54560" cy="52592"/>
            </a:xfrm>
            <a:custGeom>
              <a:avLst/>
              <a:gdLst/>
              <a:ahLst/>
              <a:cxnLst/>
              <a:rect l="l" t="t" r="r" b="b"/>
              <a:pathLst>
                <a:path w="2023" h="1950" extrusionOk="0">
                  <a:moveTo>
                    <a:pt x="1107" y="0"/>
                  </a:moveTo>
                  <a:cubicBezTo>
                    <a:pt x="1051" y="0"/>
                    <a:pt x="996" y="25"/>
                    <a:pt x="953" y="62"/>
                  </a:cubicBezTo>
                  <a:lnTo>
                    <a:pt x="62" y="953"/>
                  </a:lnTo>
                  <a:cubicBezTo>
                    <a:pt x="25" y="996"/>
                    <a:pt x="0" y="1052"/>
                    <a:pt x="0" y="1107"/>
                  </a:cubicBezTo>
                  <a:lnTo>
                    <a:pt x="0" y="1740"/>
                  </a:lnTo>
                  <a:cubicBezTo>
                    <a:pt x="0" y="1853"/>
                    <a:pt x="93" y="1949"/>
                    <a:pt x="211" y="1949"/>
                  </a:cubicBezTo>
                  <a:cubicBezTo>
                    <a:pt x="214" y="1949"/>
                    <a:pt x="218" y="1949"/>
                    <a:pt x="222" y="1949"/>
                  </a:cubicBezTo>
                  <a:cubicBezTo>
                    <a:pt x="338" y="1949"/>
                    <a:pt x="431" y="1857"/>
                    <a:pt x="431" y="1734"/>
                  </a:cubicBezTo>
                  <a:lnTo>
                    <a:pt x="431" y="1199"/>
                  </a:lnTo>
                  <a:lnTo>
                    <a:pt x="1199" y="431"/>
                  </a:lnTo>
                  <a:lnTo>
                    <a:pt x="1740" y="431"/>
                  </a:lnTo>
                  <a:cubicBezTo>
                    <a:pt x="2023" y="431"/>
                    <a:pt x="2023" y="0"/>
                    <a:pt x="17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19" name="Google Shape;1719;p81"/>
            <p:cNvSpPr/>
            <p:nvPr/>
          </p:nvSpPr>
          <p:spPr>
            <a:xfrm>
              <a:off x="6246756" y="1665068"/>
              <a:ext cx="54560" cy="52592"/>
            </a:xfrm>
            <a:custGeom>
              <a:avLst/>
              <a:gdLst/>
              <a:ahLst/>
              <a:cxnLst/>
              <a:rect l="l" t="t" r="r" b="b"/>
              <a:pathLst>
                <a:path w="2023" h="1950" extrusionOk="0">
                  <a:moveTo>
                    <a:pt x="283" y="0"/>
                  </a:moveTo>
                  <a:cubicBezTo>
                    <a:pt x="0" y="0"/>
                    <a:pt x="0" y="425"/>
                    <a:pt x="283" y="425"/>
                  </a:cubicBezTo>
                  <a:lnTo>
                    <a:pt x="824" y="425"/>
                  </a:lnTo>
                  <a:lnTo>
                    <a:pt x="1592" y="1193"/>
                  </a:lnTo>
                  <a:lnTo>
                    <a:pt x="1592" y="1734"/>
                  </a:lnTo>
                  <a:cubicBezTo>
                    <a:pt x="1592" y="1853"/>
                    <a:pt x="1685" y="1949"/>
                    <a:pt x="1797" y="1949"/>
                  </a:cubicBezTo>
                  <a:cubicBezTo>
                    <a:pt x="1800" y="1949"/>
                    <a:pt x="1804" y="1949"/>
                    <a:pt x="1807" y="1949"/>
                  </a:cubicBezTo>
                  <a:cubicBezTo>
                    <a:pt x="1930" y="1949"/>
                    <a:pt x="2022" y="1857"/>
                    <a:pt x="2022" y="1734"/>
                  </a:cubicBezTo>
                  <a:lnTo>
                    <a:pt x="2022" y="1107"/>
                  </a:lnTo>
                  <a:cubicBezTo>
                    <a:pt x="2022" y="1052"/>
                    <a:pt x="2004" y="996"/>
                    <a:pt x="1961" y="953"/>
                  </a:cubicBezTo>
                  <a:lnTo>
                    <a:pt x="1070" y="62"/>
                  </a:lnTo>
                  <a:cubicBezTo>
                    <a:pt x="1027" y="19"/>
                    <a:pt x="971" y="0"/>
                    <a:pt x="9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0" name="Google Shape;1720;p81"/>
            <p:cNvSpPr/>
            <p:nvPr/>
          </p:nvSpPr>
          <p:spPr>
            <a:xfrm>
              <a:off x="6246918" y="1543352"/>
              <a:ext cx="54398" cy="52618"/>
            </a:xfrm>
            <a:custGeom>
              <a:avLst/>
              <a:gdLst/>
              <a:ahLst/>
              <a:cxnLst/>
              <a:rect l="l" t="t" r="r" b="b"/>
              <a:pathLst>
                <a:path w="2017" h="1951" extrusionOk="0">
                  <a:moveTo>
                    <a:pt x="1804" y="0"/>
                  </a:moveTo>
                  <a:cubicBezTo>
                    <a:pt x="1698" y="0"/>
                    <a:pt x="1592" y="72"/>
                    <a:pt x="1592" y="217"/>
                  </a:cubicBezTo>
                  <a:lnTo>
                    <a:pt x="1592" y="752"/>
                  </a:lnTo>
                  <a:lnTo>
                    <a:pt x="824" y="1520"/>
                  </a:lnTo>
                  <a:lnTo>
                    <a:pt x="283" y="1520"/>
                  </a:lnTo>
                  <a:cubicBezTo>
                    <a:pt x="0" y="1520"/>
                    <a:pt x="0" y="1950"/>
                    <a:pt x="283" y="1950"/>
                  </a:cubicBezTo>
                  <a:lnTo>
                    <a:pt x="910" y="1950"/>
                  </a:lnTo>
                  <a:cubicBezTo>
                    <a:pt x="965" y="1950"/>
                    <a:pt x="1027" y="1932"/>
                    <a:pt x="1064" y="1889"/>
                  </a:cubicBezTo>
                  <a:lnTo>
                    <a:pt x="1955" y="998"/>
                  </a:lnTo>
                  <a:cubicBezTo>
                    <a:pt x="1998" y="955"/>
                    <a:pt x="2016" y="899"/>
                    <a:pt x="2016" y="844"/>
                  </a:cubicBezTo>
                  <a:lnTo>
                    <a:pt x="2016" y="217"/>
                  </a:lnTo>
                  <a:cubicBezTo>
                    <a:pt x="2016" y="72"/>
                    <a:pt x="1910"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1" name="Google Shape;1721;p81"/>
            <p:cNvSpPr/>
            <p:nvPr/>
          </p:nvSpPr>
          <p:spPr>
            <a:xfrm>
              <a:off x="6370414" y="1543460"/>
              <a:ext cx="54560" cy="52672"/>
            </a:xfrm>
            <a:custGeom>
              <a:avLst/>
              <a:gdLst/>
              <a:ahLst/>
              <a:cxnLst/>
              <a:rect l="l" t="t" r="r" b="b"/>
              <a:pathLst>
                <a:path w="2023" h="1953" extrusionOk="0">
                  <a:moveTo>
                    <a:pt x="216" y="1"/>
                  </a:moveTo>
                  <a:cubicBezTo>
                    <a:pt x="108" y="1"/>
                    <a:pt x="1" y="72"/>
                    <a:pt x="1" y="213"/>
                  </a:cubicBezTo>
                  <a:lnTo>
                    <a:pt x="1" y="846"/>
                  </a:lnTo>
                  <a:cubicBezTo>
                    <a:pt x="1" y="901"/>
                    <a:pt x="25" y="957"/>
                    <a:pt x="62" y="1000"/>
                  </a:cubicBezTo>
                  <a:lnTo>
                    <a:pt x="953" y="1891"/>
                  </a:lnTo>
                  <a:cubicBezTo>
                    <a:pt x="996" y="1928"/>
                    <a:pt x="1052" y="1952"/>
                    <a:pt x="1107" y="1952"/>
                  </a:cubicBezTo>
                  <a:lnTo>
                    <a:pt x="1740" y="1952"/>
                  </a:lnTo>
                  <a:cubicBezTo>
                    <a:pt x="2023" y="1952"/>
                    <a:pt x="2023" y="1522"/>
                    <a:pt x="1740" y="1522"/>
                  </a:cubicBezTo>
                  <a:lnTo>
                    <a:pt x="1199" y="1522"/>
                  </a:lnTo>
                  <a:lnTo>
                    <a:pt x="431" y="754"/>
                  </a:lnTo>
                  <a:lnTo>
                    <a:pt x="431" y="213"/>
                  </a:lnTo>
                  <a:cubicBezTo>
                    <a:pt x="431" y="72"/>
                    <a:pt x="323" y="1"/>
                    <a:pt x="2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2" name="Google Shape;1722;p81"/>
            <p:cNvSpPr/>
            <p:nvPr/>
          </p:nvSpPr>
          <p:spPr>
            <a:xfrm>
              <a:off x="6291499" y="1586747"/>
              <a:ext cx="88731" cy="87545"/>
            </a:xfrm>
            <a:custGeom>
              <a:avLst/>
              <a:gdLst/>
              <a:ahLst/>
              <a:cxnLst/>
              <a:rect l="l" t="t" r="r" b="b"/>
              <a:pathLst>
                <a:path w="3290" h="3246" extrusionOk="0">
                  <a:moveTo>
                    <a:pt x="2410" y="520"/>
                  </a:moveTo>
                  <a:lnTo>
                    <a:pt x="2754" y="858"/>
                  </a:lnTo>
                  <a:cubicBezTo>
                    <a:pt x="2349" y="1288"/>
                    <a:pt x="2349" y="1958"/>
                    <a:pt x="2754" y="2394"/>
                  </a:cubicBezTo>
                  <a:lnTo>
                    <a:pt x="2416" y="2726"/>
                  </a:lnTo>
                  <a:cubicBezTo>
                    <a:pt x="2201" y="2526"/>
                    <a:pt x="1926" y="2427"/>
                    <a:pt x="1650" y="2427"/>
                  </a:cubicBezTo>
                  <a:cubicBezTo>
                    <a:pt x="1374" y="2427"/>
                    <a:pt x="1098" y="2526"/>
                    <a:pt x="880" y="2726"/>
                  </a:cubicBezTo>
                  <a:lnTo>
                    <a:pt x="542" y="2394"/>
                  </a:lnTo>
                  <a:cubicBezTo>
                    <a:pt x="941" y="1958"/>
                    <a:pt x="941" y="1288"/>
                    <a:pt x="542" y="858"/>
                  </a:cubicBezTo>
                  <a:lnTo>
                    <a:pt x="874" y="520"/>
                  </a:lnTo>
                  <a:cubicBezTo>
                    <a:pt x="1092" y="719"/>
                    <a:pt x="1368" y="819"/>
                    <a:pt x="1644" y="819"/>
                  </a:cubicBezTo>
                  <a:cubicBezTo>
                    <a:pt x="1920" y="819"/>
                    <a:pt x="2195" y="719"/>
                    <a:pt x="2410" y="520"/>
                  </a:cubicBezTo>
                  <a:close/>
                  <a:moveTo>
                    <a:pt x="879" y="0"/>
                  </a:moveTo>
                  <a:cubicBezTo>
                    <a:pt x="824" y="0"/>
                    <a:pt x="769" y="22"/>
                    <a:pt x="726" y="65"/>
                  </a:cubicBezTo>
                  <a:lnTo>
                    <a:pt x="87" y="704"/>
                  </a:lnTo>
                  <a:cubicBezTo>
                    <a:pt x="1" y="784"/>
                    <a:pt x="1" y="919"/>
                    <a:pt x="87" y="1005"/>
                  </a:cubicBezTo>
                  <a:lnTo>
                    <a:pt x="210" y="1128"/>
                  </a:lnTo>
                  <a:cubicBezTo>
                    <a:pt x="480" y="1399"/>
                    <a:pt x="480" y="1841"/>
                    <a:pt x="210" y="2118"/>
                  </a:cubicBezTo>
                  <a:lnTo>
                    <a:pt x="87" y="2241"/>
                  </a:lnTo>
                  <a:cubicBezTo>
                    <a:pt x="1" y="2327"/>
                    <a:pt x="1" y="2462"/>
                    <a:pt x="87" y="2542"/>
                  </a:cubicBezTo>
                  <a:lnTo>
                    <a:pt x="726" y="3181"/>
                  </a:lnTo>
                  <a:cubicBezTo>
                    <a:pt x="766" y="3224"/>
                    <a:pt x="820" y="3246"/>
                    <a:pt x="874" y="3246"/>
                  </a:cubicBezTo>
                  <a:cubicBezTo>
                    <a:pt x="929" y="3246"/>
                    <a:pt x="984" y="3224"/>
                    <a:pt x="1027" y="3181"/>
                  </a:cubicBezTo>
                  <a:lnTo>
                    <a:pt x="1150" y="3058"/>
                  </a:lnTo>
                  <a:cubicBezTo>
                    <a:pt x="1288" y="2923"/>
                    <a:pt x="1467" y="2855"/>
                    <a:pt x="1645" y="2855"/>
                  </a:cubicBezTo>
                  <a:cubicBezTo>
                    <a:pt x="1823" y="2855"/>
                    <a:pt x="2001" y="2923"/>
                    <a:pt x="2140" y="3058"/>
                  </a:cubicBezTo>
                  <a:lnTo>
                    <a:pt x="2263" y="3181"/>
                  </a:lnTo>
                  <a:cubicBezTo>
                    <a:pt x="2306" y="3224"/>
                    <a:pt x="2361" y="3246"/>
                    <a:pt x="2416" y="3246"/>
                  </a:cubicBezTo>
                  <a:cubicBezTo>
                    <a:pt x="2470" y="3246"/>
                    <a:pt x="2524" y="3224"/>
                    <a:pt x="2564" y="3181"/>
                  </a:cubicBezTo>
                  <a:lnTo>
                    <a:pt x="3203" y="2542"/>
                  </a:lnTo>
                  <a:cubicBezTo>
                    <a:pt x="3289" y="2462"/>
                    <a:pt x="3289" y="2327"/>
                    <a:pt x="3203" y="2241"/>
                  </a:cubicBezTo>
                  <a:lnTo>
                    <a:pt x="3080" y="2118"/>
                  </a:lnTo>
                  <a:cubicBezTo>
                    <a:pt x="2810" y="1841"/>
                    <a:pt x="2810" y="1405"/>
                    <a:pt x="3080" y="1128"/>
                  </a:cubicBezTo>
                  <a:lnTo>
                    <a:pt x="3203" y="1005"/>
                  </a:lnTo>
                  <a:cubicBezTo>
                    <a:pt x="3289" y="919"/>
                    <a:pt x="3289" y="784"/>
                    <a:pt x="3203" y="704"/>
                  </a:cubicBezTo>
                  <a:lnTo>
                    <a:pt x="2564" y="65"/>
                  </a:lnTo>
                  <a:cubicBezTo>
                    <a:pt x="2524" y="22"/>
                    <a:pt x="2470" y="0"/>
                    <a:pt x="2416" y="0"/>
                  </a:cubicBezTo>
                  <a:cubicBezTo>
                    <a:pt x="2361" y="0"/>
                    <a:pt x="2306" y="22"/>
                    <a:pt x="2263" y="65"/>
                  </a:cubicBezTo>
                  <a:lnTo>
                    <a:pt x="2140" y="188"/>
                  </a:lnTo>
                  <a:cubicBezTo>
                    <a:pt x="2005" y="323"/>
                    <a:pt x="1826" y="390"/>
                    <a:pt x="1648" y="390"/>
                  </a:cubicBezTo>
                  <a:cubicBezTo>
                    <a:pt x="1470" y="390"/>
                    <a:pt x="1292" y="323"/>
                    <a:pt x="1156" y="188"/>
                  </a:cubicBezTo>
                  <a:lnTo>
                    <a:pt x="1027" y="65"/>
                  </a:lnTo>
                  <a:cubicBezTo>
                    <a:pt x="987" y="22"/>
                    <a:pt x="933" y="0"/>
                    <a:pt x="8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3" name="Google Shape;1723;p81"/>
            <p:cNvSpPr/>
            <p:nvPr/>
          </p:nvSpPr>
          <p:spPr>
            <a:xfrm>
              <a:off x="6042674" y="1528977"/>
              <a:ext cx="97820" cy="95824"/>
            </a:xfrm>
            <a:custGeom>
              <a:avLst/>
              <a:gdLst/>
              <a:ahLst/>
              <a:cxnLst/>
              <a:rect l="l" t="t" r="r" b="b"/>
              <a:pathLst>
                <a:path w="3627" h="3553" extrusionOk="0">
                  <a:moveTo>
                    <a:pt x="216" y="0"/>
                  </a:moveTo>
                  <a:cubicBezTo>
                    <a:pt x="99" y="0"/>
                    <a:pt x="0" y="98"/>
                    <a:pt x="0" y="215"/>
                  </a:cubicBezTo>
                  <a:lnTo>
                    <a:pt x="0" y="3338"/>
                  </a:lnTo>
                  <a:cubicBezTo>
                    <a:pt x="0" y="3454"/>
                    <a:pt x="99" y="3553"/>
                    <a:pt x="216" y="3553"/>
                  </a:cubicBezTo>
                  <a:cubicBezTo>
                    <a:pt x="338" y="3553"/>
                    <a:pt x="431" y="3454"/>
                    <a:pt x="431" y="3338"/>
                  </a:cubicBezTo>
                  <a:lnTo>
                    <a:pt x="431" y="430"/>
                  </a:lnTo>
                  <a:lnTo>
                    <a:pt x="3338" y="430"/>
                  </a:lnTo>
                  <a:cubicBezTo>
                    <a:pt x="3627" y="430"/>
                    <a:pt x="3627" y="0"/>
                    <a:pt x="33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4" name="Google Shape;1724;p81"/>
            <p:cNvSpPr/>
            <p:nvPr/>
          </p:nvSpPr>
          <p:spPr>
            <a:xfrm>
              <a:off x="6178765" y="1665068"/>
              <a:ext cx="54587" cy="52672"/>
            </a:xfrm>
            <a:custGeom>
              <a:avLst/>
              <a:gdLst/>
              <a:ahLst/>
              <a:cxnLst/>
              <a:rect l="l" t="t" r="r" b="b"/>
              <a:pathLst>
                <a:path w="2024" h="1953" extrusionOk="0">
                  <a:moveTo>
                    <a:pt x="1107" y="0"/>
                  </a:moveTo>
                  <a:cubicBezTo>
                    <a:pt x="1052" y="0"/>
                    <a:pt x="997" y="25"/>
                    <a:pt x="954" y="62"/>
                  </a:cubicBezTo>
                  <a:lnTo>
                    <a:pt x="62" y="953"/>
                  </a:lnTo>
                  <a:cubicBezTo>
                    <a:pt x="25" y="996"/>
                    <a:pt x="1" y="1052"/>
                    <a:pt x="1" y="1107"/>
                  </a:cubicBezTo>
                  <a:lnTo>
                    <a:pt x="1" y="1740"/>
                  </a:lnTo>
                  <a:cubicBezTo>
                    <a:pt x="1" y="1881"/>
                    <a:pt x="108" y="1952"/>
                    <a:pt x="216" y="1952"/>
                  </a:cubicBezTo>
                  <a:cubicBezTo>
                    <a:pt x="324" y="1952"/>
                    <a:pt x="431" y="1881"/>
                    <a:pt x="431" y="1740"/>
                  </a:cubicBezTo>
                  <a:lnTo>
                    <a:pt x="431" y="1199"/>
                  </a:lnTo>
                  <a:lnTo>
                    <a:pt x="1200" y="431"/>
                  </a:lnTo>
                  <a:lnTo>
                    <a:pt x="1734" y="431"/>
                  </a:lnTo>
                  <a:cubicBezTo>
                    <a:pt x="2023" y="431"/>
                    <a:pt x="2023" y="7"/>
                    <a:pt x="1734" y="7"/>
                  </a:cubicBezTo>
                  <a:lnTo>
                    <a:pt x="174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5" name="Google Shape;1725;p81"/>
            <p:cNvSpPr/>
            <p:nvPr/>
          </p:nvSpPr>
          <p:spPr>
            <a:xfrm>
              <a:off x="6055107" y="1665068"/>
              <a:ext cx="54722" cy="52592"/>
            </a:xfrm>
            <a:custGeom>
              <a:avLst/>
              <a:gdLst/>
              <a:ahLst/>
              <a:cxnLst/>
              <a:rect l="l" t="t" r="r" b="b"/>
              <a:pathLst>
                <a:path w="2029" h="1950" extrusionOk="0">
                  <a:moveTo>
                    <a:pt x="289" y="0"/>
                  </a:moveTo>
                  <a:cubicBezTo>
                    <a:pt x="0" y="0"/>
                    <a:pt x="0" y="431"/>
                    <a:pt x="289" y="431"/>
                  </a:cubicBezTo>
                  <a:lnTo>
                    <a:pt x="824" y="431"/>
                  </a:lnTo>
                  <a:lnTo>
                    <a:pt x="1592" y="1199"/>
                  </a:lnTo>
                  <a:lnTo>
                    <a:pt x="1592" y="1734"/>
                  </a:lnTo>
                  <a:cubicBezTo>
                    <a:pt x="1592" y="1853"/>
                    <a:pt x="1685" y="1949"/>
                    <a:pt x="1803" y="1949"/>
                  </a:cubicBezTo>
                  <a:cubicBezTo>
                    <a:pt x="1806" y="1949"/>
                    <a:pt x="1810" y="1949"/>
                    <a:pt x="1814" y="1949"/>
                  </a:cubicBezTo>
                  <a:cubicBezTo>
                    <a:pt x="1931" y="1949"/>
                    <a:pt x="2029" y="1857"/>
                    <a:pt x="2029" y="1734"/>
                  </a:cubicBezTo>
                  <a:lnTo>
                    <a:pt x="2029" y="1107"/>
                  </a:lnTo>
                  <a:cubicBezTo>
                    <a:pt x="2029" y="1052"/>
                    <a:pt x="2004" y="996"/>
                    <a:pt x="1961" y="953"/>
                  </a:cubicBezTo>
                  <a:lnTo>
                    <a:pt x="1070" y="62"/>
                  </a:lnTo>
                  <a:cubicBezTo>
                    <a:pt x="1027" y="25"/>
                    <a:pt x="972" y="0"/>
                    <a:pt x="9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6" name="Google Shape;1726;p81"/>
            <p:cNvSpPr/>
            <p:nvPr/>
          </p:nvSpPr>
          <p:spPr>
            <a:xfrm>
              <a:off x="6055269" y="1543352"/>
              <a:ext cx="54560" cy="52618"/>
            </a:xfrm>
            <a:custGeom>
              <a:avLst/>
              <a:gdLst/>
              <a:ahLst/>
              <a:cxnLst/>
              <a:rect l="l" t="t" r="r" b="b"/>
              <a:pathLst>
                <a:path w="2023" h="1951" extrusionOk="0">
                  <a:moveTo>
                    <a:pt x="1808" y="0"/>
                  </a:moveTo>
                  <a:cubicBezTo>
                    <a:pt x="1700" y="0"/>
                    <a:pt x="1593" y="72"/>
                    <a:pt x="1593" y="217"/>
                  </a:cubicBezTo>
                  <a:lnTo>
                    <a:pt x="1593" y="752"/>
                  </a:lnTo>
                  <a:lnTo>
                    <a:pt x="824" y="1520"/>
                  </a:lnTo>
                  <a:lnTo>
                    <a:pt x="289" y="1520"/>
                  </a:lnTo>
                  <a:cubicBezTo>
                    <a:pt x="1" y="1520"/>
                    <a:pt x="1" y="1950"/>
                    <a:pt x="289" y="1950"/>
                  </a:cubicBezTo>
                  <a:lnTo>
                    <a:pt x="916" y="1950"/>
                  </a:lnTo>
                  <a:cubicBezTo>
                    <a:pt x="972" y="1950"/>
                    <a:pt x="1027" y="1932"/>
                    <a:pt x="1070" y="1889"/>
                  </a:cubicBezTo>
                  <a:lnTo>
                    <a:pt x="1961" y="998"/>
                  </a:lnTo>
                  <a:cubicBezTo>
                    <a:pt x="1998" y="955"/>
                    <a:pt x="2023" y="899"/>
                    <a:pt x="2023" y="844"/>
                  </a:cubicBezTo>
                  <a:lnTo>
                    <a:pt x="2023" y="217"/>
                  </a:lnTo>
                  <a:cubicBezTo>
                    <a:pt x="2023" y="72"/>
                    <a:pt x="1915" y="0"/>
                    <a:pt x="18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7" name="Google Shape;1727;p81"/>
            <p:cNvSpPr/>
            <p:nvPr/>
          </p:nvSpPr>
          <p:spPr>
            <a:xfrm>
              <a:off x="6178765" y="1543541"/>
              <a:ext cx="54749" cy="52591"/>
            </a:xfrm>
            <a:custGeom>
              <a:avLst/>
              <a:gdLst/>
              <a:ahLst/>
              <a:cxnLst/>
              <a:rect l="l" t="t" r="r" b="b"/>
              <a:pathLst>
                <a:path w="2030" h="1950" extrusionOk="0">
                  <a:moveTo>
                    <a:pt x="227" y="1"/>
                  </a:moveTo>
                  <a:cubicBezTo>
                    <a:pt x="223" y="1"/>
                    <a:pt x="220" y="1"/>
                    <a:pt x="216" y="1"/>
                  </a:cubicBezTo>
                  <a:cubicBezTo>
                    <a:pt x="99" y="1"/>
                    <a:pt x="7" y="93"/>
                    <a:pt x="7" y="210"/>
                  </a:cubicBezTo>
                  <a:lnTo>
                    <a:pt x="7" y="843"/>
                  </a:lnTo>
                  <a:cubicBezTo>
                    <a:pt x="1" y="898"/>
                    <a:pt x="25" y="954"/>
                    <a:pt x="69" y="997"/>
                  </a:cubicBezTo>
                  <a:lnTo>
                    <a:pt x="960" y="1888"/>
                  </a:lnTo>
                  <a:cubicBezTo>
                    <a:pt x="997" y="1931"/>
                    <a:pt x="1052" y="1949"/>
                    <a:pt x="1113" y="1949"/>
                  </a:cubicBezTo>
                  <a:lnTo>
                    <a:pt x="1740" y="1949"/>
                  </a:lnTo>
                  <a:cubicBezTo>
                    <a:pt x="2029" y="1949"/>
                    <a:pt x="2029" y="1519"/>
                    <a:pt x="1740" y="1519"/>
                  </a:cubicBezTo>
                  <a:lnTo>
                    <a:pt x="1206" y="1519"/>
                  </a:lnTo>
                  <a:lnTo>
                    <a:pt x="437" y="751"/>
                  </a:lnTo>
                  <a:lnTo>
                    <a:pt x="437" y="216"/>
                  </a:lnTo>
                  <a:cubicBezTo>
                    <a:pt x="437" y="97"/>
                    <a:pt x="345" y="1"/>
                    <a:pt x="2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8" name="Google Shape;1728;p81"/>
            <p:cNvSpPr/>
            <p:nvPr/>
          </p:nvSpPr>
          <p:spPr>
            <a:xfrm>
              <a:off x="6099877" y="1586720"/>
              <a:ext cx="88866" cy="87572"/>
            </a:xfrm>
            <a:custGeom>
              <a:avLst/>
              <a:gdLst/>
              <a:ahLst/>
              <a:cxnLst/>
              <a:rect l="l" t="t" r="r" b="b"/>
              <a:pathLst>
                <a:path w="3295" h="3247" extrusionOk="0">
                  <a:moveTo>
                    <a:pt x="2416" y="521"/>
                  </a:moveTo>
                  <a:lnTo>
                    <a:pt x="2754" y="859"/>
                  </a:lnTo>
                  <a:cubicBezTo>
                    <a:pt x="2348" y="1289"/>
                    <a:pt x="2348" y="1959"/>
                    <a:pt x="2754" y="2395"/>
                  </a:cubicBezTo>
                  <a:lnTo>
                    <a:pt x="2416" y="2727"/>
                  </a:lnTo>
                  <a:cubicBezTo>
                    <a:pt x="2201" y="2527"/>
                    <a:pt x="1926" y="2428"/>
                    <a:pt x="1650" y="2428"/>
                  </a:cubicBezTo>
                  <a:cubicBezTo>
                    <a:pt x="1374" y="2428"/>
                    <a:pt x="1097" y="2527"/>
                    <a:pt x="879" y="2727"/>
                  </a:cubicBezTo>
                  <a:lnTo>
                    <a:pt x="541" y="2395"/>
                  </a:lnTo>
                  <a:cubicBezTo>
                    <a:pt x="947" y="1959"/>
                    <a:pt x="947" y="1289"/>
                    <a:pt x="541" y="859"/>
                  </a:cubicBezTo>
                  <a:lnTo>
                    <a:pt x="879" y="521"/>
                  </a:lnTo>
                  <a:cubicBezTo>
                    <a:pt x="1094" y="720"/>
                    <a:pt x="1369" y="820"/>
                    <a:pt x="1645" y="820"/>
                  </a:cubicBezTo>
                  <a:cubicBezTo>
                    <a:pt x="1921" y="820"/>
                    <a:pt x="2198" y="720"/>
                    <a:pt x="2416" y="521"/>
                  </a:cubicBezTo>
                  <a:close/>
                  <a:moveTo>
                    <a:pt x="2420" y="0"/>
                  </a:moveTo>
                  <a:cubicBezTo>
                    <a:pt x="2364" y="0"/>
                    <a:pt x="2309" y="22"/>
                    <a:pt x="2268" y="66"/>
                  </a:cubicBezTo>
                  <a:lnTo>
                    <a:pt x="2139" y="189"/>
                  </a:lnTo>
                  <a:cubicBezTo>
                    <a:pt x="2004" y="324"/>
                    <a:pt x="1826" y="391"/>
                    <a:pt x="1647" y="391"/>
                  </a:cubicBezTo>
                  <a:cubicBezTo>
                    <a:pt x="1469" y="391"/>
                    <a:pt x="1291" y="324"/>
                    <a:pt x="1156" y="189"/>
                  </a:cubicBezTo>
                  <a:lnTo>
                    <a:pt x="1033" y="66"/>
                  </a:lnTo>
                  <a:cubicBezTo>
                    <a:pt x="990" y="23"/>
                    <a:pt x="934" y="1"/>
                    <a:pt x="879" y="1"/>
                  </a:cubicBezTo>
                  <a:cubicBezTo>
                    <a:pt x="824" y="1"/>
                    <a:pt x="768" y="23"/>
                    <a:pt x="725" y="66"/>
                  </a:cubicBezTo>
                  <a:lnTo>
                    <a:pt x="86" y="705"/>
                  </a:lnTo>
                  <a:cubicBezTo>
                    <a:pt x="0" y="785"/>
                    <a:pt x="0" y="920"/>
                    <a:pt x="86" y="1006"/>
                  </a:cubicBezTo>
                  <a:lnTo>
                    <a:pt x="209" y="1129"/>
                  </a:lnTo>
                  <a:cubicBezTo>
                    <a:pt x="486" y="1400"/>
                    <a:pt x="486" y="1842"/>
                    <a:pt x="209" y="2119"/>
                  </a:cubicBezTo>
                  <a:lnTo>
                    <a:pt x="86" y="2242"/>
                  </a:lnTo>
                  <a:cubicBezTo>
                    <a:pt x="0" y="2328"/>
                    <a:pt x="0" y="2463"/>
                    <a:pt x="86" y="2543"/>
                  </a:cubicBezTo>
                  <a:lnTo>
                    <a:pt x="725" y="3182"/>
                  </a:lnTo>
                  <a:cubicBezTo>
                    <a:pt x="768" y="3225"/>
                    <a:pt x="824" y="3247"/>
                    <a:pt x="879" y="3247"/>
                  </a:cubicBezTo>
                  <a:cubicBezTo>
                    <a:pt x="934" y="3247"/>
                    <a:pt x="990" y="3225"/>
                    <a:pt x="1033" y="3182"/>
                  </a:cubicBezTo>
                  <a:lnTo>
                    <a:pt x="1156" y="3059"/>
                  </a:lnTo>
                  <a:cubicBezTo>
                    <a:pt x="1291" y="2924"/>
                    <a:pt x="1469" y="2856"/>
                    <a:pt x="1647" y="2856"/>
                  </a:cubicBezTo>
                  <a:cubicBezTo>
                    <a:pt x="1826" y="2856"/>
                    <a:pt x="2004" y="2924"/>
                    <a:pt x="2139" y="3059"/>
                  </a:cubicBezTo>
                  <a:lnTo>
                    <a:pt x="2268" y="3182"/>
                  </a:lnTo>
                  <a:cubicBezTo>
                    <a:pt x="2308" y="3225"/>
                    <a:pt x="2362" y="3247"/>
                    <a:pt x="2416" y="3247"/>
                  </a:cubicBezTo>
                  <a:cubicBezTo>
                    <a:pt x="2471" y="3247"/>
                    <a:pt x="2526" y="3225"/>
                    <a:pt x="2569" y="3182"/>
                  </a:cubicBezTo>
                  <a:lnTo>
                    <a:pt x="3209" y="2543"/>
                  </a:lnTo>
                  <a:cubicBezTo>
                    <a:pt x="3295" y="2463"/>
                    <a:pt x="3295" y="2328"/>
                    <a:pt x="3209" y="2242"/>
                  </a:cubicBezTo>
                  <a:lnTo>
                    <a:pt x="3086" y="2119"/>
                  </a:lnTo>
                  <a:cubicBezTo>
                    <a:pt x="2815" y="1842"/>
                    <a:pt x="2815" y="1400"/>
                    <a:pt x="3086" y="1129"/>
                  </a:cubicBezTo>
                  <a:lnTo>
                    <a:pt x="3209" y="1006"/>
                  </a:lnTo>
                  <a:cubicBezTo>
                    <a:pt x="3295" y="920"/>
                    <a:pt x="3295" y="785"/>
                    <a:pt x="3209" y="705"/>
                  </a:cubicBezTo>
                  <a:lnTo>
                    <a:pt x="2569" y="60"/>
                  </a:lnTo>
                  <a:cubicBezTo>
                    <a:pt x="2527" y="20"/>
                    <a:pt x="2473" y="0"/>
                    <a:pt x="24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9" name="Google Shape;1729;p81"/>
            <p:cNvSpPr/>
            <p:nvPr/>
          </p:nvSpPr>
          <p:spPr>
            <a:xfrm>
              <a:off x="6370414" y="1856717"/>
              <a:ext cx="54398" cy="52618"/>
            </a:xfrm>
            <a:custGeom>
              <a:avLst/>
              <a:gdLst/>
              <a:ahLst/>
              <a:cxnLst/>
              <a:rect l="l" t="t" r="r" b="b"/>
              <a:pathLst>
                <a:path w="2017" h="1951" extrusionOk="0">
                  <a:moveTo>
                    <a:pt x="1107" y="0"/>
                  </a:moveTo>
                  <a:cubicBezTo>
                    <a:pt x="1052" y="0"/>
                    <a:pt x="990" y="19"/>
                    <a:pt x="953" y="62"/>
                  </a:cubicBezTo>
                  <a:lnTo>
                    <a:pt x="62" y="953"/>
                  </a:lnTo>
                  <a:cubicBezTo>
                    <a:pt x="19" y="990"/>
                    <a:pt x="1" y="1051"/>
                    <a:pt x="1" y="1107"/>
                  </a:cubicBezTo>
                  <a:lnTo>
                    <a:pt x="1" y="1733"/>
                  </a:lnTo>
                  <a:cubicBezTo>
                    <a:pt x="1" y="1878"/>
                    <a:pt x="107" y="1950"/>
                    <a:pt x="213" y="1950"/>
                  </a:cubicBezTo>
                  <a:cubicBezTo>
                    <a:pt x="319" y="1950"/>
                    <a:pt x="425" y="1878"/>
                    <a:pt x="425" y="1733"/>
                  </a:cubicBezTo>
                  <a:lnTo>
                    <a:pt x="425" y="1199"/>
                  </a:lnTo>
                  <a:lnTo>
                    <a:pt x="1193" y="430"/>
                  </a:lnTo>
                  <a:lnTo>
                    <a:pt x="1734" y="430"/>
                  </a:lnTo>
                  <a:cubicBezTo>
                    <a:pt x="2017" y="430"/>
                    <a:pt x="2017" y="0"/>
                    <a:pt x="17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0" name="Google Shape;1730;p81"/>
            <p:cNvSpPr/>
            <p:nvPr/>
          </p:nvSpPr>
          <p:spPr>
            <a:xfrm>
              <a:off x="6246756" y="1856528"/>
              <a:ext cx="54560" cy="52753"/>
            </a:xfrm>
            <a:custGeom>
              <a:avLst/>
              <a:gdLst/>
              <a:ahLst/>
              <a:cxnLst/>
              <a:rect l="l" t="t" r="r" b="b"/>
              <a:pathLst>
                <a:path w="2023" h="1956" extrusionOk="0">
                  <a:moveTo>
                    <a:pt x="283" y="1"/>
                  </a:moveTo>
                  <a:cubicBezTo>
                    <a:pt x="0" y="1"/>
                    <a:pt x="0" y="431"/>
                    <a:pt x="283" y="431"/>
                  </a:cubicBezTo>
                  <a:lnTo>
                    <a:pt x="824" y="431"/>
                  </a:lnTo>
                  <a:lnTo>
                    <a:pt x="1592" y="1200"/>
                  </a:lnTo>
                  <a:lnTo>
                    <a:pt x="1592" y="1740"/>
                  </a:lnTo>
                  <a:cubicBezTo>
                    <a:pt x="1592" y="1857"/>
                    <a:pt x="1690" y="1956"/>
                    <a:pt x="1807" y="1956"/>
                  </a:cubicBezTo>
                  <a:cubicBezTo>
                    <a:pt x="1930" y="1956"/>
                    <a:pt x="2022" y="1857"/>
                    <a:pt x="2022" y="1740"/>
                  </a:cubicBezTo>
                  <a:lnTo>
                    <a:pt x="2022" y="1114"/>
                  </a:lnTo>
                  <a:cubicBezTo>
                    <a:pt x="2022" y="1052"/>
                    <a:pt x="2004" y="997"/>
                    <a:pt x="1961" y="960"/>
                  </a:cubicBezTo>
                  <a:lnTo>
                    <a:pt x="1070" y="69"/>
                  </a:lnTo>
                  <a:cubicBezTo>
                    <a:pt x="1027" y="26"/>
                    <a:pt x="971" y="1"/>
                    <a:pt x="9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1" name="Google Shape;1731;p81"/>
            <p:cNvSpPr/>
            <p:nvPr/>
          </p:nvSpPr>
          <p:spPr>
            <a:xfrm>
              <a:off x="6246918" y="1734947"/>
              <a:ext cx="54398" cy="52645"/>
            </a:xfrm>
            <a:custGeom>
              <a:avLst/>
              <a:gdLst/>
              <a:ahLst/>
              <a:cxnLst/>
              <a:rect l="l" t="t" r="r" b="b"/>
              <a:pathLst>
                <a:path w="2017" h="1952" extrusionOk="0">
                  <a:moveTo>
                    <a:pt x="1804" y="0"/>
                  </a:moveTo>
                  <a:cubicBezTo>
                    <a:pt x="1698" y="0"/>
                    <a:pt x="1592" y="71"/>
                    <a:pt x="1592" y="212"/>
                  </a:cubicBezTo>
                  <a:lnTo>
                    <a:pt x="1592" y="753"/>
                  </a:lnTo>
                  <a:lnTo>
                    <a:pt x="824" y="1522"/>
                  </a:lnTo>
                  <a:lnTo>
                    <a:pt x="283" y="1522"/>
                  </a:lnTo>
                  <a:cubicBezTo>
                    <a:pt x="0" y="1522"/>
                    <a:pt x="0" y="1946"/>
                    <a:pt x="283" y="1946"/>
                  </a:cubicBezTo>
                  <a:lnTo>
                    <a:pt x="283" y="1952"/>
                  </a:lnTo>
                  <a:lnTo>
                    <a:pt x="910" y="1952"/>
                  </a:lnTo>
                  <a:cubicBezTo>
                    <a:pt x="965" y="1952"/>
                    <a:pt x="1027" y="1927"/>
                    <a:pt x="1064" y="1890"/>
                  </a:cubicBezTo>
                  <a:lnTo>
                    <a:pt x="1955" y="999"/>
                  </a:lnTo>
                  <a:cubicBezTo>
                    <a:pt x="1998" y="956"/>
                    <a:pt x="2016" y="901"/>
                    <a:pt x="2016" y="845"/>
                  </a:cubicBezTo>
                  <a:lnTo>
                    <a:pt x="2016" y="212"/>
                  </a:lnTo>
                  <a:cubicBezTo>
                    <a:pt x="2016" y="71"/>
                    <a:pt x="1910"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2" name="Google Shape;1732;p81"/>
            <p:cNvSpPr/>
            <p:nvPr/>
          </p:nvSpPr>
          <p:spPr>
            <a:xfrm>
              <a:off x="6370414" y="1735028"/>
              <a:ext cx="54560" cy="52565"/>
            </a:xfrm>
            <a:custGeom>
              <a:avLst/>
              <a:gdLst/>
              <a:ahLst/>
              <a:cxnLst/>
              <a:rect l="l" t="t" r="r" b="b"/>
              <a:pathLst>
                <a:path w="2023" h="1949" extrusionOk="0">
                  <a:moveTo>
                    <a:pt x="226" y="0"/>
                  </a:moveTo>
                  <a:cubicBezTo>
                    <a:pt x="223" y="0"/>
                    <a:pt x="219" y="0"/>
                    <a:pt x="216" y="0"/>
                  </a:cubicBezTo>
                  <a:cubicBezTo>
                    <a:pt x="93" y="0"/>
                    <a:pt x="1" y="93"/>
                    <a:pt x="1" y="209"/>
                  </a:cubicBezTo>
                  <a:lnTo>
                    <a:pt x="1" y="842"/>
                  </a:lnTo>
                  <a:cubicBezTo>
                    <a:pt x="1" y="898"/>
                    <a:pt x="19" y="953"/>
                    <a:pt x="62" y="996"/>
                  </a:cubicBezTo>
                  <a:lnTo>
                    <a:pt x="953" y="1887"/>
                  </a:lnTo>
                  <a:cubicBezTo>
                    <a:pt x="990" y="1930"/>
                    <a:pt x="1052" y="1949"/>
                    <a:pt x="1107" y="1949"/>
                  </a:cubicBezTo>
                  <a:lnTo>
                    <a:pt x="1734" y="1949"/>
                  </a:lnTo>
                  <a:cubicBezTo>
                    <a:pt x="2023" y="1949"/>
                    <a:pt x="2023" y="1519"/>
                    <a:pt x="1734" y="1519"/>
                  </a:cubicBezTo>
                  <a:lnTo>
                    <a:pt x="1199" y="1519"/>
                  </a:lnTo>
                  <a:lnTo>
                    <a:pt x="431" y="750"/>
                  </a:lnTo>
                  <a:lnTo>
                    <a:pt x="431" y="216"/>
                  </a:lnTo>
                  <a:cubicBezTo>
                    <a:pt x="431" y="96"/>
                    <a:pt x="338" y="0"/>
                    <a:pt x="2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3" name="Google Shape;1733;p81"/>
            <p:cNvSpPr/>
            <p:nvPr/>
          </p:nvSpPr>
          <p:spPr>
            <a:xfrm>
              <a:off x="6291499" y="1778207"/>
              <a:ext cx="88731" cy="87733"/>
            </a:xfrm>
            <a:custGeom>
              <a:avLst/>
              <a:gdLst/>
              <a:ahLst/>
              <a:cxnLst/>
              <a:rect l="l" t="t" r="r" b="b"/>
              <a:pathLst>
                <a:path w="3290" h="3253" extrusionOk="0">
                  <a:moveTo>
                    <a:pt x="2410" y="520"/>
                  </a:moveTo>
                  <a:lnTo>
                    <a:pt x="2748" y="858"/>
                  </a:lnTo>
                  <a:cubicBezTo>
                    <a:pt x="2349" y="1295"/>
                    <a:pt x="2349" y="1964"/>
                    <a:pt x="2748" y="2395"/>
                  </a:cubicBezTo>
                  <a:lnTo>
                    <a:pt x="2410" y="2733"/>
                  </a:lnTo>
                  <a:cubicBezTo>
                    <a:pt x="2195" y="2530"/>
                    <a:pt x="1920" y="2429"/>
                    <a:pt x="1644" y="2429"/>
                  </a:cubicBezTo>
                  <a:cubicBezTo>
                    <a:pt x="1368" y="2429"/>
                    <a:pt x="1092" y="2530"/>
                    <a:pt x="874" y="2733"/>
                  </a:cubicBezTo>
                  <a:lnTo>
                    <a:pt x="542" y="2395"/>
                  </a:lnTo>
                  <a:cubicBezTo>
                    <a:pt x="941" y="1964"/>
                    <a:pt x="941" y="1295"/>
                    <a:pt x="542" y="858"/>
                  </a:cubicBezTo>
                  <a:lnTo>
                    <a:pt x="874" y="520"/>
                  </a:lnTo>
                  <a:cubicBezTo>
                    <a:pt x="1092" y="723"/>
                    <a:pt x="1368" y="824"/>
                    <a:pt x="1644" y="824"/>
                  </a:cubicBezTo>
                  <a:cubicBezTo>
                    <a:pt x="1920" y="824"/>
                    <a:pt x="2195" y="723"/>
                    <a:pt x="2410" y="520"/>
                  </a:cubicBezTo>
                  <a:close/>
                  <a:moveTo>
                    <a:pt x="874" y="1"/>
                  </a:moveTo>
                  <a:cubicBezTo>
                    <a:pt x="820" y="1"/>
                    <a:pt x="766" y="22"/>
                    <a:pt x="726" y="65"/>
                  </a:cubicBezTo>
                  <a:lnTo>
                    <a:pt x="87" y="704"/>
                  </a:lnTo>
                  <a:cubicBezTo>
                    <a:pt x="1" y="790"/>
                    <a:pt x="1" y="926"/>
                    <a:pt x="87" y="1012"/>
                  </a:cubicBezTo>
                  <a:lnTo>
                    <a:pt x="210" y="1135"/>
                  </a:lnTo>
                  <a:cubicBezTo>
                    <a:pt x="480" y="1405"/>
                    <a:pt x="480" y="1848"/>
                    <a:pt x="210" y="2118"/>
                  </a:cubicBezTo>
                  <a:lnTo>
                    <a:pt x="87" y="2247"/>
                  </a:lnTo>
                  <a:cubicBezTo>
                    <a:pt x="1" y="2327"/>
                    <a:pt x="1" y="2462"/>
                    <a:pt x="87" y="2548"/>
                  </a:cubicBezTo>
                  <a:lnTo>
                    <a:pt x="726" y="3188"/>
                  </a:lnTo>
                  <a:cubicBezTo>
                    <a:pt x="766" y="3231"/>
                    <a:pt x="820" y="3252"/>
                    <a:pt x="874" y="3252"/>
                  </a:cubicBezTo>
                  <a:cubicBezTo>
                    <a:pt x="929" y="3252"/>
                    <a:pt x="984" y="3231"/>
                    <a:pt x="1027" y="3188"/>
                  </a:cubicBezTo>
                  <a:lnTo>
                    <a:pt x="1150" y="3065"/>
                  </a:lnTo>
                  <a:cubicBezTo>
                    <a:pt x="1288" y="2930"/>
                    <a:pt x="1467" y="2862"/>
                    <a:pt x="1645" y="2862"/>
                  </a:cubicBezTo>
                  <a:cubicBezTo>
                    <a:pt x="1823" y="2862"/>
                    <a:pt x="2001" y="2930"/>
                    <a:pt x="2140" y="3065"/>
                  </a:cubicBezTo>
                  <a:lnTo>
                    <a:pt x="2263" y="3188"/>
                  </a:lnTo>
                  <a:cubicBezTo>
                    <a:pt x="2306" y="3231"/>
                    <a:pt x="2361" y="3252"/>
                    <a:pt x="2416" y="3252"/>
                  </a:cubicBezTo>
                  <a:cubicBezTo>
                    <a:pt x="2470" y="3252"/>
                    <a:pt x="2524" y="3231"/>
                    <a:pt x="2564" y="3188"/>
                  </a:cubicBezTo>
                  <a:lnTo>
                    <a:pt x="3203" y="2548"/>
                  </a:lnTo>
                  <a:cubicBezTo>
                    <a:pt x="3289" y="2462"/>
                    <a:pt x="3289" y="2327"/>
                    <a:pt x="3203" y="2247"/>
                  </a:cubicBezTo>
                  <a:lnTo>
                    <a:pt x="3080" y="2118"/>
                  </a:lnTo>
                  <a:cubicBezTo>
                    <a:pt x="2810" y="1848"/>
                    <a:pt x="2810" y="1405"/>
                    <a:pt x="3080" y="1135"/>
                  </a:cubicBezTo>
                  <a:lnTo>
                    <a:pt x="3203" y="1012"/>
                  </a:lnTo>
                  <a:cubicBezTo>
                    <a:pt x="3289" y="926"/>
                    <a:pt x="3289" y="790"/>
                    <a:pt x="3203" y="704"/>
                  </a:cubicBezTo>
                  <a:lnTo>
                    <a:pt x="2564" y="65"/>
                  </a:lnTo>
                  <a:cubicBezTo>
                    <a:pt x="2524" y="22"/>
                    <a:pt x="2470" y="1"/>
                    <a:pt x="2416" y="1"/>
                  </a:cubicBezTo>
                  <a:cubicBezTo>
                    <a:pt x="2361" y="1"/>
                    <a:pt x="2306" y="22"/>
                    <a:pt x="2263" y="65"/>
                  </a:cubicBezTo>
                  <a:lnTo>
                    <a:pt x="2140" y="188"/>
                  </a:lnTo>
                  <a:cubicBezTo>
                    <a:pt x="2001" y="326"/>
                    <a:pt x="1823" y="396"/>
                    <a:pt x="1645" y="396"/>
                  </a:cubicBezTo>
                  <a:cubicBezTo>
                    <a:pt x="1467" y="396"/>
                    <a:pt x="1288" y="326"/>
                    <a:pt x="1150" y="188"/>
                  </a:cubicBezTo>
                  <a:lnTo>
                    <a:pt x="1027" y="65"/>
                  </a:lnTo>
                  <a:cubicBezTo>
                    <a:pt x="984" y="22"/>
                    <a:pt x="929" y="1"/>
                    <a:pt x="8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4" name="Google Shape;1734;p81"/>
            <p:cNvSpPr/>
            <p:nvPr/>
          </p:nvSpPr>
          <p:spPr>
            <a:xfrm>
              <a:off x="6178765" y="1856717"/>
              <a:ext cx="54587" cy="52618"/>
            </a:xfrm>
            <a:custGeom>
              <a:avLst/>
              <a:gdLst/>
              <a:ahLst/>
              <a:cxnLst/>
              <a:rect l="l" t="t" r="r" b="b"/>
              <a:pathLst>
                <a:path w="2024" h="1951" extrusionOk="0">
                  <a:moveTo>
                    <a:pt x="1107" y="0"/>
                  </a:moveTo>
                  <a:cubicBezTo>
                    <a:pt x="1052" y="0"/>
                    <a:pt x="997" y="19"/>
                    <a:pt x="954" y="62"/>
                  </a:cubicBezTo>
                  <a:lnTo>
                    <a:pt x="62" y="953"/>
                  </a:lnTo>
                  <a:cubicBezTo>
                    <a:pt x="25" y="990"/>
                    <a:pt x="1" y="1051"/>
                    <a:pt x="1" y="1107"/>
                  </a:cubicBezTo>
                  <a:lnTo>
                    <a:pt x="1" y="1733"/>
                  </a:lnTo>
                  <a:cubicBezTo>
                    <a:pt x="1" y="1878"/>
                    <a:pt x="108" y="1950"/>
                    <a:pt x="216" y="1950"/>
                  </a:cubicBezTo>
                  <a:cubicBezTo>
                    <a:pt x="324" y="1950"/>
                    <a:pt x="431" y="1878"/>
                    <a:pt x="431" y="1733"/>
                  </a:cubicBezTo>
                  <a:lnTo>
                    <a:pt x="431" y="1199"/>
                  </a:lnTo>
                  <a:lnTo>
                    <a:pt x="1200" y="430"/>
                  </a:lnTo>
                  <a:lnTo>
                    <a:pt x="1734" y="430"/>
                  </a:lnTo>
                  <a:cubicBezTo>
                    <a:pt x="2023" y="430"/>
                    <a:pt x="2023" y="0"/>
                    <a:pt x="17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5" name="Google Shape;1735;p81"/>
            <p:cNvSpPr/>
            <p:nvPr/>
          </p:nvSpPr>
          <p:spPr>
            <a:xfrm>
              <a:off x="6055107" y="1856717"/>
              <a:ext cx="54560" cy="52484"/>
            </a:xfrm>
            <a:custGeom>
              <a:avLst/>
              <a:gdLst/>
              <a:ahLst/>
              <a:cxnLst/>
              <a:rect l="l" t="t" r="r" b="b"/>
              <a:pathLst>
                <a:path w="2023" h="1946" extrusionOk="0">
                  <a:moveTo>
                    <a:pt x="289" y="0"/>
                  </a:moveTo>
                  <a:cubicBezTo>
                    <a:pt x="0" y="0"/>
                    <a:pt x="0" y="424"/>
                    <a:pt x="289" y="424"/>
                  </a:cubicBezTo>
                  <a:lnTo>
                    <a:pt x="824" y="424"/>
                  </a:lnTo>
                  <a:lnTo>
                    <a:pt x="1592" y="1193"/>
                  </a:lnTo>
                  <a:lnTo>
                    <a:pt x="1592" y="1733"/>
                  </a:lnTo>
                  <a:cubicBezTo>
                    <a:pt x="1592" y="1875"/>
                    <a:pt x="1700" y="1946"/>
                    <a:pt x="1808" y="1946"/>
                  </a:cubicBezTo>
                  <a:cubicBezTo>
                    <a:pt x="1915" y="1946"/>
                    <a:pt x="2023" y="1875"/>
                    <a:pt x="2023" y="1733"/>
                  </a:cubicBezTo>
                  <a:lnTo>
                    <a:pt x="2023" y="1100"/>
                  </a:lnTo>
                  <a:cubicBezTo>
                    <a:pt x="2023" y="1045"/>
                    <a:pt x="1998" y="990"/>
                    <a:pt x="1961" y="947"/>
                  </a:cubicBezTo>
                  <a:lnTo>
                    <a:pt x="1070" y="62"/>
                  </a:lnTo>
                  <a:cubicBezTo>
                    <a:pt x="1027" y="19"/>
                    <a:pt x="972" y="0"/>
                    <a:pt x="9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6" name="Google Shape;1736;p81"/>
            <p:cNvSpPr/>
            <p:nvPr/>
          </p:nvSpPr>
          <p:spPr>
            <a:xfrm>
              <a:off x="6055269" y="1734947"/>
              <a:ext cx="54560" cy="52645"/>
            </a:xfrm>
            <a:custGeom>
              <a:avLst/>
              <a:gdLst/>
              <a:ahLst/>
              <a:cxnLst/>
              <a:rect l="l" t="t" r="r" b="b"/>
              <a:pathLst>
                <a:path w="2023" h="1952" extrusionOk="0">
                  <a:moveTo>
                    <a:pt x="1808" y="0"/>
                  </a:moveTo>
                  <a:cubicBezTo>
                    <a:pt x="1700" y="0"/>
                    <a:pt x="1593" y="71"/>
                    <a:pt x="1593" y="212"/>
                  </a:cubicBezTo>
                  <a:lnTo>
                    <a:pt x="1593" y="753"/>
                  </a:lnTo>
                  <a:lnTo>
                    <a:pt x="824" y="1522"/>
                  </a:lnTo>
                  <a:lnTo>
                    <a:pt x="289" y="1522"/>
                  </a:lnTo>
                  <a:cubicBezTo>
                    <a:pt x="1" y="1522"/>
                    <a:pt x="1" y="1946"/>
                    <a:pt x="289" y="1946"/>
                  </a:cubicBezTo>
                  <a:lnTo>
                    <a:pt x="283" y="1952"/>
                  </a:lnTo>
                  <a:lnTo>
                    <a:pt x="916" y="1952"/>
                  </a:lnTo>
                  <a:cubicBezTo>
                    <a:pt x="972" y="1952"/>
                    <a:pt x="1027" y="1927"/>
                    <a:pt x="1070" y="1890"/>
                  </a:cubicBezTo>
                  <a:lnTo>
                    <a:pt x="1961" y="999"/>
                  </a:lnTo>
                  <a:cubicBezTo>
                    <a:pt x="1998" y="956"/>
                    <a:pt x="2023" y="901"/>
                    <a:pt x="2023" y="845"/>
                  </a:cubicBezTo>
                  <a:lnTo>
                    <a:pt x="2023" y="212"/>
                  </a:lnTo>
                  <a:cubicBezTo>
                    <a:pt x="2023" y="71"/>
                    <a:pt x="1915" y="0"/>
                    <a:pt x="18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7" name="Google Shape;1737;p81"/>
            <p:cNvSpPr/>
            <p:nvPr/>
          </p:nvSpPr>
          <p:spPr>
            <a:xfrm>
              <a:off x="6178954" y="1734974"/>
              <a:ext cx="54560" cy="52618"/>
            </a:xfrm>
            <a:custGeom>
              <a:avLst/>
              <a:gdLst/>
              <a:ahLst/>
              <a:cxnLst/>
              <a:rect l="l" t="t" r="r" b="b"/>
              <a:pathLst>
                <a:path w="2023" h="1951" extrusionOk="0">
                  <a:moveTo>
                    <a:pt x="212" y="1"/>
                  </a:moveTo>
                  <a:cubicBezTo>
                    <a:pt x="106" y="1"/>
                    <a:pt x="0" y="73"/>
                    <a:pt x="0" y="218"/>
                  </a:cubicBezTo>
                  <a:lnTo>
                    <a:pt x="0" y="844"/>
                  </a:lnTo>
                  <a:cubicBezTo>
                    <a:pt x="0" y="900"/>
                    <a:pt x="18" y="955"/>
                    <a:pt x="62" y="998"/>
                  </a:cubicBezTo>
                  <a:lnTo>
                    <a:pt x="953" y="1889"/>
                  </a:lnTo>
                  <a:cubicBezTo>
                    <a:pt x="990" y="1932"/>
                    <a:pt x="1051" y="1951"/>
                    <a:pt x="1106" y="1951"/>
                  </a:cubicBezTo>
                  <a:lnTo>
                    <a:pt x="1733" y="1951"/>
                  </a:lnTo>
                  <a:cubicBezTo>
                    <a:pt x="2022" y="1951"/>
                    <a:pt x="2022" y="1527"/>
                    <a:pt x="1733" y="1527"/>
                  </a:cubicBezTo>
                  <a:lnTo>
                    <a:pt x="1733" y="1521"/>
                  </a:lnTo>
                  <a:lnTo>
                    <a:pt x="1193" y="1521"/>
                  </a:lnTo>
                  <a:lnTo>
                    <a:pt x="424" y="752"/>
                  </a:lnTo>
                  <a:lnTo>
                    <a:pt x="424" y="218"/>
                  </a:lnTo>
                  <a:cubicBezTo>
                    <a:pt x="424" y="73"/>
                    <a:pt x="318" y="1"/>
                    <a:pt x="2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8" name="Google Shape;1738;p81"/>
            <p:cNvSpPr/>
            <p:nvPr/>
          </p:nvSpPr>
          <p:spPr>
            <a:xfrm>
              <a:off x="6099877" y="1778207"/>
              <a:ext cx="88866" cy="87733"/>
            </a:xfrm>
            <a:custGeom>
              <a:avLst/>
              <a:gdLst/>
              <a:ahLst/>
              <a:cxnLst/>
              <a:rect l="l" t="t" r="r" b="b"/>
              <a:pathLst>
                <a:path w="3295" h="3253" extrusionOk="0">
                  <a:moveTo>
                    <a:pt x="2416" y="520"/>
                  </a:moveTo>
                  <a:lnTo>
                    <a:pt x="2754" y="858"/>
                  </a:lnTo>
                  <a:cubicBezTo>
                    <a:pt x="2348" y="1295"/>
                    <a:pt x="2348" y="1964"/>
                    <a:pt x="2754" y="2395"/>
                  </a:cubicBezTo>
                  <a:lnTo>
                    <a:pt x="2416" y="2733"/>
                  </a:lnTo>
                  <a:cubicBezTo>
                    <a:pt x="2201" y="2533"/>
                    <a:pt x="1926" y="2433"/>
                    <a:pt x="1650" y="2433"/>
                  </a:cubicBezTo>
                  <a:cubicBezTo>
                    <a:pt x="1374" y="2433"/>
                    <a:pt x="1097" y="2533"/>
                    <a:pt x="879" y="2733"/>
                  </a:cubicBezTo>
                  <a:lnTo>
                    <a:pt x="541" y="2395"/>
                  </a:lnTo>
                  <a:cubicBezTo>
                    <a:pt x="947" y="1964"/>
                    <a:pt x="947" y="1295"/>
                    <a:pt x="541" y="858"/>
                  </a:cubicBezTo>
                  <a:lnTo>
                    <a:pt x="879" y="520"/>
                  </a:lnTo>
                  <a:cubicBezTo>
                    <a:pt x="1097" y="723"/>
                    <a:pt x="1374" y="824"/>
                    <a:pt x="1650" y="824"/>
                  </a:cubicBezTo>
                  <a:cubicBezTo>
                    <a:pt x="1926" y="824"/>
                    <a:pt x="2201" y="723"/>
                    <a:pt x="2416" y="520"/>
                  </a:cubicBezTo>
                  <a:close/>
                  <a:moveTo>
                    <a:pt x="878" y="1"/>
                  </a:moveTo>
                  <a:cubicBezTo>
                    <a:pt x="824" y="1"/>
                    <a:pt x="768" y="22"/>
                    <a:pt x="725" y="65"/>
                  </a:cubicBezTo>
                  <a:lnTo>
                    <a:pt x="86" y="704"/>
                  </a:lnTo>
                  <a:cubicBezTo>
                    <a:pt x="0" y="790"/>
                    <a:pt x="0" y="926"/>
                    <a:pt x="86" y="1006"/>
                  </a:cubicBezTo>
                  <a:lnTo>
                    <a:pt x="209" y="1135"/>
                  </a:lnTo>
                  <a:cubicBezTo>
                    <a:pt x="479" y="1405"/>
                    <a:pt x="479" y="1848"/>
                    <a:pt x="209" y="2118"/>
                  </a:cubicBezTo>
                  <a:lnTo>
                    <a:pt x="86" y="2241"/>
                  </a:lnTo>
                  <a:cubicBezTo>
                    <a:pt x="0" y="2327"/>
                    <a:pt x="0" y="2462"/>
                    <a:pt x="86" y="2548"/>
                  </a:cubicBezTo>
                  <a:lnTo>
                    <a:pt x="725" y="3188"/>
                  </a:lnTo>
                  <a:cubicBezTo>
                    <a:pt x="768" y="3231"/>
                    <a:pt x="824" y="3252"/>
                    <a:pt x="878" y="3252"/>
                  </a:cubicBezTo>
                  <a:cubicBezTo>
                    <a:pt x="933" y="3252"/>
                    <a:pt x="987" y="3231"/>
                    <a:pt x="1027" y="3188"/>
                  </a:cubicBezTo>
                  <a:lnTo>
                    <a:pt x="1156" y="3065"/>
                  </a:lnTo>
                  <a:cubicBezTo>
                    <a:pt x="1291" y="2926"/>
                    <a:pt x="1469" y="2857"/>
                    <a:pt x="1647" y="2857"/>
                  </a:cubicBezTo>
                  <a:cubicBezTo>
                    <a:pt x="1826" y="2857"/>
                    <a:pt x="2004" y="2926"/>
                    <a:pt x="2139" y="3065"/>
                  </a:cubicBezTo>
                  <a:lnTo>
                    <a:pt x="2262" y="3188"/>
                  </a:lnTo>
                  <a:cubicBezTo>
                    <a:pt x="2305" y="3231"/>
                    <a:pt x="2360" y="3252"/>
                    <a:pt x="2416" y="3252"/>
                  </a:cubicBezTo>
                  <a:cubicBezTo>
                    <a:pt x="2471" y="3252"/>
                    <a:pt x="2526" y="3231"/>
                    <a:pt x="2569" y="3188"/>
                  </a:cubicBezTo>
                  <a:lnTo>
                    <a:pt x="3209" y="2548"/>
                  </a:lnTo>
                  <a:cubicBezTo>
                    <a:pt x="3246" y="2505"/>
                    <a:pt x="3270" y="2456"/>
                    <a:pt x="3270" y="2395"/>
                  </a:cubicBezTo>
                  <a:cubicBezTo>
                    <a:pt x="3270" y="2339"/>
                    <a:pt x="3252" y="2284"/>
                    <a:pt x="3209" y="2241"/>
                  </a:cubicBezTo>
                  <a:lnTo>
                    <a:pt x="3086" y="2118"/>
                  </a:lnTo>
                  <a:cubicBezTo>
                    <a:pt x="2809" y="1848"/>
                    <a:pt x="2809" y="1405"/>
                    <a:pt x="3086" y="1135"/>
                  </a:cubicBezTo>
                  <a:lnTo>
                    <a:pt x="3209" y="1006"/>
                  </a:lnTo>
                  <a:cubicBezTo>
                    <a:pt x="3295" y="926"/>
                    <a:pt x="3295" y="790"/>
                    <a:pt x="3209" y="704"/>
                  </a:cubicBezTo>
                  <a:lnTo>
                    <a:pt x="2569" y="65"/>
                  </a:lnTo>
                  <a:cubicBezTo>
                    <a:pt x="2526" y="22"/>
                    <a:pt x="2471" y="1"/>
                    <a:pt x="2416" y="1"/>
                  </a:cubicBezTo>
                  <a:cubicBezTo>
                    <a:pt x="2360" y="1"/>
                    <a:pt x="2305" y="22"/>
                    <a:pt x="2262" y="65"/>
                  </a:cubicBezTo>
                  <a:lnTo>
                    <a:pt x="2139" y="188"/>
                  </a:lnTo>
                  <a:cubicBezTo>
                    <a:pt x="2004" y="323"/>
                    <a:pt x="1826" y="391"/>
                    <a:pt x="1647" y="391"/>
                  </a:cubicBezTo>
                  <a:cubicBezTo>
                    <a:pt x="1469" y="391"/>
                    <a:pt x="1291" y="323"/>
                    <a:pt x="1156" y="188"/>
                  </a:cubicBezTo>
                  <a:lnTo>
                    <a:pt x="1027" y="65"/>
                  </a:lnTo>
                  <a:cubicBezTo>
                    <a:pt x="987" y="22"/>
                    <a:pt x="933" y="1"/>
                    <a:pt x="8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739" name="Google Shape;1739;p81"/>
          <p:cNvSpPr txBox="1">
            <a:spLocks noGrp="1"/>
          </p:cNvSpPr>
          <p:nvPr>
            <p:ph type="title"/>
          </p:nvPr>
        </p:nvSpPr>
        <p:spPr>
          <a:xfrm>
            <a:off x="713225" y="476525"/>
            <a:ext cx="6960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Clr>
                <a:schemeClr val="dk1"/>
              </a:buClr>
              <a:buSzPts val="1100"/>
              <a:buFont typeface="Arial"/>
              <a:buNone/>
            </a:pPr>
            <a:r>
              <a:rPr lang="fa-IR" dirty="0">
                <a:cs typeface="B Nazanin" panose="00000700000000000000" pitchFamily="2" charset="-78"/>
              </a:rPr>
              <a:t>بسته آیکون معماری</a:t>
            </a:r>
            <a:endParaRPr dirty="0">
              <a:cs typeface="B Nazanin" panose="000007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743"/>
        <p:cNvGrpSpPr/>
        <p:nvPr/>
      </p:nvGrpSpPr>
      <p:grpSpPr>
        <a:xfrm>
          <a:off x="0" y="0"/>
          <a:ext cx="0" cy="0"/>
          <a:chOff x="0" y="0"/>
          <a:chExt cx="0" cy="0"/>
        </a:xfrm>
      </p:grpSpPr>
      <p:sp>
        <p:nvSpPr>
          <p:cNvPr id="1744" name="Google Shape;1744;p82"/>
          <p:cNvSpPr txBox="1">
            <a:spLocks noGrp="1"/>
          </p:cNvSpPr>
          <p:nvPr>
            <p:ph type="title"/>
          </p:nvPr>
        </p:nvSpPr>
        <p:spPr>
          <a:xfrm>
            <a:off x="713225" y="476525"/>
            <a:ext cx="6960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منابع جایگزین منابع جایگزین</a:t>
            </a:r>
            <a:endParaRPr dirty="0">
              <a:cs typeface="B Nazanin" panose="00000700000000000000" pitchFamily="2" charset="-78"/>
            </a:endParaRPr>
          </a:p>
        </p:txBody>
      </p:sp>
      <p:sp>
        <p:nvSpPr>
          <p:cNvPr id="1745" name="Google Shape;1745;p82"/>
          <p:cNvSpPr txBox="1">
            <a:spLocks noGrp="1"/>
          </p:cNvSpPr>
          <p:nvPr>
            <p:ph type="subTitle" idx="1"/>
          </p:nvPr>
        </p:nvSpPr>
        <p:spPr>
          <a:xfrm>
            <a:off x="1018525" y="1457300"/>
            <a:ext cx="6834600" cy="2446200"/>
          </a:xfrm>
          <a:prstGeom prst="rect">
            <a:avLst/>
          </a:prstGeom>
        </p:spPr>
        <p:txBody>
          <a:bodyPr spcFirstLastPara="1" wrap="square" lIns="91425" tIns="91425" rIns="91425" bIns="91425" anchor="t" anchorCtr="0">
            <a:noAutofit/>
          </a:bodyPr>
          <a:lstStyle/>
          <a:p>
            <a:pPr marL="0" lvl="0" indent="0" algn="r" rtl="1">
              <a:lnSpc>
                <a:spcPct val="100000"/>
              </a:lnSpc>
              <a:spcBef>
                <a:spcPts val="0"/>
              </a:spcBef>
              <a:spcAft>
                <a:spcPts val="0"/>
              </a:spcAft>
              <a:buClr>
                <a:schemeClr val="dk1"/>
              </a:buClr>
              <a:buSzPts val="1100"/>
              <a:buFont typeface="Arial"/>
              <a:buNone/>
            </a:pPr>
            <a:r>
              <a:rPr lang="fa-IR" dirty="0">
                <a:cs typeface="B Nazanin" panose="00000700000000000000" pitchFamily="2" charset="-78"/>
              </a:rPr>
              <a:t>در اینجا مجموعه ای از منابع جایگزین وجود دارد که سبک آنها با این الگو مطابقت دارد.</a:t>
            </a:r>
          </a:p>
          <a:p>
            <a:pPr marL="0" lvl="0" indent="0" algn="l" rtl="0">
              <a:lnSpc>
                <a:spcPct val="100000"/>
              </a:lnSpc>
              <a:spcBef>
                <a:spcPts val="0"/>
              </a:spcBef>
              <a:spcAft>
                <a:spcPts val="0"/>
              </a:spcAft>
              <a:buClr>
                <a:schemeClr val="dk1"/>
              </a:buClr>
              <a:buSzPts val="1100"/>
              <a:buFont typeface="Arial"/>
              <a:buNone/>
            </a:pPr>
            <a:endParaRPr lang="fa-IR" dirty="0">
              <a:highlight>
                <a:schemeClr val="lt1"/>
              </a:highlight>
              <a:uFill>
                <a:noFill/>
              </a:uFill>
              <a:cs typeface="B Nazanin" panose="00000700000000000000" pitchFamily="2" charset="-78"/>
              <a:hlinkClick r:id="rId3"/>
            </a:endParaRPr>
          </a:p>
          <a:p>
            <a:pPr marL="0" lvl="0" indent="0" algn="l" rtl="0">
              <a:lnSpc>
                <a:spcPct val="100000"/>
              </a:lnSpc>
              <a:spcBef>
                <a:spcPts val="0"/>
              </a:spcBef>
              <a:spcAft>
                <a:spcPts val="0"/>
              </a:spcAft>
              <a:buClr>
                <a:schemeClr val="dk1"/>
              </a:buClr>
              <a:buSzPts val="1100"/>
              <a:buFont typeface="Arial"/>
              <a:buNone/>
            </a:pPr>
            <a:r>
              <a:rPr lang="en-US" dirty="0">
                <a:highlight>
                  <a:schemeClr val="lt1"/>
                </a:highlight>
                <a:uFill>
                  <a:noFill/>
                </a:uFill>
                <a:cs typeface="B Nazanin" panose="00000700000000000000" pitchFamily="2" charset="-78"/>
                <a:hlinkClick r:id="rId3"/>
              </a:rPr>
              <a:t>Modern geometrical wallpaper with round lines</a:t>
            </a:r>
            <a:endParaRPr lang="fa-IR" dirty="0">
              <a:highlight>
                <a:schemeClr val="lt1"/>
              </a:highlight>
              <a:uFill>
                <a:noFill/>
              </a:uFill>
              <a:cs typeface="B Nazanin" panose="00000700000000000000" pitchFamily="2" charset="-78"/>
            </a:endParaRPr>
          </a:p>
          <a:p>
            <a:pPr marL="0" lvl="0" indent="0" algn="l" rtl="0">
              <a:lnSpc>
                <a:spcPct val="100000"/>
              </a:lnSpc>
              <a:spcBef>
                <a:spcPts val="0"/>
              </a:spcBef>
              <a:spcAft>
                <a:spcPts val="0"/>
              </a:spcAft>
              <a:buClr>
                <a:schemeClr val="dk1"/>
              </a:buClr>
              <a:buSzPts val="1100"/>
              <a:buFont typeface="Arial"/>
              <a:buNone/>
            </a:pPr>
            <a:endParaRPr lang="en-US" dirty="0">
              <a:highlight>
                <a:schemeClr val="lt1"/>
              </a:highlight>
              <a:cs typeface="B Nazanin" panose="00000700000000000000" pitchFamily="2" charset="-78"/>
            </a:endParaRPr>
          </a:p>
          <a:p>
            <a:pPr marL="457200" marR="50800" lvl="0" indent="-317500" algn="l" rtl="0">
              <a:lnSpc>
                <a:spcPct val="100000"/>
              </a:lnSpc>
              <a:spcBef>
                <a:spcPts val="0"/>
              </a:spcBef>
              <a:spcAft>
                <a:spcPts val="0"/>
              </a:spcAft>
              <a:buClr>
                <a:schemeClr val="accent1"/>
              </a:buClr>
              <a:buSzPts val="1400"/>
              <a:buChar char="●"/>
            </a:pPr>
            <a:r>
              <a:rPr lang="en-US" dirty="0">
                <a:highlight>
                  <a:schemeClr val="lt1"/>
                </a:highlight>
                <a:uFill>
                  <a:noFill/>
                </a:uFill>
                <a:cs typeface="B Nazanin" panose="00000700000000000000" pitchFamily="2" charset="-78"/>
                <a:hlinkClick r:id="rId4"/>
              </a:rPr>
              <a:t>Low angle design of modern building</a:t>
            </a:r>
            <a:endParaRPr lang="en-US" dirty="0">
              <a:highlight>
                <a:schemeClr val="lt1"/>
              </a:highlight>
              <a:cs typeface="B Nazanin" panose="00000700000000000000" pitchFamily="2" charset="-78"/>
            </a:endParaRPr>
          </a:p>
          <a:p>
            <a:pPr marL="457200" marR="50800" lvl="0" indent="-317500" algn="l" rtl="0">
              <a:lnSpc>
                <a:spcPct val="100000"/>
              </a:lnSpc>
              <a:spcBef>
                <a:spcPts val="0"/>
              </a:spcBef>
              <a:spcAft>
                <a:spcPts val="0"/>
              </a:spcAft>
              <a:buClr>
                <a:schemeClr val="accent1"/>
              </a:buClr>
              <a:buSzPts val="1400"/>
              <a:buChar char="●"/>
            </a:pPr>
            <a:r>
              <a:rPr lang="en" dirty="0">
                <a:highlight>
                  <a:schemeClr val="lt1"/>
                </a:highlight>
                <a:uFill>
                  <a:noFill/>
                </a:uFill>
                <a:cs typeface="B Nazanin" panose="00000700000000000000" pitchFamily="2" charset="-78"/>
                <a:hlinkClick r:id="rId5"/>
              </a:rPr>
              <a:t>Close-up modern architecture office buildings</a:t>
            </a:r>
            <a:endParaRPr dirty="0">
              <a:cs typeface="B Nazanin" panose="00000700000000000000" pitchFamily="2" charset="-78"/>
            </a:endParaRPr>
          </a:p>
          <a:p>
            <a:pPr marL="457200" marR="50800" lvl="0" indent="-317500" algn="l" rtl="0">
              <a:lnSpc>
                <a:spcPct val="100000"/>
              </a:lnSpc>
              <a:spcBef>
                <a:spcPts val="0"/>
              </a:spcBef>
              <a:spcAft>
                <a:spcPts val="0"/>
              </a:spcAft>
              <a:buClr>
                <a:schemeClr val="accent1"/>
              </a:buClr>
              <a:buSzPts val="1400"/>
              <a:buChar char="●"/>
            </a:pPr>
            <a:r>
              <a:rPr lang="en" dirty="0">
                <a:highlight>
                  <a:schemeClr val="lt1"/>
                </a:highlight>
                <a:uFill>
                  <a:noFill/>
                </a:uFill>
                <a:cs typeface="B Nazanin" panose="00000700000000000000" pitchFamily="2" charset="-78"/>
                <a:hlinkClick r:id="rId6"/>
              </a:rPr>
              <a:t>Copy space white outdoors old wall</a:t>
            </a:r>
            <a:endParaRPr dirty="0">
              <a:highlight>
                <a:schemeClr val="lt1"/>
              </a:highlight>
              <a:cs typeface="B Nazanin" panose="00000700000000000000" pitchFamily="2" charset="-78"/>
            </a:endParaRPr>
          </a:p>
          <a:p>
            <a:pPr marL="457200" marR="50800" lvl="0" indent="-317500" algn="l" rtl="0">
              <a:lnSpc>
                <a:spcPct val="100000"/>
              </a:lnSpc>
              <a:spcBef>
                <a:spcPts val="0"/>
              </a:spcBef>
              <a:spcAft>
                <a:spcPts val="0"/>
              </a:spcAft>
              <a:buClr>
                <a:schemeClr val="accent1"/>
              </a:buClr>
              <a:buSzPts val="1400"/>
              <a:buChar char="●"/>
            </a:pPr>
            <a:r>
              <a:rPr lang="en" dirty="0">
                <a:highlight>
                  <a:schemeClr val="lt1"/>
                </a:highlight>
                <a:uFill>
                  <a:noFill/>
                </a:uFill>
                <a:cs typeface="B Nazanin" panose="00000700000000000000" pitchFamily="2" charset="-78"/>
                <a:hlinkClick r:id="rId7"/>
              </a:rPr>
              <a:t>Metal steel wall with holes</a:t>
            </a:r>
            <a:endParaRPr dirty="0">
              <a:highlight>
                <a:schemeClr val="lt1"/>
              </a:highlight>
              <a:cs typeface="B Nazanin" panose="00000700000000000000" pitchFamily="2" charset="-78"/>
            </a:endParaRPr>
          </a:p>
          <a:p>
            <a:pPr marL="457200" marR="50800" lvl="0" indent="-317500" algn="l" rtl="0">
              <a:lnSpc>
                <a:spcPct val="100000"/>
              </a:lnSpc>
              <a:spcBef>
                <a:spcPts val="0"/>
              </a:spcBef>
              <a:spcAft>
                <a:spcPts val="0"/>
              </a:spcAft>
              <a:buClr>
                <a:schemeClr val="accent1"/>
              </a:buClr>
              <a:buSzPts val="1400"/>
              <a:buChar char="●"/>
            </a:pPr>
            <a:r>
              <a:rPr lang="en" dirty="0">
                <a:highlight>
                  <a:schemeClr val="lt1"/>
                </a:highlight>
                <a:uFill>
                  <a:noFill/>
                </a:uFill>
                <a:cs typeface="B Nazanin" panose="00000700000000000000" pitchFamily="2" charset="-78"/>
                <a:hlinkClick r:id="rId8"/>
              </a:rPr>
              <a:t>Front view of simple concrete structure in the city</a:t>
            </a:r>
            <a:endParaRPr dirty="0">
              <a:cs typeface="B Nazanin" panose="00000700000000000000" pitchFamily="2" charset="-78"/>
            </a:endParaRPr>
          </a:p>
          <a:p>
            <a:pPr marL="457200" marR="50800" lvl="0" indent="-317500" algn="l" rtl="0">
              <a:lnSpc>
                <a:spcPct val="100000"/>
              </a:lnSpc>
              <a:spcBef>
                <a:spcPts val="0"/>
              </a:spcBef>
              <a:spcAft>
                <a:spcPts val="0"/>
              </a:spcAft>
              <a:buClr>
                <a:schemeClr val="accent1"/>
              </a:buClr>
              <a:buSzPts val="1400"/>
              <a:buChar char="●"/>
            </a:pPr>
            <a:r>
              <a:rPr lang="en" dirty="0">
                <a:highlight>
                  <a:schemeClr val="lt1"/>
                </a:highlight>
                <a:uFill>
                  <a:noFill/>
                </a:uFill>
                <a:cs typeface="B Nazanin" panose="00000700000000000000" pitchFamily="2" charset="-78"/>
                <a:hlinkClick r:id="rId9"/>
              </a:rPr>
              <a:t>Front view of plain concrete structure in the city</a:t>
            </a:r>
            <a:endParaRPr dirty="0">
              <a:highlight>
                <a:schemeClr val="lt1"/>
              </a:highlight>
              <a:cs typeface="B Nazanin" panose="00000700000000000000" pitchFamily="2" charset="-78"/>
            </a:endParaRPr>
          </a:p>
          <a:p>
            <a:pPr marL="457200" marR="50800" lvl="0" indent="-317500" algn="l" rtl="0">
              <a:lnSpc>
                <a:spcPct val="100000"/>
              </a:lnSpc>
              <a:spcBef>
                <a:spcPts val="0"/>
              </a:spcBef>
              <a:spcAft>
                <a:spcPts val="0"/>
              </a:spcAft>
              <a:buClr>
                <a:schemeClr val="accent1"/>
              </a:buClr>
              <a:buSzPts val="1400"/>
              <a:buChar char="●"/>
            </a:pPr>
            <a:r>
              <a:rPr lang="en" dirty="0">
                <a:highlight>
                  <a:schemeClr val="lt1"/>
                </a:highlight>
                <a:uFill>
                  <a:noFill/>
                </a:uFill>
                <a:cs typeface="B Nazanin" panose="00000700000000000000" pitchFamily="2" charset="-78"/>
                <a:hlinkClick r:id="rId10"/>
              </a:rPr>
              <a:t>Low angle of plain concrete structure in the city with copy space</a:t>
            </a:r>
            <a:endParaRPr dirty="0">
              <a:highlight>
                <a:schemeClr val="lt1"/>
              </a:highlight>
              <a:cs typeface="B Nazanin" panose="00000700000000000000" pitchFamily="2" charset="-78"/>
            </a:endParaRPr>
          </a:p>
          <a:p>
            <a:pPr marL="457200" marR="50800" lvl="0" indent="-317500" algn="l" rtl="0">
              <a:spcBef>
                <a:spcPts val="0"/>
              </a:spcBef>
              <a:spcAft>
                <a:spcPts val="0"/>
              </a:spcAft>
              <a:buClr>
                <a:schemeClr val="accent1"/>
              </a:buClr>
              <a:buSzPts val="1400"/>
              <a:buChar char="●"/>
            </a:pPr>
            <a:r>
              <a:rPr lang="en" dirty="0">
                <a:highlight>
                  <a:schemeClr val="lt1"/>
                </a:highlight>
                <a:uFill>
                  <a:noFill/>
                </a:uFill>
                <a:cs typeface="B Nazanin" panose="00000700000000000000" pitchFamily="2" charset="-78"/>
                <a:hlinkClick r:id="rId11"/>
              </a:rPr>
              <a:t>Concrete structure in the city with copy space</a:t>
            </a:r>
            <a:endParaRPr dirty="0">
              <a:highlight>
                <a:schemeClr val="lt1"/>
              </a:highlight>
              <a:cs typeface="B Nazanin" panose="000007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749"/>
        <p:cNvGrpSpPr/>
        <p:nvPr/>
      </p:nvGrpSpPr>
      <p:grpSpPr>
        <a:xfrm>
          <a:off x="0" y="0"/>
          <a:ext cx="0" cy="0"/>
          <a:chOff x="0" y="0"/>
          <a:chExt cx="0" cy="0"/>
        </a:xfrm>
      </p:grpSpPr>
      <p:sp>
        <p:nvSpPr>
          <p:cNvPr id="1750" name="Google Shape;1750;p83"/>
          <p:cNvSpPr txBox="1">
            <a:spLocks noGrp="1"/>
          </p:cNvSpPr>
          <p:nvPr>
            <p:ph type="title"/>
          </p:nvPr>
        </p:nvSpPr>
        <p:spPr>
          <a:xfrm>
            <a:off x="713225" y="476525"/>
            <a:ext cx="6960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منابع</a:t>
            </a:r>
            <a:endParaRPr dirty="0">
              <a:cs typeface="B Nazanin" panose="00000700000000000000" pitchFamily="2" charset="-78"/>
            </a:endParaRPr>
          </a:p>
        </p:txBody>
      </p:sp>
      <p:sp>
        <p:nvSpPr>
          <p:cNvPr id="1751" name="Google Shape;1751;p83"/>
          <p:cNvSpPr txBox="1">
            <a:spLocks noGrp="1"/>
          </p:cNvSpPr>
          <p:nvPr>
            <p:ph type="subTitle" idx="1"/>
          </p:nvPr>
        </p:nvSpPr>
        <p:spPr>
          <a:xfrm>
            <a:off x="5458825" y="1457300"/>
            <a:ext cx="2927100" cy="3151200"/>
          </a:xfrm>
          <a:prstGeom prst="rect">
            <a:avLst/>
          </a:prstGeom>
        </p:spPr>
        <p:txBody>
          <a:bodyPr spcFirstLastPara="1" wrap="square" lIns="91425" tIns="91425" rIns="91425" bIns="91425" anchor="t" anchorCtr="0">
            <a:noAutofit/>
          </a:bodyPr>
          <a:lstStyle/>
          <a:p>
            <a:pPr marL="4572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3"/>
              </a:rPr>
              <a:t>Close-up of old black and white cracked textured wall</a:t>
            </a:r>
            <a:endParaRPr dirty="0">
              <a:highlight>
                <a:schemeClr val="lt1"/>
              </a:highlight>
              <a:cs typeface="B Nazanin" panose="00000700000000000000" pitchFamily="2" charset="-78"/>
            </a:endParaRPr>
          </a:p>
          <a:p>
            <a:pPr marL="4572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4"/>
              </a:rPr>
              <a:t>Bottom view modern glass buildings</a:t>
            </a:r>
            <a:endParaRPr dirty="0">
              <a:highlight>
                <a:schemeClr val="lt1"/>
              </a:highlight>
              <a:cs typeface="B Nazanin" panose="00000700000000000000" pitchFamily="2" charset="-78"/>
            </a:endParaRPr>
          </a:p>
          <a:p>
            <a:pPr marL="4572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5"/>
              </a:rPr>
              <a:t>Close-up view modern skyscrapers office buildings</a:t>
            </a:r>
            <a:endParaRPr dirty="0">
              <a:highlight>
                <a:schemeClr val="lt1"/>
              </a:highlight>
              <a:cs typeface="B Nazanin" panose="00000700000000000000" pitchFamily="2" charset="-78"/>
            </a:endParaRPr>
          </a:p>
          <a:p>
            <a:pPr marL="4572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6"/>
              </a:rPr>
              <a:t>Minimalistic apartment building in the city</a:t>
            </a:r>
            <a:endParaRPr dirty="0">
              <a:highlight>
                <a:schemeClr val="lt1"/>
              </a:highlight>
              <a:cs typeface="B Nazanin" panose="00000700000000000000" pitchFamily="2" charset="-78"/>
            </a:endParaRPr>
          </a:p>
          <a:p>
            <a:pPr marL="4572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7"/>
              </a:rPr>
              <a:t>Background wall concept with copy space</a:t>
            </a:r>
            <a:endParaRPr dirty="0">
              <a:highlight>
                <a:schemeClr val="lt1"/>
              </a:highlight>
              <a:cs typeface="B Nazanin" panose="00000700000000000000" pitchFamily="2" charset="-78"/>
            </a:endParaRPr>
          </a:p>
          <a:p>
            <a:pPr marL="0" lvl="0" indent="0" algn="l" rtl="0">
              <a:spcBef>
                <a:spcPts val="0"/>
              </a:spcBef>
              <a:spcAft>
                <a:spcPts val="0"/>
              </a:spcAft>
              <a:buClr>
                <a:schemeClr val="dk1"/>
              </a:buClr>
              <a:buSzPts val="1100"/>
              <a:buFont typeface="Arial"/>
              <a:buNone/>
            </a:pPr>
            <a:endParaRPr dirty="0">
              <a:highlight>
                <a:schemeClr val="lt1"/>
              </a:highlight>
              <a:cs typeface="B Nazanin" panose="00000700000000000000" pitchFamily="2" charset="-78"/>
            </a:endParaRPr>
          </a:p>
          <a:p>
            <a:pPr marL="0" lvl="0" indent="0" algn="r" rtl="1">
              <a:spcBef>
                <a:spcPts val="0"/>
              </a:spcBef>
              <a:spcAft>
                <a:spcPts val="0"/>
              </a:spcAft>
              <a:buClr>
                <a:schemeClr val="dk1"/>
              </a:buClr>
              <a:buSzPts val="1100"/>
              <a:buFont typeface="Arial"/>
              <a:buNone/>
            </a:pPr>
            <a:r>
              <a:rPr lang="fa-IR" dirty="0">
                <a:highlight>
                  <a:schemeClr val="lt1"/>
                </a:highlight>
                <a:cs typeface="B Nazanin" panose="00000700000000000000" pitchFamily="2" charset="-78"/>
              </a:rPr>
              <a:t>نمادها</a:t>
            </a:r>
          </a:p>
          <a:p>
            <a:pPr marL="0" lvl="0" indent="0" algn="l" rtl="0">
              <a:spcBef>
                <a:spcPts val="0"/>
              </a:spcBef>
              <a:spcAft>
                <a:spcPts val="0"/>
              </a:spcAft>
              <a:buClr>
                <a:schemeClr val="dk1"/>
              </a:buClr>
              <a:buSzPts val="1100"/>
              <a:buFont typeface="Arial"/>
              <a:buNone/>
            </a:pPr>
            <a:endParaRPr dirty="0">
              <a:highlight>
                <a:schemeClr val="lt1"/>
              </a:highlight>
              <a:cs typeface="B Nazanin" panose="00000700000000000000" pitchFamily="2" charset="-78"/>
            </a:endParaRPr>
          </a:p>
          <a:p>
            <a:pPr marL="4572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8"/>
              </a:rPr>
              <a:t>Pack Architecture 22</a:t>
            </a:r>
            <a:endParaRPr dirty="0">
              <a:cs typeface="B Nazanin" panose="00000700000000000000" pitchFamily="2" charset="-78"/>
            </a:endParaRPr>
          </a:p>
        </p:txBody>
      </p:sp>
      <p:sp>
        <p:nvSpPr>
          <p:cNvPr id="1752" name="Google Shape;1752;p83"/>
          <p:cNvSpPr txBox="1">
            <a:spLocks noGrp="1"/>
          </p:cNvSpPr>
          <p:nvPr>
            <p:ph type="subTitle" idx="2"/>
          </p:nvPr>
        </p:nvSpPr>
        <p:spPr>
          <a:xfrm>
            <a:off x="1018525" y="1457300"/>
            <a:ext cx="4221300" cy="3151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آیا منابع موجود در این الگو را دوست داشتید؟ آنها را به صورت رایگان در سایر وب سایت های ما دریافت کنید:</a:t>
            </a:r>
          </a:p>
          <a:p>
            <a:pPr marL="0" lvl="0" indent="0" algn="l" rtl="0">
              <a:spcBef>
                <a:spcPts val="0"/>
              </a:spcBef>
              <a:spcAft>
                <a:spcPts val="0"/>
              </a:spcAft>
              <a:buClr>
                <a:schemeClr val="dk1"/>
              </a:buClr>
              <a:buSzPts val="1100"/>
              <a:buFont typeface="Arial"/>
              <a:buNone/>
            </a:pPr>
            <a:endParaRPr lang="fa-IR" dirty="0">
              <a:cs typeface="B Nazanin" panose="00000700000000000000" pitchFamily="2" charset="-78"/>
            </a:endParaRPr>
          </a:p>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عکس</a:t>
            </a:r>
            <a:endParaRPr dirty="0">
              <a:cs typeface="B Nazanin" panose="00000700000000000000" pitchFamily="2" charset="-78"/>
            </a:endParaRPr>
          </a:p>
          <a:p>
            <a:pPr marL="457200" marR="50800" lvl="0" indent="-311150" algn="l" rtl="0">
              <a:lnSpc>
                <a:spcPct val="100000"/>
              </a:lnSpc>
              <a:spcBef>
                <a:spcPts val="160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9"/>
              </a:rPr>
              <a:t>Apartment building in the city with clear sky</a:t>
            </a:r>
            <a:endParaRPr sz="1200" dirty="0">
              <a:solidFill>
                <a:srgbClr val="374957"/>
              </a:solidFill>
              <a:highlight>
                <a:srgbClr val="FFFFFF"/>
              </a:highlight>
              <a:latin typeface="Proxima Nova"/>
              <a:ea typeface="Proxima Nova"/>
              <a:cs typeface="B Nazanin" panose="00000700000000000000" pitchFamily="2" charset="-78"/>
              <a:sym typeface="Proxima Nova"/>
            </a:endParaRPr>
          </a:p>
          <a:p>
            <a:pPr marL="457200" marR="50800" lvl="0" indent="-311150" algn="l" rtl="0">
              <a:lnSpc>
                <a:spcPct val="100000"/>
              </a:lnSpc>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10"/>
              </a:rPr>
              <a:t>Low view modern skyscrapers office buildings</a:t>
            </a:r>
            <a:endParaRPr dirty="0">
              <a:cs typeface="B Nazanin" panose="00000700000000000000" pitchFamily="2" charset="-78"/>
            </a:endParaRPr>
          </a:p>
          <a:p>
            <a:pPr marL="457200" marR="50800" lvl="0" indent="-311150" algn="l" rtl="0">
              <a:lnSpc>
                <a:spcPct val="100000"/>
              </a:lnSpc>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11"/>
              </a:rPr>
              <a:t>Close-up of marble textured background</a:t>
            </a:r>
            <a:endParaRPr dirty="0">
              <a:highlight>
                <a:schemeClr val="lt1"/>
              </a:highlight>
              <a:cs typeface="B Nazanin" panose="00000700000000000000" pitchFamily="2" charset="-78"/>
            </a:endParaRPr>
          </a:p>
          <a:p>
            <a:pPr marL="457200" marR="50800" lvl="0" indent="-311150" algn="l" rtl="0">
              <a:lnSpc>
                <a:spcPct val="100000"/>
              </a:lnSpc>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12"/>
              </a:rPr>
              <a:t>Abstract city wall</a:t>
            </a:r>
            <a:endParaRPr dirty="0">
              <a:highlight>
                <a:schemeClr val="lt1"/>
              </a:highlight>
              <a:cs typeface="B Nazanin" panose="00000700000000000000" pitchFamily="2" charset="-78"/>
            </a:endParaRPr>
          </a:p>
          <a:p>
            <a:pPr marL="457200" marR="50800" lvl="0" indent="-311150" algn="l" rtl="0">
              <a:lnSpc>
                <a:spcPct val="100000"/>
              </a:lnSpc>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13"/>
              </a:rPr>
              <a:t>Architect doing a new project </a:t>
            </a:r>
            <a:endParaRPr dirty="0">
              <a:highlight>
                <a:schemeClr val="lt1"/>
              </a:highlight>
              <a:cs typeface="B Nazanin" panose="00000700000000000000" pitchFamily="2" charset="-78"/>
            </a:endParaRPr>
          </a:p>
          <a:p>
            <a:pPr marL="457200" marR="508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14"/>
              </a:rPr>
              <a:t>Portrait of young male architect in office</a:t>
            </a:r>
            <a:endParaRPr dirty="0">
              <a:highlight>
                <a:schemeClr val="lt1"/>
              </a:highlight>
              <a:cs typeface="B Nazanin" panose="00000700000000000000" pitchFamily="2" charset="-78"/>
            </a:endParaRPr>
          </a:p>
          <a:p>
            <a:pPr marL="457200" marR="508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15"/>
              </a:rPr>
              <a:t>Female architect with helmet and level</a:t>
            </a:r>
            <a:endParaRPr dirty="0">
              <a:highlight>
                <a:schemeClr val="lt1"/>
              </a:highlight>
              <a:cs typeface="B Nazanin" panose="00000700000000000000" pitchFamily="2" charset="-78"/>
            </a:endParaRPr>
          </a:p>
          <a:p>
            <a:pPr marL="457200" marR="508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16"/>
              </a:rPr>
              <a:t>Minimalist structure in the city</a:t>
            </a:r>
            <a:endParaRPr dirty="0">
              <a:highlight>
                <a:schemeClr val="lt1"/>
              </a:highlight>
              <a:cs typeface="B Nazanin" panose="00000700000000000000" pitchFamily="2" charset="-78"/>
            </a:endParaRPr>
          </a:p>
          <a:p>
            <a:pPr marL="457200" marR="508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17"/>
              </a:rPr>
              <a:t>Grey lime plaster with cracks background</a:t>
            </a:r>
            <a:endParaRPr dirty="0">
              <a:highlight>
                <a:schemeClr val="lt1"/>
              </a:highlight>
              <a:cs typeface="B Nazanin" panose="00000700000000000000" pitchFamily="2" charset="-78"/>
            </a:endParaRPr>
          </a:p>
          <a:p>
            <a:pPr marL="457200" marR="508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18"/>
              </a:rPr>
              <a:t>City building</a:t>
            </a:r>
            <a:endParaRPr dirty="0">
              <a:highlight>
                <a:schemeClr val="lt1"/>
              </a:highlight>
              <a:cs typeface="B Nazanin" panose="00000700000000000000" pitchFamily="2" charset="-78"/>
            </a:endParaRPr>
          </a:p>
          <a:p>
            <a:pPr marL="0" lvl="0" indent="0" algn="l" rtl="0">
              <a:spcBef>
                <a:spcPts val="0"/>
              </a:spcBef>
              <a:spcAft>
                <a:spcPts val="0"/>
              </a:spcAft>
              <a:buNone/>
            </a:pPr>
            <a:endParaRPr dirty="0">
              <a:cs typeface="B Nazanin" panose="000007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50"/>
        <p:cNvGrpSpPr/>
        <p:nvPr/>
      </p:nvGrpSpPr>
      <p:grpSpPr>
        <a:xfrm>
          <a:off x="0" y="0"/>
          <a:ext cx="0" cy="0"/>
          <a:chOff x="0" y="0"/>
          <a:chExt cx="0" cy="0"/>
        </a:xfrm>
      </p:grpSpPr>
      <p:sp>
        <p:nvSpPr>
          <p:cNvPr id="1151" name="Google Shape;1151;p66"/>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دستورالعمل استفاده</a:t>
            </a:r>
            <a:endParaRPr dirty="0">
              <a:cs typeface="B Nazanin" panose="00000700000000000000" pitchFamily="2" charset="-78"/>
            </a:endParaRPr>
          </a:p>
        </p:txBody>
      </p:sp>
      <p:sp>
        <p:nvSpPr>
          <p:cNvPr id="1152" name="Google Shape;1152;p66"/>
          <p:cNvSpPr txBox="1"/>
          <p:nvPr/>
        </p:nvSpPr>
        <p:spPr>
          <a:xfrm>
            <a:off x="716700" y="1188000"/>
            <a:ext cx="7710600" cy="344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rgbClr val="0E2A47"/>
              </a:buClr>
              <a:buSzPts val="1100"/>
              <a:buFont typeface="Arial"/>
              <a:buNone/>
            </a:pPr>
            <a:r>
              <a:rPr lang="en" sz="1100" dirty="0">
                <a:solidFill>
                  <a:schemeClr val="lt1"/>
                </a:solidFill>
                <a:cs typeface="B Nazanin" panose="00000700000000000000" pitchFamily="2" charset="-78"/>
              </a:rPr>
              <a:t>If you have a free account, in order to use this template, you must credit </a:t>
            </a:r>
            <a:r>
              <a:rPr lang="en" sz="1100" b="1" u="sng" dirty="0">
                <a:solidFill>
                  <a:schemeClr val="hlink"/>
                </a:solidFill>
                <a:cs typeface="B Nazanin" panose="00000700000000000000" pitchFamily="2" charset="-78"/>
                <a:hlinkClick r:id="rId3"/>
              </a:rPr>
              <a:t>Slidesgo</a:t>
            </a:r>
            <a:r>
              <a:rPr lang="en" sz="1100" b="1" dirty="0">
                <a:solidFill>
                  <a:schemeClr val="hlink"/>
                </a:solidFill>
                <a:cs typeface="B Nazanin" panose="00000700000000000000" pitchFamily="2" charset="-78"/>
              </a:rPr>
              <a:t> </a:t>
            </a:r>
            <a:r>
              <a:rPr lang="en" sz="1100" dirty="0">
                <a:solidFill>
                  <a:schemeClr val="lt1"/>
                </a:solidFill>
                <a:cs typeface="B Nazanin" panose="00000700000000000000" pitchFamily="2" charset="-78"/>
              </a:rPr>
              <a:t>by keeping the </a:t>
            </a:r>
            <a:r>
              <a:rPr lang="en" sz="1100" b="1" u="sng" dirty="0">
                <a:solidFill>
                  <a:schemeClr val="hlink"/>
                </a:solidFill>
                <a:cs typeface="B Nazanin" panose="00000700000000000000" pitchFamily="2" charset="-78"/>
                <a:hlinkClick r:id="" action="ppaction://noaction"/>
              </a:rPr>
              <a:t>Thanks</a:t>
            </a:r>
            <a:r>
              <a:rPr lang="en" sz="1100" b="1" dirty="0">
                <a:solidFill>
                  <a:schemeClr val="hlink"/>
                </a:solidFill>
                <a:cs typeface="B Nazanin" panose="00000700000000000000" pitchFamily="2" charset="-78"/>
              </a:rPr>
              <a:t> </a:t>
            </a:r>
            <a:r>
              <a:rPr lang="en" sz="1100" dirty="0">
                <a:solidFill>
                  <a:schemeClr val="lt1"/>
                </a:solidFill>
                <a:cs typeface="B Nazanin" panose="00000700000000000000" pitchFamily="2" charset="-78"/>
              </a:rPr>
              <a:t>slide. Please refer to the next slide to read the instructions for premium users.</a:t>
            </a:r>
            <a:endParaRPr sz="1100" dirty="0">
              <a:solidFill>
                <a:schemeClr val="lt1"/>
              </a:solidFill>
              <a:cs typeface="B Nazanin" panose="00000700000000000000" pitchFamily="2" charset="-78"/>
            </a:endParaRPr>
          </a:p>
          <a:p>
            <a:pPr marL="0" lvl="0" indent="0" algn="l" rtl="0">
              <a:spcBef>
                <a:spcPts val="1000"/>
              </a:spcBef>
              <a:spcAft>
                <a:spcPts val="0"/>
              </a:spcAft>
              <a:buClr>
                <a:srgbClr val="0E2A47"/>
              </a:buClr>
              <a:buSzPts val="1100"/>
              <a:buFont typeface="Arial"/>
              <a:buNone/>
            </a:pPr>
            <a:r>
              <a:rPr lang="en" sz="1100" b="1" dirty="0">
                <a:solidFill>
                  <a:schemeClr val="hlink"/>
                </a:solidFill>
                <a:cs typeface="B Nazanin" panose="00000700000000000000" pitchFamily="2" charset="-78"/>
              </a:rPr>
              <a:t>As a Free user, you are allowed to:</a:t>
            </a:r>
            <a:endParaRPr sz="1100" b="1" dirty="0">
              <a:solidFill>
                <a:schemeClr val="hlink"/>
              </a:solidFill>
              <a:cs typeface="B Nazanin" panose="00000700000000000000" pitchFamily="2" charset="-78"/>
            </a:endParaRPr>
          </a:p>
          <a:p>
            <a:pPr marL="457200" lvl="0" indent="-298450" algn="l" rtl="0">
              <a:spcBef>
                <a:spcPts val="400"/>
              </a:spcBef>
              <a:spcAft>
                <a:spcPts val="0"/>
              </a:spcAft>
              <a:buClr>
                <a:schemeClr val="lt1"/>
              </a:buClr>
              <a:buSzPts val="1100"/>
              <a:buChar char="●"/>
            </a:pPr>
            <a:r>
              <a:rPr lang="en" sz="1100" dirty="0">
                <a:solidFill>
                  <a:schemeClr val="lt1"/>
                </a:solidFill>
                <a:cs typeface="B Nazanin" panose="00000700000000000000" pitchFamily="2" charset="-78"/>
              </a:rPr>
              <a:t>Modify this template.</a:t>
            </a:r>
            <a:endParaRPr sz="1100" dirty="0">
              <a:solidFill>
                <a:schemeClr val="lt1"/>
              </a:solidFill>
              <a:cs typeface="B Nazanin" panose="00000700000000000000" pitchFamily="2" charset="-78"/>
            </a:endParaRPr>
          </a:p>
          <a:p>
            <a:pPr marL="457200" lvl="0" indent="-298450" algn="l" rtl="0">
              <a:spcBef>
                <a:spcPts val="0"/>
              </a:spcBef>
              <a:spcAft>
                <a:spcPts val="0"/>
              </a:spcAft>
              <a:buClr>
                <a:schemeClr val="lt1"/>
              </a:buClr>
              <a:buSzPts val="1100"/>
              <a:buChar char="●"/>
            </a:pPr>
            <a:r>
              <a:rPr lang="en" sz="1100" dirty="0">
                <a:solidFill>
                  <a:schemeClr val="lt1"/>
                </a:solidFill>
                <a:cs typeface="B Nazanin" panose="00000700000000000000" pitchFamily="2" charset="-78"/>
              </a:rPr>
              <a:t>Use it for both personal and commercial projects.</a:t>
            </a:r>
            <a:endParaRPr sz="1100" dirty="0">
              <a:solidFill>
                <a:schemeClr val="lt1"/>
              </a:solidFill>
              <a:cs typeface="B Nazanin" panose="00000700000000000000" pitchFamily="2" charset="-78"/>
            </a:endParaRPr>
          </a:p>
          <a:p>
            <a:pPr marL="0" lvl="0" indent="0" algn="l" rtl="0">
              <a:spcBef>
                <a:spcPts val="1400"/>
              </a:spcBef>
              <a:spcAft>
                <a:spcPts val="0"/>
              </a:spcAft>
              <a:buClr>
                <a:srgbClr val="0E2A47"/>
              </a:buClr>
              <a:buSzPts val="1100"/>
              <a:buFont typeface="Arial"/>
              <a:buNone/>
            </a:pPr>
            <a:r>
              <a:rPr lang="en" sz="1100" b="1" dirty="0">
                <a:solidFill>
                  <a:schemeClr val="hlink"/>
                </a:solidFill>
                <a:cs typeface="B Nazanin" panose="00000700000000000000" pitchFamily="2" charset="-78"/>
              </a:rPr>
              <a:t>You are not allowed to:</a:t>
            </a:r>
            <a:endParaRPr sz="1100" b="1" dirty="0">
              <a:solidFill>
                <a:schemeClr val="hlink"/>
              </a:solidFill>
              <a:cs typeface="B Nazanin" panose="00000700000000000000" pitchFamily="2" charset="-78"/>
            </a:endParaRPr>
          </a:p>
          <a:p>
            <a:pPr marL="457200" lvl="0" indent="-298450" algn="l" rtl="0">
              <a:spcBef>
                <a:spcPts val="0"/>
              </a:spcBef>
              <a:spcAft>
                <a:spcPts val="0"/>
              </a:spcAft>
              <a:buClr>
                <a:schemeClr val="lt1"/>
              </a:buClr>
              <a:buSzPts val="1100"/>
              <a:buChar char="●"/>
            </a:pPr>
            <a:r>
              <a:rPr lang="en" sz="1100" dirty="0">
                <a:solidFill>
                  <a:schemeClr val="lt1"/>
                </a:solidFill>
                <a:cs typeface="B Nazanin" panose="00000700000000000000" pitchFamily="2" charset="-78"/>
              </a:rPr>
              <a:t>Sublicense, sell or rent any of Slidesgo Content (or a modified version of Slidesgo Content).</a:t>
            </a:r>
            <a:endParaRPr sz="1100" dirty="0">
              <a:solidFill>
                <a:schemeClr val="lt1"/>
              </a:solidFill>
              <a:cs typeface="B Nazanin" panose="00000700000000000000" pitchFamily="2" charset="-78"/>
            </a:endParaRPr>
          </a:p>
          <a:p>
            <a:pPr marL="457200" lvl="0" indent="-298450" algn="l" rtl="0">
              <a:spcBef>
                <a:spcPts val="0"/>
              </a:spcBef>
              <a:spcAft>
                <a:spcPts val="0"/>
              </a:spcAft>
              <a:buClr>
                <a:schemeClr val="lt1"/>
              </a:buClr>
              <a:buSzPts val="1100"/>
              <a:buChar char="●"/>
            </a:pPr>
            <a:r>
              <a:rPr lang="en" sz="1100" dirty="0">
                <a:solidFill>
                  <a:schemeClr val="lt1"/>
                </a:solidFill>
                <a:cs typeface="B Nazanin" panose="00000700000000000000" pitchFamily="2" charset="-78"/>
              </a:rPr>
              <a:t>Distribute Slidesgo Content unless it has been expressly authorized by Slidesgo.</a:t>
            </a:r>
            <a:endParaRPr sz="1100" dirty="0">
              <a:solidFill>
                <a:schemeClr val="lt1"/>
              </a:solidFill>
              <a:cs typeface="B Nazanin" panose="00000700000000000000" pitchFamily="2" charset="-78"/>
            </a:endParaRPr>
          </a:p>
          <a:p>
            <a:pPr marL="457200" lvl="0" indent="-298450" algn="l" rtl="0">
              <a:spcBef>
                <a:spcPts val="0"/>
              </a:spcBef>
              <a:spcAft>
                <a:spcPts val="0"/>
              </a:spcAft>
              <a:buClr>
                <a:schemeClr val="lt1"/>
              </a:buClr>
              <a:buSzPts val="1100"/>
              <a:buChar char="●"/>
            </a:pPr>
            <a:r>
              <a:rPr lang="en" sz="1100" dirty="0">
                <a:solidFill>
                  <a:schemeClr val="lt1"/>
                </a:solidFill>
                <a:cs typeface="B Nazanin" panose="00000700000000000000" pitchFamily="2" charset="-78"/>
              </a:rPr>
              <a:t>Include Slidesgo Content in an online or offline database or file.</a:t>
            </a:r>
            <a:endParaRPr sz="1100" dirty="0">
              <a:solidFill>
                <a:schemeClr val="lt1"/>
              </a:solidFill>
              <a:cs typeface="B Nazanin" panose="00000700000000000000" pitchFamily="2" charset="-78"/>
            </a:endParaRPr>
          </a:p>
          <a:p>
            <a:pPr marL="457200" lvl="0" indent="-298450" algn="l" rtl="0">
              <a:spcBef>
                <a:spcPts val="0"/>
              </a:spcBef>
              <a:spcAft>
                <a:spcPts val="0"/>
              </a:spcAft>
              <a:buClr>
                <a:schemeClr val="lt1"/>
              </a:buClr>
              <a:buSzPts val="1100"/>
              <a:buChar char="●"/>
            </a:pPr>
            <a:r>
              <a:rPr lang="en" sz="1100" dirty="0">
                <a:solidFill>
                  <a:schemeClr val="lt1"/>
                </a:solidFill>
                <a:cs typeface="B Nazanin" panose="00000700000000000000" pitchFamily="2" charset="-78"/>
              </a:rPr>
              <a:t>Offer Slidesgo templates (or modified versions of Slidesgo templates) for download.</a:t>
            </a:r>
            <a:endParaRPr sz="1100" dirty="0">
              <a:solidFill>
                <a:schemeClr val="lt1"/>
              </a:solidFill>
              <a:cs typeface="B Nazanin" panose="00000700000000000000" pitchFamily="2" charset="-78"/>
            </a:endParaRPr>
          </a:p>
          <a:p>
            <a:pPr marL="457200" lvl="0" indent="-298450" algn="l" rtl="0">
              <a:spcBef>
                <a:spcPts val="0"/>
              </a:spcBef>
              <a:spcAft>
                <a:spcPts val="0"/>
              </a:spcAft>
              <a:buClr>
                <a:schemeClr val="lt1"/>
              </a:buClr>
              <a:buSzPts val="1100"/>
              <a:buChar char="●"/>
            </a:pPr>
            <a:r>
              <a:rPr lang="en" sz="1100" dirty="0">
                <a:solidFill>
                  <a:schemeClr val="lt1"/>
                </a:solidFill>
                <a:cs typeface="B Nazanin" panose="00000700000000000000" pitchFamily="2" charset="-78"/>
              </a:rPr>
              <a:t>Acquire the copyright of Slidesgo Content.</a:t>
            </a:r>
            <a:endParaRPr sz="1100" dirty="0">
              <a:solidFill>
                <a:schemeClr val="lt1"/>
              </a:solidFill>
              <a:cs typeface="B Nazanin" panose="00000700000000000000" pitchFamily="2" charset="-78"/>
            </a:endParaRPr>
          </a:p>
          <a:p>
            <a:pPr marL="0" lvl="0" indent="0" algn="l" rtl="0">
              <a:spcBef>
                <a:spcPts val="0"/>
              </a:spcBef>
              <a:spcAft>
                <a:spcPts val="0"/>
              </a:spcAft>
              <a:buClr>
                <a:srgbClr val="0E2A47"/>
              </a:buClr>
              <a:buSzPts val="1100"/>
              <a:buFont typeface="Arial"/>
              <a:buNone/>
            </a:pPr>
            <a:endParaRPr sz="1100" dirty="0">
              <a:solidFill>
                <a:schemeClr val="lt1"/>
              </a:solidFill>
              <a:cs typeface="B Nazanin" panose="00000700000000000000" pitchFamily="2" charset="-78"/>
            </a:endParaRPr>
          </a:p>
          <a:p>
            <a:pPr marL="0" lvl="0" indent="0" algn="l" rtl="0">
              <a:spcBef>
                <a:spcPts val="0"/>
              </a:spcBef>
              <a:spcAft>
                <a:spcPts val="0"/>
              </a:spcAft>
              <a:buClr>
                <a:srgbClr val="0E2A47"/>
              </a:buClr>
              <a:buSzPts val="1100"/>
              <a:buFont typeface="Arial"/>
              <a:buNone/>
            </a:pPr>
            <a:endParaRPr sz="1100" dirty="0">
              <a:solidFill>
                <a:schemeClr val="lt1"/>
              </a:solidFill>
              <a:cs typeface="B Nazanin" panose="00000700000000000000" pitchFamily="2" charset="-78"/>
            </a:endParaRPr>
          </a:p>
          <a:p>
            <a:pPr marL="0" lvl="0" indent="0" algn="l" rtl="0">
              <a:spcBef>
                <a:spcPts val="0"/>
              </a:spcBef>
              <a:spcAft>
                <a:spcPts val="0"/>
              </a:spcAft>
              <a:buClr>
                <a:srgbClr val="0E2A47"/>
              </a:buClr>
              <a:buSzPts val="1100"/>
              <a:buFont typeface="Arial"/>
              <a:buNone/>
            </a:pPr>
            <a:endParaRPr sz="1100" dirty="0">
              <a:solidFill>
                <a:schemeClr val="lt1"/>
              </a:solidFill>
              <a:cs typeface="B Nazanin" panose="00000700000000000000" pitchFamily="2" charset="-78"/>
            </a:endParaRPr>
          </a:p>
          <a:p>
            <a:pPr marL="0" lvl="0" indent="0" algn="ctr" rtl="0">
              <a:spcBef>
                <a:spcPts val="0"/>
              </a:spcBef>
              <a:spcAft>
                <a:spcPts val="0"/>
              </a:spcAft>
              <a:buClr>
                <a:srgbClr val="0E2A47"/>
              </a:buClr>
              <a:buSzPts val="1100"/>
              <a:buFont typeface="Arial"/>
              <a:buNone/>
            </a:pPr>
            <a:endParaRPr sz="1100" dirty="0">
              <a:solidFill>
                <a:schemeClr val="lt1"/>
              </a:solidFill>
              <a:cs typeface="B Nazanin" panose="00000700000000000000" pitchFamily="2" charset="-78"/>
            </a:endParaRPr>
          </a:p>
          <a:p>
            <a:pPr marL="0" lvl="0" indent="0" algn="ctr" rtl="0">
              <a:spcBef>
                <a:spcPts val="0"/>
              </a:spcBef>
              <a:spcAft>
                <a:spcPts val="0"/>
              </a:spcAft>
              <a:buClr>
                <a:srgbClr val="0E2A47"/>
              </a:buClr>
              <a:buSzPts val="1100"/>
              <a:buFont typeface="Arial"/>
              <a:buNone/>
            </a:pPr>
            <a:r>
              <a:rPr lang="en" sz="1100" dirty="0">
                <a:solidFill>
                  <a:schemeClr val="lt1"/>
                </a:solidFill>
                <a:cs typeface="B Nazanin" panose="00000700000000000000" pitchFamily="2" charset="-78"/>
              </a:rPr>
              <a:t>For more information about editing slides, please read our FAQs or visit our blog:</a:t>
            </a:r>
            <a:endParaRPr sz="1100" dirty="0">
              <a:solidFill>
                <a:schemeClr val="lt1"/>
              </a:solidFill>
              <a:cs typeface="B Nazanin" panose="00000700000000000000" pitchFamily="2" charset="-78"/>
            </a:endParaRPr>
          </a:p>
          <a:p>
            <a:pPr marL="0" lvl="0" indent="0" algn="ctr" rtl="0">
              <a:spcBef>
                <a:spcPts val="0"/>
              </a:spcBef>
              <a:spcAft>
                <a:spcPts val="0"/>
              </a:spcAft>
              <a:buClr>
                <a:srgbClr val="0E2A47"/>
              </a:buClr>
              <a:buSzPts val="1100"/>
              <a:buFont typeface="Arial"/>
              <a:buNone/>
            </a:pPr>
            <a:r>
              <a:rPr lang="en" sz="1100" b="1" u="sng" dirty="0">
                <a:solidFill>
                  <a:schemeClr val="hlink"/>
                </a:solidFill>
                <a:cs typeface="B Nazanin" panose="00000700000000000000" pitchFamily="2" charset="-78"/>
                <a:hlinkClick r:id="rId4"/>
              </a:rPr>
              <a:t>https://slidesgo.com/faqs</a:t>
            </a:r>
            <a:r>
              <a:rPr lang="en" sz="1100" dirty="0">
                <a:solidFill>
                  <a:schemeClr val="lt1"/>
                </a:solidFill>
                <a:cs typeface="B Nazanin" panose="00000700000000000000" pitchFamily="2" charset="-78"/>
              </a:rPr>
              <a:t> and </a:t>
            </a:r>
            <a:r>
              <a:rPr lang="en" sz="1100" b="1" u="sng" dirty="0">
                <a:solidFill>
                  <a:schemeClr val="hlink"/>
                </a:solidFill>
                <a:cs typeface="B Nazanin" panose="00000700000000000000" pitchFamily="2" charset="-78"/>
                <a:hlinkClick r:id="rId5"/>
              </a:rPr>
              <a:t>https://slidesgo.com/slidesgo-school</a:t>
            </a:r>
            <a:endParaRPr sz="1000" dirty="0">
              <a:solidFill>
                <a:srgbClr val="FFFFFF"/>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156"/>
        <p:cNvGrpSpPr/>
        <p:nvPr/>
      </p:nvGrpSpPr>
      <p:grpSpPr>
        <a:xfrm>
          <a:off x="0" y="0"/>
          <a:ext cx="0" cy="0"/>
          <a:chOff x="0" y="0"/>
          <a:chExt cx="0" cy="0"/>
        </a:xfrm>
      </p:grpSpPr>
      <p:sp>
        <p:nvSpPr>
          <p:cNvPr id="1157" name="Google Shape;1157;p67"/>
          <p:cNvSpPr txBox="1"/>
          <p:nvPr/>
        </p:nvSpPr>
        <p:spPr>
          <a:xfrm>
            <a:off x="716700" y="1188000"/>
            <a:ext cx="7710600" cy="344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100">
                <a:solidFill>
                  <a:schemeClr val="lt1"/>
                </a:solidFill>
                <a:cs typeface="B Nazanin" panose="00000700000000000000" pitchFamily="2" charset="-78"/>
              </a:rPr>
              <a:t>As a Premium user, you can use this template without attributing </a:t>
            </a:r>
            <a:r>
              <a:rPr lang="en" sz="1100" b="1" u="sng">
                <a:solidFill>
                  <a:schemeClr val="hlink"/>
                </a:solidFill>
                <a:cs typeface="B Nazanin" panose="00000700000000000000" pitchFamily="2" charset="-78"/>
                <a:hlinkClick r:id="rId3"/>
              </a:rPr>
              <a:t>Slidesgo</a:t>
            </a:r>
            <a:r>
              <a:rPr lang="en" sz="1100" b="1">
                <a:solidFill>
                  <a:schemeClr val="hlink"/>
                </a:solidFill>
                <a:cs typeface="B Nazanin" panose="00000700000000000000" pitchFamily="2" charset="-78"/>
              </a:rPr>
              <a:t> </a:t>
            </a:r>
            <a:r>
              <a:rPr lang="en" sz="1100">
                <a:solidFill>
                  <a:schemeClr val="lt1"/>
                </a:solidFill>
                <a:cs typeface="B Nazanin" panose="00000700000000000000" pitchFamily="2" charset="-78"/>
              </a:rPr>
              <a:t>or keeping the "</a:t>
            </a:r>
            <a:r>
              <a:rPr lang="en" sz="1100" b="1" u="sng">
                <a:solidFill>
                  <a:schemeClr val="hlink"/>
                </a:solidFill>
                <a:cs typeface="B Nazanin" panose="00000700000000000000" pitchFamily="2" charset="-78"/>
                <a:hlinkClick r:id="" action="ppaction://noaction"/>
              </a:rPr>
              <a:t>Thanks</a:t>
            </a:r>
            <a:r>
              <a:rPr lang="en" sz="1100">
                <a:solidFill>
                  <a:schemeClr val="lt1"/>
                </a:solidFill>
                <a:cs typeface="B Nazanin" panose="00000700000000000000" pitchFamily="2" charset="-78"/>
              </a:rPr>
              <a:t>" slide.</a:t>
            </a:r>
            <a:endParaRPr sz="1100">
              <a:solidFill>
                <a:schemeClr val="lt1"/>
              </a:solidFill>
              <a:cs typeface="B Nazanin" panose="00000700000000000000" pitchFamily="2" charset="-78"/>
            </a:endParaRPr>
          </a:p>
          <a:p>
            <a:pPr marL="0" lvl="0" indent="0" algn="l" rtl="0">
              <a:spcBef>
                <a:spcPts val="1000"/>
              </a:spcBef>
              <a:spcAft>
                <a:spcPts val="0"/>
              </a:spcAft>
              <a:buClr>
                <a:schemeClr val="dk1"/>
              </a:buClr>
              <a:buSzPts val="1100"/>
              <a:buFont typeface="Arial"/>
              <a:buNone/>
            </a:pPr>
            <a:r>
              <a:rPr lang="en" sz="1100" b="1">
                <a:solidFill>
                  <a:schemeClr val="hlink"/>
                </a:solidFill>
                <a:cs typeface="B Nazanin" panose="00000700000000000000" pitchFamily="2" charset="-78"/>
              </a:rPr>
              <a:t>You are allowed to:</a:t>
            </a:r>
            <a:endParaRPr sz="1100" b="1">
              <a:solidFill>
                <a:schemeClr val="hlink"/>
              </a:solidFill>
              <a:cs typeface="B Nazanin" panose="00000700000000000000" pitchFamily="2" charset="-78"/>
            </a:endParaRPr>
          </a:p>
          <a:p>
            <a:pPr marL="457200" lvl="0" indent="-298450" algn="l" rtl="0">
              <a:spcBef>
                <a:spcPts val="0"/>
              </a:spcBef>
              <a:spcAft>
                <a:spcPts val="0"/>
              </a:spcAft>
              <a:buClr>
                <a:schemeClr val="lt1"/>
              </a:buClr>
              <a:buSzPts val="1100"/>
              <a:buFont typeface="Arial"/>
              <a:buChar char="●"/>
            </a:pPr>
            <a:r>
              <a:rPr lang="en" sz="1100">
                <a:solidFill>
                  <a:schemeClr val="lt1"/>
                </a:solidFill>
                <a:cs typeface="B Nazanin" panose="00000700000000000000" pitchFamily="2" charset="-78"/>
              </a:rPr>
              <a:t>Modify this template.</a:t>
            </a:r>
            <a:endParaRPr sz="1100">
              <a:solidFill>
                <a:schemeClr val="lt1"/>
              </a:solidFill>
              <a:cs typeface="B Nazanin" panose="00000700000000000000" pitchFamily="2" charset="-78"/>
            </a:endParaRPr>
          </a:p>
          <a:p>
            <a:pPr marL="457200" lvl="0" indent="-298450" algn="l" rtl="0">
              <a:spcBef>
                <a:spcPts val="0"/>
              </a:spcBef>
              <a:spcAft>
                <a:spcPts val="0"/>
              </a:spcAft>
              <a:buClr>
                <a:schemeClr val="lt1"/>
              </a:buClr>
              <a:buSzPts val="1100"/>
              <a:buFont typeface="Arial"/>
              <a:buChar char="●"/>
            </a:pPr>
            <a:r>
              <a:rPr lang="en" sz="1100">
                <a:solidFill>
                  <a:schemeClr val="lt1"/>
                </a:solidFill>
                <a:cs typeface="B Nazanin" panose="00000700000000000000" pitchFamily="2" charset="-78"/>
              </a:rPr>
              <a:t>Use it for both personal and commercial purposes.</a:t>
            </a:r>
            <a:endParaRPr sz="1100">
              <a:solidFill>
                <a:schemeClr val="lt1"/>
              </a:solidFill>
              <a:cs typeface="B Nazanin" panose="00000700000000000000" pitchFamily="2" charset="-78"/>
            </a:endParaRPr>
          </a:p>
          <a:p>
            <a:pPr marL="457200" lvl="0" indent="-298450" algn="l" rtl="0">
              <a:spcBef>
                <a:spcPts val="0"/>
              </a:spcBef>
              <a:spcAft>
                <a:spcPts val="0"/>
              </a:spcAft>
              <a:buClr>
                <a:schemeClr val="lt1"/>
              </a:buClr>
              <a:buSzPts val="1100"/>
              <a:buFont typeface="Arial"/>
              <a:buChar char="●"/>
            </a:pPr>
            <a:r>
              <a:rPr lang="en" sz="1100">
                <a:solidFill>
                  <a:schemeClr val="lt1"/>
                </a:solidFill>
                <a:cs typeface="B Nazanin" panose="00000700000000000000" pitchFamily="2" charset="-78"/>
              </a:rPr>
              <a:t>Hide or delete the “Thanks” slide and the mention to Slidesgo in the credits.</a:t>
            </a:r>
            <a:endParaRPr sz="1100">
              <a:solidFill>
                <a:schemeClr val="lt1"/>
              </a:solidFill>
              <a:cs typeface="B Nazanin" panose="00000700000000000000" pitchFamily="2" charset="-78"/>
            </a:endParaRPr>
          </a:p>
          <a:p>
            <a:pPr marL="457200" lvl="0" indent="-298450" algn="l" rtl="0">
              <a:spcBef>
                <a:spcPts val="0"/>
              </a:spcBef>
              <a:spcAft>
                <a:spcPts val="0"/>
              </a:spcAft>
              <a:buClr>
                <a:schemeClr val="lt1"/>
              </a:buClr>
              <a:buSzPts val="1100"/>
              <a:buFont typeface="Arial"/>
              <a:buChar char="●"/>
            </a:pPr>
            <a:r>
              <a:rPr lang="en" sz="1100">
                <a:solidFill>
                  <a:schemeClr val="lt1"/>
                </a:solidFill>
                <a:cs typeface="B Nazanin" panose="00000700000000000000" pitchFamily="2" charset="-78"/>
              </a:rPr>
              <a:t>Share this template in an editable format with people who are not part of your team.</a:t>
            </a:r>
            <a:endParaRPr sz="1100">
              <a:solidFill>
                <a:schemeClr val="lt1"/>
              </a:solidFill>
              <a:cs typeface="B Nazanin" panose="00000700000000000000" pitchFamily="2" charset="-78"/>
            </a:endParaRPr>
          </a:p>
          <a:p>
            <a:pPr marL="0" lvl="0" indent="0" algn="l" rtl="0">
              <a:spcBef>
                <a:spcPts val="1000"/>
              </a:spcBef>
              <a:spcAft>
                <a:spcPts val="0"/>
              </a:spcAft>
              <a:buClr>
                <a:schemeClr val="dk1"/>
              </a:buClr>
              <a:buSzPts val="1100"/>
              <a:buFont typeface="Arial"/>
              <a:buNone/>
            </a:pPr>
            <a:r>
              <a:rPr lang="en" sz="1100" b="1">
                <a:solidFill>
                  <a:schemeClr val="hlink"/>
                </a:solidFill>
                <a:cs typeface="B Nazanin" panose="00000700000000000000" pitchFamily="2" charset="-78"/>
              </a:rPr>
              <a:t>You are not allowed to:</a:t>
            </a:r>
            <a:endParaRPr sz="1100" b="1">
              <a:solidFill>
                <a:schemeClr val="hlink"/>
              </a:solidFill>
              <a:cs typeface="B Nazanin" panose="00000700000000000000" pitchFamily="2" charset="-78"/>
            </a:endParaRPr>
          </a:p>
          <a:p>
            <a:pPr marL="457200" lvl="0" indent="-298450" algn="l" rtl="0">
              <a:spcBef>
                <a:spcPts val="0"/>
              </a:spcBef>
              <a:spcAft>
                <a:spcPts val="0"/>
              </a:spcAft>
              <a:buClr>
                <a:schemeClr val="lt1"/>
              </a:buClr>
              <a:buSzPts val="1100"/>
              <a:buFont typeface="Arial"/>
              <a:buChar char="●"/>
            </a:pPr>
            <a:r>
              <a:rPr lang="en" sz="1100">
                <a:solidFill>
                  <a:schemeClr val="lt1"/>
                </a:solidFill>
                <a:cs typeface="B Nazanin" panose="00000700000000000000" pitchFamily="2" charset="-78"/>
              </a:rPr>
              <a:t>Sublicense, sell or rent this Slidesgo Template (or a modified version of this Slidesgo Template).</a:t>
            </a:r>
            <a:endParaRPr sz="1100">
              <a:solidFill>
                <a:schemeClr val="lt1"/>
              </a:solidFill>
              <a:cs typeface="B Nazanin" panose="00000700000000000000" pitchFamily="2" charset="-78"/>
            </a:endParaRPr>
          </a:p>
          <a:p>
            <a:pPr marL="457200" lvl="0" indent="-298450" algn="l" rtl="0">
              <a:spcBef>
                <a:spcPts val="0"/>
              </a:spcBef>
              <a:spcAft>
                <a:spcPts val="0"/>
              </a:spcAft>
              <a:buClr>
                <a:schemeClr val="lt1"/>
              </a:buClr>
              <a:buSzPts val="1100"/>
              <a:buFont typeface="Arial"/>
              <a:buChar char="●"/>
            </a:pPr>
            <a:r>
              <a:rPr lang="en" sz="1100">
                <a:solidFill>
                  <a:schemeClr val="lt1"/>
                </a:solidFill>
                <a:cs typeface="B Nazanin" panose="00000700000000000000" pitchFamily="2" charset="-78"/>
              </a:rPr>
              <a:t>Distribute this Slidesgo Template (or a modified version of this Slidesgo Template) or include it in a database or in any other product or service that offers downloadable images, icons or presentations that may be subject to distribution or resale.</a:t>
            </a:r>
            <a:endParaRPr sz="1100">
              <a:solidFill>
                <a:schemeClr val="lt1"/>
              </a:solidFill>
              <a:cs typeface="B Nazanin" panose="00000700000000000000" pitchFamily="2" charset="-78"/>
            </a:endParaRPr>
          </a:p>
          <a:p>
            <a:pPr marL="457200" lvl="0" indent="-298450" algn="l" rtl="0">
              <a:spcBef>
                <a:spcPts val="0"/>
              </a:spcBef>
              <a:spcAft>
                <a:spcPts val="0"/>
              </a:spcAft>
              <a:buClr>
                <a:schemeClr val="lt1"/>
              </a:buClr>
              <a:buSzPts val="1100"/>
              <a:buFont typeface="Arial"/>
              <a:buChar char="●"/>
            </a:pPr>
            <a:r>
              <a:rPr lang="en" sz="1100">
                <a:solidFill>
                  <a:schemeClr val="lt1"/>
                </a:solidFill>
                <a:cs typeface="B Nazanin" panose="00000700000000000000" pitchFamily="2" charset="-78"/>
              </a:rPr>
              <a:t>Use any of the elements that are part of this Slidesgo Template in an isolated and separated way from this Template.</a:t>
            </a:r>
            <a:endParaRPr sz="1100">
              <a:solidFill>
                <a:schemeClr val="lt1"/>
              </a:solidFill>
              <a:cs typeface="B Nazanin" panose="00000700000000000000" pitchFamily="2" charset="-78"/>
            </a:endParaRPr>
          </a:p>
          <a:p>
            <a:pPr marL="457200" lvl="0" indent="-298450" algn="l" rtl="0">
              <a:spcBef>
                <a:spcPts val="0"/>
              </a:spcBef>
              <a:spcAft>
                <a:spcPts val="0"/>
              </a:spcAft>
              <a:buClr>
                <a:schemeClr val="lt1"/>
              </a:buClr>
              <a:buSzPts val="1100"/>
              <a:buFont typeface="Arial"/>
              <a:buChar char="●"/>
            </a:pPr>
            <a:r>
              <a:rPr lang="en" sz="1100">
                <a:solidFill>
                  <a:schemeClr val="lt1"/>
                </a:solidFill>
                <a:cs typeface="B Nazanin" panose="00000700000000000000" pitchFamily="2" charset="-78"/>
              </a:rPr>
              <a:t>Register any of the elements that are part of this template as a trademark or logo, or register it as a work in an intellectual property registry or similar.</a:t>
            </a:r>
            <a:endParaRPr sz="1100">
              <a:solidFill>
                <a:schemeClr val="lt1"/>
              </a:solidFill>
              <a:cs typeface="B Nazanin" panose="00000700000000000000" pitchFamily="2" charset="-78"/>
            </a:endParaRPr>
          </a:p>
          <a:p>
            <a:pPr marL="0" lvl="0" indent="0" algn="l" rtl="0">
              <a:spcBef>
                <a:spcPts val="0"/>
              </a:spcBef>
              <a:spcAft>
                <a:spcPts val="0"/>
              </a:spcAft>
              <a:buClr>
                <a:schemeClr val="dk1"/>
              </a:buClr>
              <a:buSzPts val="1100"/>
              <a:buFont typeface="Arial"/>
              <a:buNone/>
            </a:pPr>
            <a:endParaRPr sz="1100">
              <a:solidFill>
                <a:schemeClr val="lt1"/>
              </a:solidFill>
              <a:cs typeface="B Nazanin" panose="00000700000000000000" pitchFamily="2" charset="-78"/>
            </a:endParaRPr>
          </a:p>
          <a:p>
            <a:pPr marL="0" lvl="0" indent="0" algn="ctr" rtl="0">
              <a:spcBef>
                <a:spcPts val="0"/>
              </a:spcBef>
              <a:spcAft>
                <a:spcPts val="0"/>
              </a:spcAft>
              <a:buClr>
                <a:schemeClr val="dk1"/>
              </a:buClr>
              <a:buSzPts val="1100"/>
              <a:buFont typeface="Arial"/>
              <a:buNone/>
            </a:pPr>
            <a:r>
              <a:rPr lang="en" sz="1100">
                <a:solidFill>
                  <a:schemeClr val="lt1"/>
                </a:solidFill>
                <a:cs typeface="B Nazanin" panose="00000700000000000000" pitchFamily="2" charset="-78"/>
              </a:rPr>
              <a:t>For more information about editing slides, please read our FAQs or visit our blog:</a:t>
            </a:r>
            <a:endParaRPr sz="1100">
              <a:solidFill>
                <a:schemeClr val="lt1"/>
              </a:solidFill>
              <a:cs typeface="B Nazanin" panose="00000700000000000000" pitchFamily="2" charset="-78"/>
            </a:endParaRPr>
          </a:p>
          <a:p>
            <a:pPr marL="0" lvl="0" indent="0" algn="ctr" rtl="0">
              <a:spcBef>
                <a:spcPts val="0"/>
              </a:spcBef>
              <a:spcAft>
                <a:spcPts val="0"/>
              </a:spcAft>
              <a:buClr>
                <a:schemeClr val="dk1"/>
              </a:buClr>
              <a:buSzPts val="1100"/>
              <a:buFont typeface="Arial"/>
              <a:buNone/>
            </a:pPr>
            <a:r>
              <a:rPr lang="en" sz="1100" b="1" u="sng">
                <a:solidFill>
                  <a:schemeClr val="hlink"/>
                </a:solidFill>
                <a:cs typeface="B Nazanin" panose="00000700000000000000" pitchFamily="2" charset="-78"/>
                <a:hlinkClick r:id="rId4"/>
              </a:rPr>
              <a:t>https://slidesgo.com/faqs</a:t>
            </a:r>
            <a:r>
              <a:rPr lang="en" sz="1100">
                <a:solidFill>
                  <a:schemeClr val="lt1"/>
                </a:solidFill>
                <a:cs typeface="B Nazanin" panose="00000700000000000000" pitchFamily="2" charset="-78"/>
              </a:rPr>
              <a:t> and </a:t>
            </a:r>
            <a:r>
              <a:rPr lang="en" sz="1100" b="1" u="sng">
                <a:solidFill>
                  <a:schemeClr val="hlink"/>
                </a:solidFill>
                <a:cs typeface="B Nazanin" panose="00000700000000000000" pitchFamily="2" charset="-78"/>
                <a:hlinkClick r:id="rId5"/>
              </a:rPr>
              <a:t>https://slidesgo.com/slidesgo-school</a:t>
            </a:r>
            <a:endParaRPr sz="1000">
              <a:solidFill>
                <a:schemeClr val="lt1"/>
              </a:solidFill>
              <a:cs typeface="B Nazanin" panose="00000700000000000000" pitchFamily="2" charset="-78"/>
            </a:endParaRPr>
          </a:p>
        </p:txBody>
      </p:sp>
      <p:sp>
        <p:nvSpPr>
          <p:cNvPr id="1158" name="Google Shape;1158;p67"/>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دستورالعمل استفاده (کاربران برتر)</a:t>
            </a:r>
            <a:endParaRPr dirty="0">
              <a:cs typeface="B Nazanin" panose="000007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162"/>
        <p:cNvGrpSpPr/>
        <p:nvPr/>
      </p:nvGrpSpPr>
      <p:grpSpPr>
        <a:xfrm>
          <a:off x="0" y="0"/>
          <a:ext cx="0" cy="0"/>
          <a:chOff x="0" y="0"/>
          <a:chExt cx="0" cy="0"/>
        </a:xfrm>
      </p:grpSpPr>
      <p:sp>
        <p:nvSpPr>
          <p:cNvPr id="1163" name="Google Shape;1163;p68"/>
          <p:cNvSpPr txBox="1"/>
          <p:nvPr/>
        </p:nvSpPr>
        <p:spPr>
          <a:xfrm>
            <a:off x="716700" y="1188000"/>
            <a:ext cx="7710600" cy="1425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lt1"/>
                </a:solidFill>
                <a:cs typeface="B Nazanin" panose="00000700000000000000" pitchFamily="2" charset="-78"/>
              </a:rPr>
              <a:t>This presentation has been made using the following fonts:</a:t>
            </a:r>
            <a:endParaRPr sz="1100">
              <a:solidFill>
                <a:schemeClr val="lt1"/>
              </a:solidFill>
              <a:cs typeface="B Nazanin" panose="00000700000000000000" pitchFamily="2" charset="-78"/>
            </a:endParaRPr>
          </a:p>
          <a:p>
            <a:pPr marL="0" lvl="0" indent="0" algn="ctr" rtl="0">
              <a:spcBef>
                <a:spcPts val="1000"/>
              </a:spcBef>
              <a:spcAft>
                <a:spcPts val="0"/>
              </a:spcAft>
              <a:buClr>
                <a:schemeClr val="dk1"/>
              </a:buClr>
              <a:buSzPts val="1100"/>
              <a:buFont typeface="Arial"/>
              <a:buNone/>
            </a:pPr>
            <a:r>
              <a:rPr lang="en" sz="1100" b="1">
                <a:solidFill>
                  <a:schemeClr val="lt1"/>
                </a:solidFill>
                <a:cs typeface="B Nazanin" panose="00000700000000000000" pitchFamily="2" charset="-78"/>
              </a:rPr>
              <a:t>Righteous</a:t>
            </a:r>
            <a:endParaRPr sz="1100" b="1">
              <a:solidFill>
                <a:schemeClr val="lt1"/>
              </a:solidFill>
              <a:cs typeface="B Nazanin" panose="00000700000000000000" pitchFamily="2" charset="-78"/>
            </a:endParaRPr>
          </a:p>
          <a:p>
            <a:pPr marL="0" lvl="0" indent="0" algn="ctr" rtl="0">
              <a:spcBef>
                <a:spcPts val="0"/>
              </a:spcBef>
              <a:spcAft>
                <a:spcPts val="0"/>
              </a:spcAft>
              <a:buClr>
                <a:schemeClr val="dk1"/>
              </a:buClr>
              <a:buSzPts val="1100"/>
              <a:buFont typeface="Arial"/>
              <a:buNone/>
            </a:pPr>
            <a:r>
              <a:rPr lang="en" sz="1100">
                <a:solidFill>
                  <a:schemeClr val="lt1"/>
                </a:solidFill>
                <a:cs typeface="B Nazanin" panose="00000700000000000000" pitchFamily="2" charset="-78"/>
              </a:rPr>
              <a:t>(</a:t>
            </a:r>
            <a:r>
              <a:rPr lang="en" sz="1100">
                <a:solidFill>
                  <a:schemeClr val="lt1"/>
                </a:solidFill>
                <a:uFill>
                  <a:noFill/>
                </a:uFill>
                <a:cs typeface="B Nazanin" panose="00000700000000000000" pitchFamily="2" charset="-78"/>
                <a:hlinkClick r:id="rId3">
                  <a:extLst>
                    <a:ext uri="{A12FA001-AC4F-418D-AE19-62706E023703}">
                      <ahyp:hlinkClr xmlns:ahyp="http://schemas.microsoft.com/office/drawing/2018/hyperlinkcolor" val="tx"/>
                    </a:ext>
                  </a:extLst>
                </a:hlinkClick>
              </a:rPr>
              <a:t>https://fonts.google.com/specimen/Righteous</a:t>
            </a:r>
            <a:r>
              <a:rPr lang="en" sz="1100">
                <a:solidFill>
                  <a:schemeClr val="lt1"/>
                </a:solidFill>
                <a:cs typeface="B Nazanin" panose="00000700000000000000" pitchFamily="2" charset="-78"/>
              </a:rPr>
              <a:t>)</a:t>
            </a:r>
            <a:endParaRPr sz="1100">
              <a:solidFill>
                <a:schemeClr val="lt1"/>
              </a:solidFill>
              <a:cs typeface="B Nazanin" panose="00000700000000000000" pitchFamily="2" charset="-78"/>
            </a:endParaRPr>
          </a:p>
          <a:p>
            <a:pPr marL="0" lvl="0" indent="0" algn="ctr" rtl="0">
              <a:spcBef>
                <a:spcPts val="0"/>
              </a:spcBef>
              <a:spcAft>
                <a:spcPts val="0"/>
              </a:spcAft>
              <a:buClr>
                <a:schemeClr val="dk1"/>
              </a:buClr>
              <a:buSzPts val="1100"/>
              <a:buFont typeface="Arial"/>
              <a:buNone/>
            </a:pPr>
            <a:endParaRPr sz="1100">
              <a:solidFill>
                <a:schemeClr val="lt1"/>
              </a:solidFill>
              <a:cs typeface="B Nazanin" panose="00000700000000000000" pitchFamily="2" charset="-78"/>
            </a:endParaRPr>
          </a:p>
          <a:p>
            <a:pPr marL="0" lvl="0" indent="0" algn="ctr" rtl="0">
              <a:spcBef>
                <a:spcPts val="0"/>
              </a:spcBef>
              <a:spcAft>
                <a:spcPts val="0"/>
              </a:spcAft>
              <a:buClr>
                <a:schemeClr val="dk1"/>
              </a:buClr>
              <a:buSzPts val="1100"/>
              <a:buFont typeface="Arial"/>
              <a:buNone/>
            </a:pPr>
            <a:r>
              <a:rPr lang="en" sz="1100" b="1">
                <a:solidFill>
                  <a:schemeClr val="lt1"/>
                </a:solidFill>
                <a:cs typeface="B Nazanin" panose="00000700000000000000" pitchFamily="2" charset="-78"/>
              </a:rPr>
              <a:t>Lato</a:t>
            </a:r>
            <a:endParaRPr sz="1100" b="1">
              <a:solidFill>
                <a:schemeClr val="lt1"/>
              </a:solidFill>
              <a:cs typeface="B Nazanin" panose="00000700000000000000" pitchFamily="2" charset="-78"/>
            </a:endParaRPr>
          </a:p>
          <a:p>
            <a:pPr marL="0" lvl="0" indent="0" algn="ctr" rtl="0">
              <a:spcBef>
                <a:spcPts val="0"/>
              </a:spcBef>
              <a:spcAft>
                <a:spcPts val="0"/>
              </a:spcAft>
              <a:buClr>
                <a:schemeClr val="dk1"/>
              </a:buClr>
              <a:buSzPts val="1100"/>
              <a:buFont typeface="Arial"/>
              <a:buNone/>
            </a:pPr>
            <a:r>
              <a:rPr lang="en" sz="1100">
                <a:solidFill>
                  <a:schemeClr val="lt1"/>
                </a:solidFill>
                <a:cs typeface="B Nazanin" panose="00000700000000000000" pitchFamily="2" charset="-78"/>
              </a:rPr>
              <a:t>(</a:t>
            </a:r>
            <a:r>
              <a:rPr lang="en" sz="1100">
                <a:solidFill>
                  <a:schemeClr val="lt1"/>
                </a:solidFill>
                <a:uFill>
                  <a:noFill/>
                </a:uFill>
                <a:cs typeface="B Nazanin" panose="00000700000000000000" pitchFamily="2" charset="-78"/>
                <a:hlinkClick r:id="rId4">
                  <a:extLst>
                    <a:ext uri="{A12FA001-AC4F-418D-AE19-62706E023703}">
                      <ahyp:hlinkClr xmlns:ahyp="http://schemas.microsoft.com/office/drawing/2018/hyperlinkcolor" val="tx"/>
                    </a:ext>
                  </a:extLst>
                </a:hlinkClick>
              </a:rPr>
              <a:t>https://fonts.google.com/specimen/Lato</a:t>
            </a:r>
            <a:r>
              <a:rPr lang="en" sz="1100">
                <a:solidFill>
                  <a:schemeClr val="lt1"/>
                </a:solidFill>
                <a:cs typeface="B Nazanin" panose="00000700000000000000" pitchFamily="2" charset="-78"/>
              </a:rPr>
              <a:t>)</a:t>
            </a:r>
            <a:endParaRPr sz="1100">
              <a:solidFill>
                <a:schemeClr val="lt1"/>
              </a:solidFill>
              <a:cs typeface="B Nazanin" panose="00000700000000000000" pitchFamily="2" charset="-78"/>
            </a:endParaRPr>
          </a:p>
        </p:txBody>
      </p:sp>
      <p:sp>
        <p:nvSpPr>
          <p:cNvPr id="1164" name="Google Shape;1164;p68"/>
          <p:cNvSpPr/>
          <p:nvPr/>
        </p:nvSpPr>
        <p:spPr>
          <a:xfrm>
            <a:off x="2583563" y="2947800"/>
            <a:ext cx="791400" cy="754200"/>
          </a:xfrm>
          <a:prstGeom prst="roundRect">
            <a:avLst>
              <a:gd name="adj" fmla="val 16667"/>
            </a:avLst>
          </a:prstGeom>
          <a:solidFill>
            <a:srgbClr val="2D352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5" name="Google Shape;1165;p68"/>
          <p:cNvSpPr/>
          <p:nvPr/>
        </p:nvSpPr>
        <p:spPr>
          <a:xfrm>
            <a:off x="3645382" y="2947800"/>
            <a:ext cx="791400" cy="754200"/>
          </a:xfrm>
          <a:prstGeom prst="roundRect">
            <a:avLst>
              <a:gd name="adj" fmla="val 16667"/>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6" name="Google Shape;1166;p68"/>
          <p:cNvSpPr/>
          <p:nvPr/>
        </p:nvSpPr>
        <p:spPr>
          <a:xfrm>
            <a:off x="4707202" y="2947800"/>
            <a:ext cx="791400" cy="754200"/>
          </a:xfrm>
          <a:prstGeom prst="roundRect">
            <a:avLst>
              <a:gd name="adj" fmla="val 16667"/>
            </a:avLst>
          </a:prstGeom>
          <a:solidFill>
            <a:srgbClr val="556F5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7" name="Google Shape;1167;p68"/>
          <p:cNvSpPr txBox="1"/>
          <p:nvPr/>
        </p:nvSpPr>
        <p:spPr>
          <a:xfrm>
            <a:off x="2583563"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cs typeface="B Nazanin" panose="00000700000000000000" pitchFamily="2" charset="-78"/>
              </a:rPr>
              <a:t>#2d352f</a:t>
            </a:r>
            <a:endParaRPr sz="1000">
              <a:solidFill>
                <a:srgbClr val="FFFFFF"/>
              </a:solidFill>
              <a:cs typeface="B Nazanin" panose="00000700000000000000" pitchFamily="2" charset="-78"/>
            </a:endParaRPr>
          </a:p>
        </p:txBody>
      </p:sp>
      <p:sp>
        <p:nvSpPr>
          <p:cNvPr id="1168" name="Google Shape;1168;p68"/>
          <p:cNvSpPr txBox="1"/>
          <p:nvPr/>
        </p:nvSpPr>
        <p:spPr>
          <a:xfrm>
            <a:off x="3645388"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212121"/>
                </a:solidFill>
                <a:cs typeface="B Nazanin" panose="00000700000000000000" pitchFamily="2" charset="-78"/>
              </a:rPr>
              <a:t>#ffffff</a:t>
            </a:r>
            <a:endParaRPr sz="1000">
              <a:solidFill>
                <a:srgbClr val="212121"/>
              </a:solidFill>
              <a:cs typeface="B Nazanin" panose="00000700000000000000" pitchFamily="2" charset="-78"/>
            </a:endParaRPr>
          </a:p>
        </p:txBody>
      </p:sp>
      <p:sp>
        <p:nvSpPr>
          <p:cNvPr id="1169" name="Google Shape;1169;p68"/>
          <p:cNvSpPr txBox="1"/>
          <p:nvPr/>
        </p:nvSpPr>
        <p:spPr>
          <a:xfrm>
            <a:off x="4707213"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cs typeface="B Nazanin" panose="00000700000000000000" pitchFamily="2" charset="-78"/>
              </a:rPr>
              <a:t>#556f5d</a:t>
            </a:r>
            <a:endParaRPr sz="1000">
              <a:solidFill>
                <a:srgbClr val="FFFFFF"/>
              </a:solidFill>
              <a:cs typeface="B Nazanin" panose="00000700000000000000" pitchFamily="2" charset="-78"/>
            </a:endParaRPr>
          </a:p>
        </p:txBody>
      </p:sp>
      <p:sp>
        <p:nvSpPr>
          <p:cNvPr id="1170" name="Google Shape;1170;p68"/>
          <p:cNvSpPr/>
          <p:nvPr/>
        </p:nvSpPr>
        <p:spPr>
          <a:xfrm>
            <a:off x="5769038" y="2947800"/>
            <a:ext cx="791400" cy="754200"/>
          </a:xfrm>
          <a:prstGeom prst="roundRect">
            <a:avLst>
              <a:gd name="adj" fmla="val 16667"/>
            </a:avLst>
          </a:prstGeom>
          <a:solidFill>
            <a:srgbClr val="41524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1" name="Google Shape;1171;p68"/>
          <p:cNvSpPr txBox="1"/>
          <p:nvPr/>
        </p:nvSpPr>
        <p:spPr>
          <a:xfrm>
            <a:off x="5769038"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cs typeface="B Nazanin" panose="00000700000000000000" pitchFamily="2" charset="-78"/>
              </a:rPr>
              <a:t>#415246</a:t>
            </a:r>
            <a:endParaRPr sz="1000">
              <a:solidFill>
                <a:srgbClr val="FFFFFF"/>
              </a:solidFill>
              <a:cs typeface="B Nazanin" panose="00000700000000000000" pitchFamily="2" charset="-78"/>
            </a:endParaRPr>
          </a:p>
        </p:txBody>
      </p:sp>
      <p:sp>
        <p:nvSpPr>
          <p:cNvPr id="1172" name="Google Shape;1172;p68"/>
          <p:cNvSpPr/>
          <p:nvPr/>
        </p:nvSpPr>
        <p:spPr>
          <a:xfrm>
            <a:off x="4707213" y="3878900"/>
            <a:ext cx="791400" cy="754200"/>
          </a:xfrm>
          <a:prstGeom prst="roundRect">
            <a:avLst>
              <a:gd name="adj" fmla="val 16667"/>
            </a:avLst>
          </a:prstGeom>
          <a:solidFill>
            <a:srgbClr val="C5CEC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3" name="Google Shape;1173;p68"/>
          <p:cNvSpPr txBox="1"/>
          <p:nvPr/>
        </p:nvSpPr>
        <p:spPr>
          <a:xfrm>
            <a:off x="4707213" y="40359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212121"/>
                </a:solidFill>
                <a:cs typeface="B Nazanin" panose="00000700000000000000" pitchFamily="2" charset="-78"/>
              </a:rPr>
              <a:t>#c5cec7</a:t>
            </a:r>
            <a:endParaRPr sz="1000">
              <a:solidFill>
                <a:srgbClr val="212121"/>
              </a:solidFill>
              <a:cs typeface="B Nazanin" panose="00000700000000000000" pitchFamily="2" charset="-78"/>
            </a:endParaRPr>
          </a:p>
        </p:txBody>
      </p:sp>
      <p:sp>
        <p:nvSpPr>
          <p:cNvPr id="1174" name="Google Shape;1174;p68"/>
          <p:cNvSpPr/>
          <p:nvPr/>
        </p:nvSpPr>
        <p:spPr>
          <a:xfrm>
            <a:off x="3645388" y="3878900"/>
            <a:ext cx="791400" cy="754200"/>
          </a:xfrm>
          <a:prstGeom prst="roundRect">
            <a:avLst>
              <a:gd name="adj" fmla="val 16667"/>
            </a:avLst>
          </a:prstGeom>
          <a:solidFill>
            <a:srgbClr val="82918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5" name="Google Shape;1175;p68"/>
          <p:cNvSpPr txBox="1"/>
          <p:nvPr/>
        </p:nvSpPr>
        <p:spPr>
          <a:xfrm>
            <a:off x="3645388" y="40359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cs typeface="B Nazanin" panose="00000700000000000000" pitchFamily="2" charset="-78"/>
              </a:rPr>
              <a:t>#829186</a:t>
            </a:r>
            <a:endParaRPr sz="1000">
              <a:solidFill>
                <a:srgbClr val="FFFFFF"/>
              </a:solidFill>
              <a:cs typeface="B Nazanin" panose="00000700000000000000" pitchFamily="2" charset="-78"/>
            </a:endParaRPr>
          </a:p>
        </p:txBody>
      </p:sp>
      <p:sp>
        <p:nvSpPr>
          <p:cNvPr id="1176" name="Google Shape;1176;p68"/>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lt1"/>
                </a:solidFill>
                <a:cs typeface="B Nazanin" panose="00000700000000000000" pitchFamily="2" charset="-78"/>
              </a:rPr>
              <a:t>فونت ها و رنگ های استفاده شده</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180"/>
        <p:cNvGrpSpPr/>
        <p:nvPr/>
      </p:nvGrpSpPr>
      <p:grpSpPr>
        <a:xfrm>
          <a:off x="0" y="0"/>
          <a:ext cx="0" cy="0"/>
          <a:chOff x="0" y="0"/>
          <a:chExt cx="0" cy="0"/>
        </a:xfrm>
      </p:grpSpPr>
      <p:sp>
        <p:nvSpPr>
          <p:cNvPr id="1181" name="Google Shape;1181;p69"/>
          <p:cNvSpPr txBox="1"/>
          <p:nvPr/>
        </p:nvSpPr>
        <p:spPr>
          <a:xfrm>
            <a:off x="1572600" y="1188000"/>
            <a:ext cx="5998800" cy="852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a:solidFill>
                  <a:schemeClr val="lt1"/>
                </a:solidFill>
                <a:cs typeface="B Nazanin" panose="00000700000000000000" pitchFamily="2" charset="-78"/>
              </a:rPr>
              <a:t>Create your Story with our illustrated concepts. Choose the style you like the most, edit its colors, pick the background and layers you want to show and bring them to life with the animator panel! It will boost your presentation. Check out </a:t>
            </a:r>
            <a:r>
              <a:rPr lang="en" sz="1100" b="1">
                <a:solidFill>
                  <a:schemeClr val="hlink"/>
                </a:solidFill>
                <a:cs typeface="B Nazanin" panose="00000700000000000000" pitchFamily="2" charset="-78"/>
              </a:rPr>
              <a:t>h</a:t>
            </a:r>
            <a:r>
              <a:rPr lang="en" sz="1100" b="1">
                <a:solidFill>
                  <a:schemeClr val="hlink"/>
                </a:solidFill>
                <a:uFill>
                  <a:noFill/>
                </a:uFill>
                <a:cs typeface="B Nazanin" panose="00000700000000000000" pitchFamily="2" charset="-78"/>
                <a:hlinkClick r:id="rId3"/>
              </a:rPr>
              <a:t>ow it works</a:t>
            </a:r>
            <a:r>
              <a:rPr lang="en" sz="1100">
                <a:solidFill>
                  <a:schemeClr val="lt1"/>
                </a:solidFill>
                <a:uFill>
                  <a:noFill/>
                </a:uFill>
                <a:cs typeface="B Nazanin" panose="00000700000000000000" pitchFamily="2" charset="-78"/>
                <a:hlinkClick r:id="rId3">
                  <a:extLst>
                    <a:ext uri="{A12FA001-AC4F-418D-AE19-62706E023703}">
                      <ahyp:hlinkClr xmlns:ahyp="http://schemas.microsoft.com/office/drawing/2018/hyperlinkcolor" val="tx"/>
                    </a:ext>
                  </a:extLst>
                </a:hlinkClick>
              </a:rPr>
              <a:t>.</a:t>
            </a:r>
            <a:endParaRPr sz="1100">
              <a:solidFill>
                <a:srgbClr val="869FB2"/>
              </a:solidFill>
              <a:cs typeface="B Nazanin" panose="00000700000000000000" pitchFamily="2" charset="-78"/>
            </a:endParaRPr>
          </a:p>
        </p:txBody>
      </p:sp>
      <p:sp>
        <p:nvSpPr>
          <p:cNvPr id="1182" name="Google Shape;1182;p69"/>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solidFill>
                  <a:schemeClr val="lt1"/>
                </a:solidFill>
                <a:cs typeface="B Nazanin" panose="00000700000000000000" pitchFamily="2" charset="-78"/>
              </a:rPr>
              <a:t>مجموعه داستان</a:t>
            </a:r>
            <a:endParaRPr dirty="0">
              <a:cs typeface="B Nazanin" panose="00000700000000000000" pitchFamily="2" charset="-78"/>
            </a:endParaRPr>
          </a:p>
        </p:txBody>
      </p:sp>
      <p:pic>
        <p:nvPicPr>
          <p:cNvPr id="1183" name="Google Shape;1183;p69"/>
          <p:cNvPicPr preferRelativeResize="0"/>
          <p:nvPr/>
        </p:nvPicPr>
        <p:blipFill rotWithShape="1">
          <a:blip r:embed="rId4">
            <a:alphaModFix/>
          </a:blip>
          <a:srcRect t="16547" b="16540"/>
          <a:stretch/>
        </p:blipFill>
        <p:spPr>
          <a:xfrm>
            <a:off x="723400" y="2607125"/>
            <a:ext cx="1522615" cy="1018800"/>
          </a:xfrm>
          <a:prstGeom prst="rect">
            <a:avLst/>
          </a:prstGeom>
          <a:noFill/>
          <a:ln>
            <a:noFill/>
          </a:ln>
        </p:spPr>
      </p:pic>
      <p:sp>
        <p:nvSpPr>
          <p:cNvPr id="1184" name="Google Shape;1184;p69">
            <a:hlinkClick r:id="rId5"/>
          </p:cNvPr>
          <p:cNvSpPr txBox="1"/>
          <p:nvPr/>
        </p:nvSpPr>
        <p:spPr>
          <a:xfrm>
            <a:off x="881858"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cs typeface="B Nazanin" panose="00000700000000000000" pitchFamily="2" charset="-78"/>
                <a:hlinkClick r:id="rId5">
                  <a:extLst>
                    <a:ext uri="{A12FA001-AC4F-418D-AE19-62706E023703}">
                      <ahyp:hlinkClr xmlns:ahyp="http://schemas.microsoft.com/office/drawing/2018/hyperlinkcolor" val="tx"/>
                    </a:ext>
                  </a:extLst>
                </a:hlinkClick>
              </a:rPr>
              <a:t>Pana</a:t>
            </a:r>
            <a:endParaRPr b="1">
              <a:solidFill>
                <a:srgbClr val="869FB2"/>
              </a:solidFill>
              <a:cs typeface="B Nazanin" panose="00000700000000000000" pitchFamily="2" charset="-78"/>
            </a:endParaRPr>
          </a:p>
        </p:txBody>
      </p:sp>
      <p:sp>
        <p:nvSpPr>
          <p:cNvPr id="1185" name="Google Shape;1185;p69">
            <a:hlinkClick r:id="rId6"/>
          </p:cNvPr>
          <p:cNvSpPr txBox="1"/>
          <p:nvPr/>
        </p:nvSpPr>
        <p:spPr>
          <a:xfrm>
            <a:off x="240297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cs typeface="B Nazanin" panose="00000700000000000000" pitchFamily="2" charset="-78"/>
                <a:hlinkClick r:id="rId6">
                  <a:extLst>
                    <a:ext uri="{A12FA001-AC4F-418D-AE19-62706E023703}">
                      <ahyp:hlinkClr xmlns:ahyp="http://schemas.microsoft.com/office/drawing/2018/hyperlinkcolor" val="tx"/>
                    </a:ext>
                  </a:extLst>
                </a:hlinkClick>
              </a:rPr>
              <a:t>Amico</a:t>
            </a:r>
            <a:endParaRPr b="1">
              <a:solidFill>
                <a:srgbClr val="869FB2"/>
              </a:solidFill>
              <a:cs typeface="B Nazanin" panose="00000700000000000000" pitchFamily="2" charset="-78"/>
            </a:endParaRPr>
          </a:p>
        </p:txBody>
      </p:sp>
      <p:sp>
        <p:nvSpPr>
          <p:cNvPr id="1186" name="Google Shape;1186;p69">
            <a:hlinkClick r:id="rId7"/>
          </p:cNvPr>
          <p:cNvSpPr txBox="1"/>
          <p:nvPr/>
        </p:nvSpPr>
        <p:spPr>
          <a:xfrm>
            <a:off x="392408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cs typeface="B Nazanin" panose="00000700000000000000" pitchFamily="2" charset="-78"/>
                <a:hlinkClick r:id="rId7">
                  <a:extLst>
                    <a:ext uri="{A12FA001-AC4F-418D-AE19-62706E023703}">
                      <ahyp:hlinkClr xmlns:ahyp="http://schemas.microsoft.com/office/drawing/2018/hyperlinkcolor" val="tx"/>
                    </a:ext>
                  </a:extLst>
                </a:hlinkClick>
              </a:rPr>
              <a:t>Bro</a:t>
            </a:r>
            <a:endParaRPr b="1">
              <a:solidFill>
                <a:srgbClr val="869FB2"/>
              </a:solidFill>
              <a:cs typeface="B Nazanin" panose="00000700000000000000" pitchFamily="2" charset="-78"/>
            </a:endParaRPr>
          </a:p>
        </p:txBody>
      </p:sp>
      <p:sp>
        <p:nvSpPr>
          <p:cNvPr id="1187" name="Google Shape;1187;p69">
            <a:hlinkClick r:id="rId8"/>
          </p:cNvPr>
          <p:cNvSpPr txBox="1"/>
          <p:nvPr/>
        </p:nvSpPr>
        <p:spPr>
          <a:xfrm>
            <a:off x="544520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cs typeface="B Nazanin" panose="00000700000000000000" pitchFamily="2" charset="-78"/>
                <a:hlinkClick r:id="rId8">
                  <a:extLst>
                    <a:ext uri="{A12FA001-AC4F-418D-AE19-62706E023703}">
                      <ahyp:hlinkClr xmlns:ahyp="http://schemas.microsoft.com/office/drawing/2018/hyperlinkcolor" val="tx"/>
                    </a:ext>
                  </a:extLst>
                </a:hlinkClick>
              </a:rPr>
              <a:t>Rafiki</a:t>
            </a:r>
            <a:endParaRPr b="1">
              <a:solidFill>
                <a:srgbClr val="869FB2"/>
              </a:solidFill>
              <a:cs typeface="B Nazanin" panose="00000700000000000000" pitchFamily="2" charset="-78"/>
            </a:endParaRPr>
          </a:p>
        </p:txBody>
      </p:sp>
      <p:pic>
        <p:nvPicPr>
          <p:cNvPr id="1188" name="Google Shape;1188;p69"/>
          <p:cNvPicPr preferRelativeResize="0"/>
          <p:nvPr/>
        </p:nvPicPr>
        <p:blipFill rotWithShape="1">
          <a:blip r:embed="rId9">
            <a:alphaModFix/>
          </a:blip>
          <a:srcRect/>
          <a:stretch/>
        </p:blipFill>
        <p:spPr>
          <a:xfrm>
            <a:off x="2376355" y="2481308"/>
            <a:ext cx="1270420" cy="1270435"/>
          </a:xfrm>
          <a:prstGeom prst="rect">
            <a:avLst/>
          </a:prstGeom>
          <a:noFill/>
          <a:ln>
            <a:noFill/>
          </a:ln>
        </p:spPr>
      </p:pic>
      <p:pic>
        <p:nvPicPr>
          <p:cNvPr id="1189" name="Google Shape;1189;p69"/>
          <p:cNvPicPr preferRelativeResize="0"/>
          <p:nvPr/>
        </p:nvPicPr>
        <p:blipFill rotWithShape="1">
          <a:blip r:embed="rId10">
            <a:alphaModFix/>
          </a:blip>
          <a:srcRect t="6377" b="6377"/>
          <a:stretch/>
        </p:blipFill>
        <p:spPr>
          <a:xfrm>
            <a:off x="3816030" y="2517800"/>
            <a:ext cx="1372495" cy="1197450"/>
          </a:xfrm>
          <a:prstGeom prst="rect">
            <a:avLst/>
          </a:prstGeom>
          <a:noFill/>
          <a:ln>
            <a:noFill/>
          </a:ln>
        </p:spPr>
      </p:pic>
      <p:pic>
        <p:nvPicPr>
          <p:cNvPr id="1190" name="Google Shape;1190;p69"/>
          <p:cNvPicPr preferRelativeResize="0"/>
          <p:nvPr/>
        </p:nvPicPr>
        <p:blipFill rotWithShape="1">
          <a:blip r:embed="rId11">
            <a:alphaModFix/>
          </a:blip>
          <a:srcRect t="9256" b="9256"/>
          <a:stretch/>
        </p:blipFill>
        <p:spPr>
          <a:xfrm>
            <a:off x="5306751" y="2557330"/>
            <a:ext cx="1372475" cy="1118390"/>
          </a:xfrm>
          <a:prstGeom prst="rect">
            <a:avLst/>
          </a:prstGeom>
          <a:noFill/>
          <a:ln>
            <a:noFill/>
          </a:ln>
        </p:spPr>
      </p:pic>
      <p:pic>
        <p:nvPicPr>
          <p:cNvPr id="1191" name="Google Shape;1191;p69"/>
          <p:cNvPicPr preferRelativeResize="0"/>
          <p:nvPr/>
        </p:nvPicPr>
        <p:blipFill rotWithShape="1">
          <a:blip r:embed="rId12">
            <a:alphaModFix/>
          </a:blip>
          <a:srcRect t="14837" b="14844"/>
          <a:stretch/>
        </p:blipFill>
        <p:spPr>
          <a:xfrm>
            <a:off x="6717734" y="2517795"/>
            <a:ext cx="1702865" cy="1197460"/>
          </a:xfrm>
          <a:prstGeom prst="rect">
            <a:avLst/>
          </a:prstGeom>
          <a:noFill/>
          <a:ln>
            <a:noFill/>
          </a:ln>
        </p:spPr>
      </p:pic>
      <p:sp>
        <p:nvSpPr>
          <p:cNvPr id="1192" name="Google Shape;1192;p69">
            <a:hlinkClick r:id="rId13"/>
          </p:cNvPr>
          <p:cNvSpPr txBox="1"/>
          <p:nvPr/>
        </p:nvSpPr>
        <p:spPr>
          <a:xfrm>
            <a:off x="696631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cs typeface="B Nazanin" panose="00000700000000000000" pitchFamily="2" charset="-78"/>
                <a:hlinkClick r:id="rId13">
                  <a:extLst>
                    <a:ext uri="{A12FA001-AC4F-418D-AE19-62706E023703}">
                      <ahyp:hlinkClr xmlns:ahyp="http://schemas.microsoft.com/office/drawing/2018/hyperlinkcolor" val="tx"/>
                    </a:ext>
                  </a:extLst>
                </a:hlinkClick>
              </a:rPr>
              <a:t>Cuate</a:t>
            </a:r>
            <a:endParaRPr b="1">
              <a:solidFill>
                <a:srgbClr val="869FB2"/>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196"/>
        <p:cNvGrpSpPr/>
        <p:nvPr/>
      </p:nvGrpSpPr>
      <p:grpSpPr>
        <a:xfrm>
          <a:off x="0" y="0"/>
          <a:ext cx="0" cy="0"/>
          <a:chOff x="0" y="0"/>
          <a:chExt cx="0" cy="0"/>
        </a:xfrm>
      </p:grpSpPr>
      <p:sp>
        <p:nvSpPr>
          <p:cNvPr id="1197" name="Google Shape;1197;p70"/>
          <p:cNvSpPr txBox="1"/>
          <p:nvPr/>
        </p:nvSpPr>
        <p:spPr>
          <a:xfrm>
            <a:off x="716775" y="1188000"/>
            <a:ext cx="7710600" cy="772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lt1"/>
                </a:solidFill>
                <a:cs typeface="B Nazanin" panose="00000700000000000000" pitchFamily="2" charset="-78"/>
              </a:rPr>
              <a:t>You can easily </a:t>
            </a:r>
            <a:r>
              <a:rPr lang="en" sz="1100" b="1">
                <a:solidFill>
                  <a:schemeClr val="hlink"/>
                </a:solidFill>
                <a:cs typeface="B Nazanin" panose="00000700000000000000" pitchFamily="2" charset="-78"/>
              </a:rPr>
              <a:t>resize </a:t>
            </a:r>
            <a:r>
              <a:rPr lang="en" sz="1100">
                <a:solidFill>
                  <a:schemeClr val="lt1"/>
                </a:solidFill>
                <a:cs typeface="B Nazanin" panose="00000700000000000000" pitchFamily="2" charset="-78"/>
              </a:rPr>
              <a:t>these resources without losing quality. To </a:t>
            </a:r>
            <a:r>
              <a:rPr lang="en" sz="1100" b="1">
                <a:solidFill>
                  <a:schemeClr val="hlink"/>
                </a:solidFill>
                <a:cs typeface="B Nazanin" panose="00000700000000000000" pitchFamily="2" charset="-78"/>
              </a:rPr>
              <a:t>change the color</a:t>
            </a:r>
            <a:r>
              <a:rPr lang="en" sz="1100">
                <a:solidFill>
                  <a:schemeClr val="lt1"/>
                </a:solidFill>
                <a:cs typeface="B Nazanin" panose="00000700000000000000" pitchFamily="2" charset="-78"/>
              </a:rPr>
              <a:t>, just ungroup the resource and click on the object you want to change. Then, click on the paint bucket and select the color you want. Group the resource again when you’re done. You can also look for more </a:t>
            </a:r>
            <a:r>
              <a:rPr lang="en" sz="1100" b="1">
                <a:solidFill>
                  <a:schemeClr val="hlink"/>
                </a:solidFill>
                <a:uFill>
                  <a:noFill/>
                </a:uFill>
                <a:cs typeface="B Nazanin" panose="00000700000000000000" pitchFamily="2" charset="-78"/>
                <a:hlinkClick r:id="rId3"/>
              </a:rPr>
              <a:t>infographics</a:t>
            </a:r>
            <a:r>
              <a:rPr lang="en" sz="1100" b="1">
                <a:solidFill>
                  <a:schemeClr val="hlink"/>
                </a:solidFill>
                <a:cs typeface="B Nazanin" panose="00000700000000000000" pitchFamily="2" charset="-78"/>
              </a:rPr>
              <a:t> </a:t>
            </a:r>
            <a:r>
              <a:rPr lang="en" sz="1100">
                <a:solidFill>
                  <a:schemeClr val="lt1"/>
                </a:solidFill>
                <a:cs typeface="B Nazanin" panose="00000700000000000000" pitchFamily="2" charset="-78"/>
              </a:rPr>
              <a:t>on Slidesgo.</a:t>
            </a:r>
            <a:endParaRPr sz="1100">
              <a:solidFill>
                <a:srgbClr val="FFFFFF"/>
              </a:solidFill>
              <a:cs typeface="B Nazanin" panose="00000700000000000000" pitchFamily="2" charset="-78"/>
            </a:endParaRPr>
          </a:p>
        </p:txBody>
      </p:sp>
      <p:grpSp>
        <p:nvGrpSpPr>
          <p:cNvPr id="1198" name="Google Shape;1198;p70"/>
          <p:cNvGrpSpPr/>
          <p:nvPr/>
        </p:nvGrpSpPr>
        <p:grpSpPr>
          <a:xfrm>
            <a:off x="5117640" y="3085736"/>
            <a:ext cx="474294" cy="551291"/>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1" name="Google Shape;1201;p70"/>
          <p:cNvGrpSpPr/>
          <p:nvPr/>
        </p:nvGrpSpPr>
        <p:grpSpPr>
          <a:xfrm>
            <a:off x="5731296" y="2314340"/>
            <a:ext cx="555653" cy="557031"/>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6" name="Google Shape;1206;p70"/>
          <p:cNvGrpSpPr/>
          <p:nvPr/>
        </p:nvGrpSpPr>
        <p:grpSpPr>
          <a:xfrm>
            <a:off x="6357664" y="2318845"/>
            <a:ext cx="582574" cy="533871"/>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9" name="Google Shape;1209;p70"/>
          <p:cNvGrpSpPr/>
          <p:nvPr/>
        </p:nvGrpSpPr>
        <p:grpSpPr>
          <a:xfrm>
            <a:off x="5717142" y="3078709"/>
            <a:ext cx="583960" cy="565345"/>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3" name="Google Shape;1213;p70"/>
          <p:cNvGrpSpPr/>
          <p:nvPr/>
        </p:nvGrpSpPr>
        <p:grpSpPr>
          <a:xfrm>
            <a:off x="6351924" y="3108896"/>
            <a:ext cx="589898" cy="504970"/>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6" name="Google Shape;1216;p70"/>
          <p:cNvGrpSpPr/>
          <p:nvPr/>
        </p:nvGrpSpPr>
        <p:grpSpPr>
          <a:xfrm>
            <a:off x="5727139" y="3826000"/>
            <a:ext cx="563967" cy="567127"/>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1" name="Google Shape;1221;p70"/>
          <p:cNvGrpSpPr/>
          <p:nvPr/>
        </p:nvGrpSpPr>
        <p:grpSpPr>
          <a:xfrm>
            <a:off x="5040636" y="3829461"/>
            <a:ext cx="628301" cy="588505"/>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 name="Google Shape;1226;p70"/>
          <p:cNvGrpSpPr/>
          <p:nvPr/>
        </p:nvGrpSpPr>
        <p:grpSpPr>
          <a:xfrm>
            <a:off x="6386170" y="3814027"/>
            <a:ext cx="557038" cy="562772"/>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2" name="Google Shape;1232;p70"/>
          <p:cNvGrpSpPr/>
          <p:nvPr/>
        </p:nvGrpSpPr>
        <p:grpSpPr>
          <a:xfrm>
            <a:off x="4423778" y="2340963"/>
            <a:ext cx="517934" cy="517934"/>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7" name="Google Shape;1237;p70"/>
          <p:cNvGrpSpPr/>
          <p:nvPr/>
        </p:nvGrpSpPr>
        <p:grpSpPr>
          <a:xfrm>
            <a:off x="3690839" y="2341061"/>
            <a:ext cx="586986" cy="51774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1" name="Google Shape;1241;p70"/>
          <p:cNvGrpSpPr/>
          <p:nvPr/>
        </p:nvGrpSpPr>
        <p:grpSpPr>
          <a:xfrm>
            <a:off x="3713860" y="3102400"/>
            <a:ext cx="540943" cy="517963"/>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8" name="Google Shape;1248;p70"/>
          <p:cNvGrpSpPr/>
          <p:nvPr/>
        </p:nvGrpSpPr>
        <p:grpSpPr>
          <a:xfrm>
            <a:off x="4414654" y="3102358"/>
            <a:ext cx="536180" cy="518047"/>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6" name="Google Shape;1256;p70"/>
          <p:cNvGrpSpPr/>
          <p:nvPr/>
        </p:nvGrpSpPr>
        <p:grpSpPr>
          <a:xfrm>
            <a:off x="1951688" y="3445787"/>
            <a:ext cx="965351" cy="13461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1" name="Google Shape;1261;p70"/>
          <p:cNvGrpSpPr/>
          <p:nvPr/>
        </p:nvGrpSpPr>
        <p:grpSpPr>
          <a:xfrm>
            <a:off x="1951688" y="3041077"/>
            <a:ext cx="960158" cy="289172"/>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 name="Google Shape;1265;p70"/>
          <p:cNvGrpSpPr/>
          <p:nvPr/>
        </p:nvGrpSpPr>
        <p:grpSpPr>
          <a:xfrm>
            <a:off x="960185" y="3295400"/>
            <a:ext cx="811503" cy="252584"/>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9" name="Google Shape;1269;p70"/>
          <p:cNvGrpSpPr/>
          <p:nvPr/>
        </p:nvGrpSpPr>
        <p:grpSpPr>
          <a:xfrm>
            <a:off x="1951688" y="2709308"/>
            <a:ext cx="965160" cy="216230"/>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72" name="Google Shape;1272;p70"/>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73" name="Google Shape;1273;p70"/>
          <p:cNvGrpSpPr/>
          <p:nvPr/>
        </p:nvGrpSpPr>
        <p:grpSpPr>
          <a:xfrm>
            <a:off x="959254" y="2334687"/>
            <a:ext cx="1959041" cy="208784"/>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8" name="Google Shape;1278;p70"/>
          <p:cNvGrpSpPr/>
          <p:nvPr/>
        </p:nvGrpSpPr>
        <p:grpSpPr>
          <a:xfrm>
            <a:off x="1951688" y="3950602"/>
            <a:ext cx="946551" cy="153200"/>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81" name="Google Shape;1281;p70"/>
          <p:cNvGrpSpPr/>
          <p:nvPr/>
        </p:nvGrpSpPr>
        <p:grpSpPr>
          <a:xfrm>
            <a:off x="1951688" y="3695937"/>
            <a:ext cx="962257" cy="139127"/>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84" name="Google Shape;1284;p70"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85" name="Google Shape;1285;p70"/>
          <p:cNvGrpSpPr/>
          <p:nvPr/>
        </p:nvGrpSpPr>
        <p:grpSpPr>
          <a:xfrm>
            <a:off x="951833" y="3621603"/>
            <a:ext cx="823838" cy="458988"/>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88" name="Google Shape;1288;p70"/>
          <p:cNvGrpSpPr/>
          <p:nvPr/>
        </p:nvGrpSpPr>
        <p:grpSpPr>
          <a:xfrm>
            <a:off x="3056804" y="2339173"/>
            <a:ext cx="521514" cy="521514"/>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91" name="Google Shape;1291;p70"/>
          <p:cNvGrpSpPr/>
          <p:nvPr/>
        </p:nvGrpSpPr>
        <p:grpSpPr>
          <a:xfrm>
            <a:off x="3051044" y="3094865"/>
            <a:ext cx="533033" cy="533033"/>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94" name="Google Shape;1294;p70"/>
          <p:cNvGrpSpPr/>
          <p:nvPr/>
        </p:nvGrpSpPr>
        <p:grpSpPr>
          <a:xfrm>
            <a:off x="2976527" y="3772543"/>
            <a:ext cx="682068" cy="682068"/>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03" name="Google Shape;1303;p70"/>
          <p:cNvGrpSpPr/>
          <p:nvPr/>
        </p:nvGrpSpPr>
        <p:grpSpPr>
          <a:xfrm>
            <a:off x="4440026" y="3869234"/>
            <a:ext cx="505650" cy="504006"/>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25" name="Google Shape;1325;p70"/>
          <p:cNvGrpSpPr/>
          <p:nvPr/>
        </p:nvGrpSpPr>
        <p:grpSpPr>
          <a:xfrm>
            <a:off x="5052628" y="2298862"/>
            <a:ext cx="567744" cy="602136"/>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30" name="Google Shape;1330;p70"/>
          <p:cNvGrpSpPr/>
          <p:nvPr/>
        </p:nvGrpSpPr>
        <p:grpSpPr>
          <a:xfrm>
            <a:off x="3727557" y="3855579"/>
            <a:ext cx="508123" cy="507955"/>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43" name="Google Shape;1343;p70"/>
          <p:cNvGrpSpPr/>
          <p:nvPr/>
        </p:nvGrpSpPr>
        <p:grpSpPr>
          <a:xfrm>
            <a:off x="959087" y="4169123"/>
            <a:ext cx="809227" cy="200842"/>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46" name="Google Shape;1346;p70"/>
          <p:cNvGrpSpPr/>
          <p:nvPr/>
        </p:nvGrpSpPr>
        <p:grpSpPr>
          <a:xfrm>
            <a:off x="967547" y="2656004"/>
            <a:ext cx="792421" cy="26994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350" name="Google Shape;1350;p70"/>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1" name="Google Shape;1351;p70"/>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2" name="Google Shape;1352;p70"/>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3" name="Google Shape;1353;p70"/>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354" name="Google Shape;1354;p70"/>
          <p:cNvGrpSpPr/>
          <p:nvPr/>
        </p:nvGrpSpPr>
        <p:grpSpPr>
          <a:xfrm>
            <a:off x="7103403" y="2550562"/>
            <a:ext cx="166473" cy="141497"/>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57" name="Google Shape;1357;p70"/>
          <p:cNvGrpSpPr/>
          <p:nvPr/>
        </p:nvGrpSpPr>
        <p:grpSpPr>
          <a:xfrm>
            <a:off x="7412747" y="2576286"/>
            <a:ext cx="162515" cy="90049"/>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0" name="Google Shape;1360;p70"/>
          <p:cNvGrpSpPr/>
          <p:nvPr/>
        </p:nvGrpSpPr>
        <p:grpSpPr>
          <a:xfrm>
            <a:off x="7734460" y="2576286"/>
            <a:ext cx="144979" cy="90049"/>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3" name="Google Shape;1363;p70"/>
          <p:cNvGrpSpPr/>
          <p:nvPr/>
        </p:nvGrpSpPr>
        <p:grpSpPr>
          <a:xfrm>
            <a:off x="8028952" y="2558477"/>
            <a:ext cx="141447" cy="125667"/>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6" name="Google Shape;1366;p70"/>
          <p:cNvGrpSpPr/>
          <p:nvPr/>
        </p:nvGrpSpPr>
        <p:grpSpPr>
          <a:xfrm>
            <a:off x="7443466" y="2980885"/>
            <a:ext cx="101077" cy="107645"/>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9" name="Google Shape;1369;p70"/>
          <p:cNvGrpSpPr/>
          <p:nvPr/>
        </p:nvGrpSpPr>
        <p:grpSpPr>
          <a:xfrm>
            <a:off x="7735904" y="2981098"/>
            <a:ext cx="120867" cy="107218"/>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72" name="Google Shape;1372;p70"/>
          <p:cNvGrpSpPr/>
          <p:nvPr/>
        </p:nvGrpSpPr>
        <p:grpSpPr>
          <a:xfrm>
            <a:off x="8064572" y="2984112"/>
            <a:ext cx="70206" cy="10119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75" name="Google Shape;1375;p70"/>
          <p:cNvGrpSpPr/>
          <p:nvPr/>
        </p:nvGrpSpPr>
        <p:grpSpPr>
          <a:xfrm>
            <a:off x="7096126" y="2999759"/>
            <a:ext cx="181026" cy="69896"/>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79" name="Google Shape;1379;p70"/>
          <p:cNvGrpSpPr/>
          <p:nvPr/>
        </p:nvGrpSpPr>
        <p:grpSpPr>
          <a:xfrm>
            <a:off x="8015982" y="2790324"/>
            <a:ext cx="167387" cy="89197"/>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83" name="Google Shape;1383;p70"/>
          <p:cNvGrpSpPr/>
          <p:nvPr/>
        </p:nvGrpSpPr>
        <p:grpSpPr>
          <a:xfrm>
            <a:off x="7712887" y="2793764"/>
            <a:ext cx="166899" cy="82317"/>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87" name="Google Shape;1387;p70"/>
          <p:cNvGrpSpPr/>
          <p:nvPr/>
        </p:nvGrpSpPr>
        <p:grpSpPr>
          <a:xfrm>
            <a:off x="7124044" y="3197682"/>
            <a:ext cx="125190" cy="12785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91" name="Google Shape;1391;p70"/>
          <p:cNvGrpSpPr/>
          <p:nvPr/>
        </p:nvGrpSpPr>
        <p:grpSpPr>
          <a:xfrm>
            <a:off x="7421302" y="3204714"/>
            <a:ext cx="145405" cy="113794"/>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394" name="Google Shape;1394;p70"/>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5" name="Google Shape;1395;p70"/>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6" name="Google Shape;1396;p70"/>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7" name="Google Shape;1397;p70"/>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8" name="Google Shape;1398;p70"/>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9" name="Google Shape;1399;p70"/>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400" name="Google Shape;1400;p70"/>
          <p:cNvGrpSpPr/>
          <p:nvPr/>
        </p:nvGrpSpPr>
        <p:grpSpPr>
          <a:xfrm>
            <a:off x="7437621" y="3459808"/>
            <a:ext cx="112768" cy="106853"/>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03" name="Google Shape;1403;p70"/>
          <p:cNvGrpSpPr/>
          <p:nvPr/>
        </p:nvGrpSpPr>
        <p:grpSpPr>
          <a:xfrm>
            <a:off x="7737243" y="3948834"/>
            <a:ext cx="118187" cy="146246"/>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06" name="Google Shape;1406;p70"/>
          <p:cNvGrpSpPr/>
          <p:nvPr/>
        </p:nvGrpSpPr>
        <p:grpSpPr>
          <a:xfrm>
            <a:off x="7425808" y="4212895"/>
            <a:ext cx="136394" cy="143810"/>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409" name="Google Shape;1409;p70"/>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0" name="Google Shape;1410;p70"/>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1" name="Google Shape;1411;p70"/>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412" name="Google Shape;1412;p70"/>
          <p:cNvGrpSpPr/>
          <p:nvPr/>
        </p:nvGrpSpPr>
        <p:grpSpPr>
          <a:xfrm>
            <a:off x="8050020" y="3676639"/>
            <a:ext cx="99312" cy="160797"/>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22" name="Google Shape;1422;p70"/>
          <p:cNvGrpSpPr/>
          <p:nvPr/>
        </p:nvGrpSpPr>
        <p:grpSpPr>
          <a:xfrm>
            <a:off x="8007184" y="3941771"/>
            <a:ext cx="184984" cy="160371"/>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25" name="Google Shape;1425;p70"/>
          <p:cNvGrpSpPr/>
          <p:nvPr/>
        </p:nvGrpSpPr>
        <p:grpSpPr>
          <a:xfrm>
            <a:off x="7426689" y="3708223"/>
            <a:ext cx="173014" cy="97629"/>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46" name="Google Shape;1446;p70"/>
          <p:cNvGrpSpPr/>
          <p:nvPr/>
        </p:nvGrpSpPr>
        <p:grpSpPr>
          <a:xfrm>
            <a:off x="7693626" y="4196920"/>
            <a:ext cx="212497" cy="175761"/>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525" name="Google Shape;1525;p70"/>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6" name="Google Shape;1526;p70"/>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7" name="Google Shape;1527;p70"/>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8" name="Google Shape;1528;p70"/>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9" name="Google Shape;1529;p70"/>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lt1"/>
                </a:solidFill>
                <a:cs typeface="B Nazanin" panose="00000700000000000000" pitchFamily="2" charset="-78"/>
              </a:rPr>
              <a:t>از منابع گرافیکی قابل ویرایش ما استفاده کنید...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533"/>
        <p:cNvGrpSpPr/>
        <p:nvPr/>
      </p:nvGrpSpPr>
      <p:grpSpPr>
        <a:xfrm>
          <a:off x="0" y="0"/>
          <a:ext cx="0" cy="0"/>
          <a:chOff x="0" y="0"/>
          <a:chExt cx="0" cy="0"/>
        </a:xfrm>
      </p:grpSpPr>
      <p:grpSp>
        <p:nvGrpSpPr>
          <p:cNvPr id="1534" name="Google Shape;1534;p71"/>
          <p:cNvGrpSpPr/>
          <p:nvPr/>
        </p:nvGrpSpPr>
        <p:grpSpPr>
          <a:xfrm>
            <a:off x="6681268" y="3584496"/>
            <a:ext cx="560636" cy="516497"/>
            <a:chOff x="6652051" y="3714143"/>
            <a:chExt cx="560636" cy="516497"/>
          </a:xfrm>
        </p:grpSpPr>
        <p:grpSp>
          <p:nvGrpSpPr>
            <p:cNvPr id="1535" name="Google Shape;1535;p71"/>
            <p:cNvGrpSpPr/>
            <p:nvPr/>
          </p:nvGrpSpPr>
          <p:grpSpPr>
            <a:xfrm>
              <a:off x="6669657" y="3716715"/>
              <a:ext cx="466768" cy="464314"/>
              <a:chOff x="3139766" y="765669"/>
              <a:chExt cx="886380" cy="881888"/>
            </a:xfrm>
          </p:grpSpPr>
          <p:grpSp>
            <p:nvGrpSpPr>
              <p:cNvPr id="1536" name="Google Shape;1536;p71"/>
              <p:cNvGrpSpPr/>
              <p:nvPr/>
            </p:nvGrpSpPr>
            <p:grpSpPr>
              <a:xfrm>
                <a:off x="3139766" y="765669"/>
                <a:ext cx="886380" cy="881888"/>
                <a:chOff x="3139766" y="765669"/>
                <a:chExt cx="886380" cy="881888"/>
              </a:xfrm>
            </p:grpSpPr>
            <p:sp>
              <p:nvSpPr>
                <p:cNvPr id="1537" name="Google Shape;1537;p7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7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7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7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7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7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7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7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7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6" name="Google Shape;1546;p7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7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7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7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0" name="Google Shape;1550;p7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 name="Google Shape;1551;p71"/>
          <p:cNvGrpSpPr/>
          <p:nvPr/>
        </p:nvGrpSpPr>
        <p:grpSpPr>
          <a:xfrm>
            <a:off x="7679978" y="3065079"/>
            <a:ext cx="104231" cy="320340"/>
            <a:chOff x="7564426" y="3224343"/>
            <a:chExt cx="119985" cy="368801"/>
          </a:xfrm>
        </p:grpSpPr>
        <p:sp>
          <p:nvSpPr>
            <p:cNvPr id="1552" name="Google Shape;1552;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 name="Google Shape;1554;p71"/>
          <p:cNvGrpSpPr/>
          <p:nvPr/>
        </p:nvGrpSpPr>
        <p:grpSpPr>
          <a:xfrm>
            <a:off x="7379466" y="3059180"/>
            <a:ext cx="189489" cy="332132"/>
            <a:chOff x="8370831" y="3202002"/>
            <a:chExt cx="218129" cy="382376"/>
          </a:xfrm>
        </p:grpSpPr>
        <p:sp>
          <p:nvSpPr>
            <p:cNvPr id="1555" name="Google Shape;1555;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 name="Google Shape;1557;p71"/>
          <p:cNvGrpSpPr/>
          <p:nvPr/>
        </p:nvGrpSpPr>
        <p:grpSpPr>
          <a:xfrm>
            <a:off x="8102855" y="3470312"/>
            <a:ext cx="309429" cy="267000"/>
            <a:chOff x="6742064" y="3750480"/>
            <a:chExt cx="399315" cy="344560"/>
          </a:xfrm>
        </p:grpSpPr>
        <p:sp>
          <p:nvSpPr>
            <p:cNvPr id="1558" name="Google Shape;1558;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 name="Google Shape;1560;p71"/>
          <p:cNvGrpSpPr/>
          <p:nvPr/>
        </p:nvGrpSpPr>
        <p:grpSpPr>
          <a:xfrm>
            <a:off x="7641874" y="3821360"/>
            <a:ext cx="180437" cy="281608"/>
            <a:chOff x="7248525" y="3739696"/>
            <a:chExt cx="230531" cy="359790"/>
          </a:xfrm>
        </p:grpSpPr>
        <p:sp>
          <p:nvSpPr>
            <p:cNvPr id="1561" name="Google Shape;1561;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 name="Google Shape;1563;p71"/>
          <p:cNvGrpSpPr/>
          <p:nvPr/>
        </p:nvGrpSpPr>
        <p:grpSpPr>
          <a:xfrm>
            <a:off x="7887794" y="3464584"/>
            <a:ext cx="162896" cy="278710"/>
            <a:chOff x="7601242" y="3729267"/>
            <a:chExt cx="222566" cy="380803"/>
          </a:xfrm>
        </p:grpSpPr>
        <p:sp>
          <p:nvSpPr>
            <p:cNvPr id="1564" name="Google Shape;1564;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6" name="Google Shape;1566;p71"/>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7" name="Google Shape;1567;p71"/>
          <p:cNvGrpSpPr/>
          <p:nvPr/>
        </p:nvGrpSpPr>
        <p:grpSpPr>
          <a:xfrm>
            <a:off x="7377439" y="3465724"/>
            <a:ext cx="193543" cy="275990"/>
            <a:chOff x="8304647" y="3738687"/>
            <a:chExt cx="225076" cy="320956"/>
          </a:xfrm>
        </p:grpSpPr>
        <p:sp>
          <p:nvSpPr>
            <p:cNvPr id="1568" name="Google Shape;1568;p7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 name="Google Shape;1571;p71"/>
          <p:cNvGrpSpPr/>
          <p:nvPr/>
        </p:nvGrpSpPr>
        <p:grpSpPr>
          <a:xfrm>
            <a:off x="7649932" y="3465724"/>
            <a:ext cx="178492" cy="275990"/>
            <a:chOff x="8615101" y="3738687"/>
            <a:chExt cx="207573" cy="320956"/>
          </a:xfrm>
        </p:grpSpPr>
        <p:sp>
          <p:nvSpPr>
            <p:cNvPr id="1572" name="Google Shape;1572;p7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5" name="Google Shape;1575;p71"/>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6" name="Google Shape;1576;p71"/>
          <p:cNvGrpSpPr/>
          <p:nvPr/>
        </p:nvGrpSpPr>
        <p:grpSpPr>
          <a:xfrm>
            <a:off x="7875463" y="3868385"/>
            <a:ext cx="187557" cy="187557"/>
            <a:chOff x="8565775" y="671075"/>
            <a:chExt cx="441000" cy="441000"/>
          </a:xfrm>
        </p:grpSpPr>
        <p:sp>
          <p:nvSpPr>
            <p:cNvPr id="1577" name="Google Shape;1577;p7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7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9" name="Google Shape;1579;p71"/>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71"/>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1" name="Google Shape;1581;p71"/>
          <p:cNvGrpSpPr/>
          <p:nvPr/>
        </p:nvGrpSpPr>
        <p:grpSpPr>
          <a:xfrm>
            <a:off x="6029935" y="2940910"/>
            <a:ext cx="587865" cy="517731"/>
            <a:chOff x="6000718" y="3070557"/>
            <a:chExt cx="587865" cy="517731"/>
          </a:xfrm>
        </p:grpSpPr>
        <p:sp>
          <p:nvSpPr>
            <p:cNvPr id="1582" name="Google Shape;1582;p7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7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7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7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7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7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7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7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7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7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 name="Google Shape;1592;p71"/>
          <p:cNvGrpSpPr/>
          <p:nvPr/>
        </p:nvGrpSpPr>
        <p:grpSpPr>
          <a:xfrm>
            <a:off x="6044740" y="3584570"/>
            <a:ext cx="557665" cy="516387"/>
            <a:chOff x="6015523" y="3714217"/>
            <a:chExt cx="557665" cy="516387"/>
          </a:xfrm>
        </p:grpSpPr>
        <p:grpSp>
          <p:nvGrpSpPr>
            <p:cNvPr id="1593" name="Google Shape;1593;p71"/>
            <p:cNvGrpSpPr/>
            <p:nvPr/>
          </p:nvGrpSpPr>
          <p:grpSpPr>
            <a:xfrm>
              <a:off x="6036094" y="3716980"/>
              <a:ext cx="529822" cy="510480"/>
              <a:chOff x="3148311" y="-545634"/>
              <a:chExt cx="1006118" cy="969572"/>
            </a:xfrm>
          </p:grpSpPr>
          <p:sp>
            <p:nvSpPr>
              <p:cNvPr id="1594" name="Google Shape;1594;p7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7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7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7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7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7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7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7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7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7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4" name="Google Shape;1604;p7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 name="Google Shape;1605;p71"/>
          <p:cNvGrpSpPr/>
          <p:nvPr/>
        </p:nvGrpSpPr>
        <p:grpSpPr>
          <a:xfrm>
            <a:off x="6673522" y="2943981"/>
            <a:ext cx="576302" cy="511871"/>
            <a:chOff x="6644304" y="3073628"/>
            <a:chExt cx="576302" cy="511871"/>
          </a:xfrm>
        </p:grpSpPr>
        <p:grpSp>
          <p:nvGrpSpPr>
            <p:cNvPr id="1606" name="Google Shape;1606;p71"/>
            <p:cNvGrpSpPr/>
            <p:nvPr/>
          </p:nvGrpSpPr>
          <p:grpSpPr>
            <a:xfrm>
              <a:off x="6712169" y="3073651"/>
              <a:ext cx="481611" cy="506713"/>
              <a:chOff x="1833536" y="-546641"/>
              <a:chExt cx="914567" cy="962419"/>
            </a:xfrm>
          </p:grpSpPr>
          <p:grpSp>
            <p:nvGrpSpPr>
              <p:cNvPr id="1607" name="Google Shape;1607;p71"/>
              <p:cNvGrpSpPr/>
              <p:nvPr/>
            </p:nvGrpSpPr>
            <p:grpSpPr>
              <a:xfrm>
                <a:off x="1833536" y="-524249"/>
                <a:ext cx="914567" cy="940027"/>
                <a:chOff x="1833536" y="-524249"/>
                <a:chExt cx="914567" cy="940027"/>
              </a:xfrm>
            </p:grpSpPr>
            <p:sp>
              <p:nvSpPr>
                <p:cNvPr id="1608" name="Google Shape;1608;p7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7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7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7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7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3" name="Google Shape;1613;p7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7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7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7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7" name="Google Shape;1617;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 name="Google Shape;1618;p71"/>
          <p:cNvGrpSpPr/>
          <p:nvPr/>
        </p:nvGrpSpPr>
        <p:grpSpPr>
          <a:xfrm>
            <a:off x="752796" y="2869970"/>
            <a:ext cx="2622876" cy="1333540"/>
            <a:chOff x="238125" y="1038125"/>
            <a:chExt cx="7146800" cy="3633625"/>
          </a:xfrm>
        </p:grpSpPr>
        <p:sp>
          <p:nvSpPr>
            <p:cNvPr id="1619" name="Google Shape;1619;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1" name="Google Shape;3191;p71"/>
          <p:cNvGrpSpPr/>
          <p:nvPr/>
        </p:nvGrpSpPr>
        <p:grpSpPr>
          <a:xfrm>
            <a:off x="5938558" y="1033351"/>
            <a:ext cx="2435960" cy="1297725"/>
            <a:chOff x="233350" y="949250"/>
            <a:chExt cx="7137300" cy="3802300"/>
          </a:xfrm>
        </p:grpSpPr>
        <p:sp>
          <p:nvSpPr>
            <p:cNvPr id="3192" name="Google Shape;3192;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3" name="Google Shape;3243;p71"/>
          <p:cNvGrpSpPr/>
          <p:nvPr/>
        </p:nvGrpSpPr>
        <p:grpSpPr>
          <a:xfrm>
            <a:off x="731715" y="995041"/>
            <a:ext cx="2665073" cy="1317140"/>
            <a:chOff x="793334" y="1192826"/>
            <a:chExt cx="2665073" cy="1317140"/>
          </a:xfrm>
        </p:grpSpPr>
        <p:sp>
          <p:nvSpPr>
            <p:cNvPr id="3244" name="Google Shape;3244;p7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7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7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7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7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7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7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7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7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7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7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7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7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7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7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7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7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7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7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7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7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7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7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7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7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7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7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7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7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7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7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7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7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7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7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7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7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7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7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7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7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7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7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7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7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7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7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7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7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7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7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7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7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7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7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7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7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7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7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7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7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7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7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7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7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7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7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7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7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7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7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7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7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7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7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7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7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7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7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7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7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7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7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7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7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7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7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7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7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7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7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7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7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7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7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7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7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7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7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7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7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7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7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7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7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7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7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7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7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7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7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7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7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7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7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7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7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7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7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7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7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7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7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7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7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7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7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7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7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7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7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7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7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7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7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7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7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7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7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7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7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7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7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7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7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7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7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7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7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7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7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7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7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7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7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7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7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7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7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7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7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7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7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7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7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7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7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7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7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7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7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7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7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7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7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7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7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7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7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7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7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7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7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7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7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7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7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7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7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7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7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7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7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7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7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7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7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7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7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7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7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7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7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7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7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7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7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7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7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7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7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7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7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7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7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7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7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7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7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7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7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7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7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7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7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7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7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7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7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7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7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7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7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7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7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7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7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7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7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7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7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7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7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7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7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7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7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7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7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7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7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7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7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7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7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7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7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7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7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7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7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7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7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7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7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7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7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7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7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7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7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7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7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7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7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7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7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7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7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7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7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7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7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7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7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7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7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7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7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7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7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7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7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7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7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7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7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7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7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7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7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7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7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7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7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7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7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7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7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7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7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7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7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7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7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7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7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7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7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7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7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7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7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7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7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7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7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7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7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7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7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7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7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7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7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7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7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7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7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7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7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7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7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7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7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7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7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7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7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7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7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7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7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7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7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7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7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7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7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7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7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7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7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7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7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7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7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7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7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7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7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7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7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7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7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7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7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7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7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7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7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7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7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7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7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7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7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7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7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7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7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7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7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7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7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7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7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7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7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7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7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7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7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7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7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7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7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7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7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7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7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7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7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7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7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7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7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7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7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7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7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7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7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7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7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7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7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7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7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7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7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7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7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7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7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7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7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7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7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7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7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7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7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7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7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7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7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7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7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7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7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7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7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7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7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7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7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7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7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7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7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7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7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7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7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7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7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7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7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7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7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7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7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7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7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7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7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7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7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7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7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7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7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7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7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7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7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7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7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7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7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7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7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7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7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7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7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7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7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7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7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7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7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7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7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7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7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7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7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7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7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7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7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7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7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7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7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7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7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7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7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7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7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7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7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7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7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7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7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7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7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7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7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7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7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7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7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7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7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7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7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7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7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7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7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7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7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7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7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7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7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7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7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7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7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7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7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7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7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7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7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7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7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7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7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7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7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7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7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7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7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7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7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7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7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7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7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7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7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7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7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7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7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7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7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7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7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7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7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7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7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7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7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7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7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7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7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7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7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7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7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7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7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7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7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7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7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7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7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7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7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7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7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7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7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7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7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7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7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7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7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7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7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7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7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7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7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7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7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7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7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7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7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7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7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7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7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7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7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7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7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7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7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7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7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7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7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7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7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7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7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7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7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7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7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7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7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7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7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7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7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7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7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7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7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7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7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7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7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7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7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7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7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7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7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7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7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7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7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7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7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7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7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7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7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7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7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7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7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7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7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7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7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7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7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7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7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7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7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7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7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7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7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7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7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7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7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7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7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7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7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7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7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7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7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7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7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7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7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7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7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7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7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7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7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7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7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7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7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7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7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7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7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7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7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7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7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7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7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7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7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7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7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7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7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7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7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7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7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7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7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7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7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7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7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7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7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7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7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7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7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7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7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7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7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7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7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7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7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7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7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7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7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7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7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7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7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7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7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7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7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7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7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7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7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7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7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7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7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7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7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7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7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7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7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7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7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7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7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7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7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7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7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7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7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7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7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7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7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7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7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7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7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7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7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7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7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7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7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7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7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7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7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7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7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7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7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7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7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7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7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7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7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7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7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7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7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7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7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7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7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7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7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7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7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7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7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7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7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7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7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7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7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7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7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7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7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7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7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7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7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7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7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7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7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7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7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7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7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7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7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7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7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7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7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7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7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7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7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7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7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7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7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7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7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7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7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7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7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7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7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7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7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7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7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7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7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7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7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7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7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7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7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7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7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7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7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7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7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7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7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7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7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7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7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7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7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7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7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7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7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7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7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7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7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7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7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7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7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7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7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7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7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7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7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7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7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7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7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7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7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7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7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7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7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7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7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7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7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7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7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7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7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7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7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7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7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7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7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7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7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7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7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7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7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7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7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7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7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7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7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7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7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7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7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7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7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7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7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7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7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7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7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7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7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7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7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7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7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7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7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7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7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7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7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7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7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7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7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7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7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7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7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7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7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7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7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7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7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7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7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7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7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7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7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7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7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7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7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7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7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7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7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7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7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7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7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7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7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7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7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7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7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7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7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7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7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7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7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7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7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7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7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7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7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7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7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7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7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7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7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7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7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7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7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7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7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7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7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7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7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7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7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7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7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7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7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7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7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7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7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7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7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7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7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7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7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7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7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7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7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7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7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7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7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7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7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7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7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7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7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7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7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7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7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7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7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7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7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7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7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7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7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7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7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7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7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7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7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7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7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7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7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7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7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7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7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7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7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7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7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7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7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7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7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7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7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7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7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7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7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7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7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7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7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7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7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7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7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7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7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7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7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7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7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7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7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7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7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7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7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7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7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7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7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7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7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7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7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7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7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7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7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7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7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7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7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7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7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7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7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7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7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7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7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7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7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7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7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7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7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7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7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7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7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7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7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7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7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7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7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7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7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7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7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7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7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7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7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7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7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7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7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7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7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7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7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7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7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7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7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7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7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7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7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7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7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7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7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7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7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7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7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7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7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7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7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7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7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7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7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7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7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7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7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7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7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7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7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7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7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7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7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7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7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7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7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7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7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7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7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7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7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7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7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7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7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7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7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7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7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7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7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7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7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7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7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7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7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7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7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7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7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7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7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7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7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7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7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7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7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7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7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7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7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7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7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7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7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7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7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7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7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7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7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7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7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7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7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7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7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7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7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7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7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7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7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7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7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7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7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7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7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7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7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7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7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7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7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7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7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7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7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7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7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7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7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7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7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7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7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7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7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7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7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7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7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7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7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7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7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7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7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7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7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7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7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7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7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7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7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7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7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7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7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7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7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7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7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7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7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7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7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7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7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7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7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7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7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7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7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7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7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7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7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7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7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7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7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7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7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7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7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7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7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7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7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7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7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7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7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7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7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7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7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7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7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7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7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7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7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7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7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7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7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7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7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7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7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7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7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7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7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7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7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7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7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7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7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7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7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7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7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7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7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7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7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7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7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7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7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7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7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7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7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7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7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7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7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7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7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7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7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7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7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7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7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7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7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7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7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7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7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7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7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7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7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7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7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7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7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7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7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7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7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7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7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7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7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7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7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7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7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7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7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7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7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7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7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7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7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7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7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7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7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7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7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7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7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7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7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7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7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7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7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7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7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7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7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7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7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7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7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7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7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7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7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7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7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7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7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7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7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7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7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7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7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7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7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7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7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7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7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7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7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7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7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7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7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7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7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7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7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7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7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7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7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7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7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7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7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7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7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7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7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7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7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7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7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7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7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7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7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7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7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7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7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7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7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7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7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7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7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7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7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7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7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7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7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7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7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7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7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7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7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7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7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7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7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7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7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7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7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7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7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7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7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7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7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7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7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7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7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7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7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7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7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7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7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7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7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7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7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7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7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7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7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7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7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7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7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7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7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7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7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7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7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7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7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7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7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7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7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7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7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7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7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7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7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7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7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7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7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7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7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7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7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7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7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7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7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7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7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7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7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7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7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7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7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7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7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7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7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7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7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7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7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7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7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7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7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7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7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7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7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7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7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7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7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7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7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7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7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7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7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7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7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7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7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7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7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7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7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7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7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7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7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7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7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7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7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7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7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7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7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7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7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7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7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7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7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7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7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7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7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7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7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7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7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7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7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7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7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7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7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7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7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7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7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7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7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7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7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7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7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7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7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7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7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7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7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7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7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7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7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7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7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7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7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7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7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7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7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7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7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7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7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7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7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7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7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7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7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7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7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7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7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7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7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7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7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7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7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7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7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7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7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7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7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7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7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7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7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7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7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7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7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7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7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7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7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7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7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7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7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7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7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7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7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7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7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7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7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7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7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7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7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7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7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7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7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7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7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7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7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7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7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7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7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7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7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7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7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7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7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7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7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7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7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7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7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7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7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7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7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7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7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7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7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7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7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7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7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7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7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7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7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7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7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7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7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7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7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7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7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7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7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7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7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7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7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7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7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7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7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7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7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7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7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7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7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7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7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7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7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7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7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7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7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7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7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7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7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7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7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7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7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7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7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7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7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7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7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7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7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7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7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7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7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7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7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7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7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7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7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7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7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7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7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7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7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7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7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7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7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7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7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7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7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7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7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7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7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7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7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7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7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7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7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7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7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7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7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7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7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7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7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7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7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7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7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7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7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7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7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7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7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7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7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7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7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7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7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7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7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7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7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7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7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7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7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7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7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7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7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7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7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7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7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7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7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7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7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7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7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7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7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7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7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7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7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7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7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7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7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7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7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7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7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7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7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7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7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7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7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7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7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7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7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7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7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7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7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7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7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7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7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7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7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7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7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7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7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7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7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7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7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7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7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7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7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7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7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7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7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7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7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7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7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7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7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7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7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7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7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7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7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7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7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7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7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7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7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7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7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7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7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7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7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7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7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7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7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7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7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7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7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7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7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7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7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7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7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7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7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7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7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7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7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7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7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7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7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7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7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7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7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7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7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7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7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7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7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7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7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7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7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7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7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7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7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7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7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7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7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7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7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7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7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7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7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7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7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7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7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7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7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7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7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7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7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7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7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7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7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7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7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7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7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7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7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7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7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7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7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7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7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7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7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7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7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7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7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7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7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7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7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7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7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7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7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7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7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7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7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7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7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7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7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7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7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7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7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7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7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7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7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7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7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7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7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7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7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7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7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7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7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7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7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7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7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7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7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7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7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7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7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7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7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7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7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7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7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7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7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7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7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7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7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7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7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7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7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7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7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7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7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7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7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7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7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7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7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7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7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7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7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7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7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7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7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7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7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7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7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7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7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7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7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7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7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7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7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7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7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7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7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7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7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7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7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7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7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7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7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7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7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7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7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7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7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7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7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7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7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7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7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7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7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7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7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7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7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7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7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7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7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7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7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7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7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7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7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7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7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7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7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7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7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7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7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7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7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7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7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7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7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7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7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7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7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7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7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7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7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7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7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7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7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7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7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7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7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7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7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7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7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7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7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7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7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7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7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7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7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7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7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7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7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7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7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7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7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7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7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7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7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7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7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7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7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7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7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7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7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7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7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7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7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7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7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7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7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7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7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7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7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7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7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7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7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7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7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7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7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7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7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7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7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7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7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7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7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7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7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7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7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7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7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7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7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7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7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7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7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7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7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7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7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7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7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7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7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7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7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7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7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7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7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7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7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7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7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7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7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7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7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7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7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7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7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7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7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7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7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7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7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7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7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7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7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7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7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7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7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7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7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7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7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7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7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7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7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7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7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7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7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7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7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7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7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7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7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7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7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7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7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7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7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7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7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7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7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7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7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7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7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7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7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7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7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7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7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7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7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7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7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7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7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7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7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7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7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7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7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7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7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7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7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7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7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7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7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7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7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7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7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7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7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7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7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7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7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7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7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7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7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7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7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7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7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7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7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7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7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7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7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7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7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7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7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7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7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7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7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7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7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7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7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7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7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7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7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7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7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7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7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7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7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7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7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7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7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7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7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7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7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7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7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7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7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7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7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7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7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7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7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7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7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7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7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7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7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7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7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7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7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7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7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7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7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7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7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7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7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7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7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7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7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7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7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7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7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7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7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7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7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7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7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7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7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7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7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7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7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7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7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7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7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7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7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7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7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7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7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7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7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7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7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7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7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7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7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7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7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7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7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7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7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7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7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7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7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7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7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7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7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7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7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7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7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7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7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7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7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7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7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7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7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7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7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7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7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7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7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7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7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7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7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7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7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7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7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7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7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7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7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7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7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7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7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7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7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7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7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7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7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7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7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7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7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7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7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7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7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7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7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7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7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7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7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7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7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7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7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7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7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7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7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7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7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7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7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7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7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7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7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7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7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7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7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7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7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7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7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7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7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7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7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7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7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7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7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7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7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7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7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7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7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7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7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7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7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7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7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7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7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7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7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7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7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7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7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7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7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7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7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7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7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7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7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7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7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7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7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7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7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7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7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7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7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7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7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7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7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7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7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7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7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7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7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7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7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7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7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7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7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7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7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7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7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7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7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7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7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7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7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7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7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7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7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7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7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7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7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7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7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7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7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7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7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7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7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7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7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7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7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7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7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7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7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7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7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7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7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7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7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7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7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7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7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7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7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7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7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7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7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7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7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7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7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7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7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7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7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7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7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7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7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7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7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7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7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7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7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7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7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7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7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7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7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7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7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7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7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7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7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7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7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7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7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7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7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7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7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7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7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7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7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7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7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7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7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7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7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7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7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7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7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7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7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7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7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7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7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7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7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7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7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7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7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7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7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7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7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7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7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7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7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7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7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7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7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7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7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7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7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7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7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7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7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7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7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7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7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7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7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7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7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7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7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7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7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7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7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7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7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7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7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7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7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7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7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7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7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7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7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7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7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7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7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7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7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7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7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7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7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7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7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7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7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7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7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7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7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7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7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7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7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7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7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7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7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7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7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7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7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7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7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7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7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7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7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7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7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7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7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7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7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7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7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7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7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7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7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7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7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7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7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7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7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7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7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7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7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7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7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7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7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7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7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7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7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7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7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7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7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7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7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7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7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7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7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7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7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7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7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7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7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7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7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7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7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7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7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7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7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7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7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7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7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7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7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7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7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7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7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7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7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7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7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7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7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7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7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7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7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7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7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7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7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7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7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7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7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7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7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7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7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7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7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7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7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7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7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7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7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7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7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7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7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7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7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7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7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7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7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7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7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7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7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7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7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7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7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7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7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7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7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7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7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7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7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7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7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7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7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7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7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7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7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7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7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7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7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7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7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7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7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7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7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7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7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7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7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7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7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7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7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7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7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7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7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7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7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7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7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7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7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7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7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7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7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7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7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7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7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7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7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7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7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7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7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7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7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7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7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7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7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7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7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7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7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7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7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7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7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7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7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7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7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7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7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7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7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7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7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7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7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7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7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7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7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7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7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7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7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7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7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7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7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7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7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7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7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7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7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7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7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7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7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7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7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7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7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7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7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7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7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7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7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7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7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7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7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7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7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7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7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7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7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7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7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7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7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7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7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7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7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7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7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7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7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7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7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7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7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7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7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7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7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7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7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7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7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7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7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7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7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7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7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7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7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7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7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7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7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7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7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7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7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7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7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7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7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7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7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7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7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7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7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7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7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7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7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7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7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7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7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7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7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7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7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7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7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7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7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7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7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7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7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7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7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7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7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7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7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7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7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7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7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7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7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7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7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7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7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7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7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7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7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7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7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7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7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7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7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7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7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7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7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7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7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7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7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7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7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7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7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7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7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7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7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7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7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7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7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7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7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7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7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7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7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7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7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7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7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7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7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7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7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7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7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7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7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7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7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7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7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7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7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7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7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7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7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7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7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7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7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7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7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7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7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7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7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7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7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7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7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7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7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7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7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7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7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7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7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7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7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7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7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7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7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7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7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7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7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7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7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7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7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7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7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7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7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7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7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7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7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7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7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7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7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7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7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7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7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7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7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7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7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7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7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7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7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7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7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7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7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7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7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7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7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7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7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7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7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7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7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7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7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7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7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7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7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7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7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7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7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7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7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7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7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7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7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7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7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7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7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7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7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7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7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7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7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7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7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7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7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7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7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7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7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7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7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7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7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7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7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7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7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7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7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7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7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7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7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7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7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7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7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7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7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7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7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7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7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7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7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7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7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7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7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7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7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7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7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7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7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7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7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7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7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7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7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7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7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7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7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7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7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7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7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7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7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7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7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7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7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7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7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7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7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7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7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7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7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7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7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7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7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7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7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1" name="Google Shape;7211;p71"/>
          <p:cNvGrpSpPr/>
          <p:nvPr/>
        </p:nvGrpSpPr>
        <p:grpSpPr>
          <a:xfrm>
            <a:off x="3450485" y="919691"/>
            <a:ext cx="2310381" cy="1488888"/>
            <a:chOff x="229225" y="549050"/>
            <a:chExt cx="7161750" cy="4615275"/>
          </a:xfrm>
        </p:grpSpPr>
        <p:sp>
          <p:nvSpPr>
            <p:cNvPr id="7212" name="Google Shape;7212;p7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7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7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7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7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7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7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7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7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7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7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7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7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7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7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7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7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7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7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7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7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7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7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7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7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7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7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7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7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7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7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7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7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7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7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7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7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7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7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7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7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7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7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7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7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7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7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7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7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7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7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7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7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7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7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7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7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7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7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7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7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7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7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7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7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7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7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7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7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7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7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7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7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7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7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7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7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7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7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7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7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7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7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7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7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7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7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7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7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7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7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7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7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7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7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7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7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7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7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7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7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7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7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7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7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7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7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7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7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7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7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7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7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7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7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7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7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9" name="Google Shape;7329;p71"/>
          <p:cNvGrpSpPr/>
          <p:nvPr/>
        </p:nvGrpSpPr>
        <p:grpSpPr>
          <a:xfrm>
            <a:off x="3548403" y="2849588"/>
            <a:ext cx="2310282" cy="1374222"/>
            <a:chOff x="238125" y="732525"/>
            <a:chExt cx="7130500" cy="4241425"/>
          </a:xfrm>
        </p:grpSpPr>
        <p:sp>
          <p:nvSpPr>
            <p:cNvPr id="7330" name="Google Shape;7330;p7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7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7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7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7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7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7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7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7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7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7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7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7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7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7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7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7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7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7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7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7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7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7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7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7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7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7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7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7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7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7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7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7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7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7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7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7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7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7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7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7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7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7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7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7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7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7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7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7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7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7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7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7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7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7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7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7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7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7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7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7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7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7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7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7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7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7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7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7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7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7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7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7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7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7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7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7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7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7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7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7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7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7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7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7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7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7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7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7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7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7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7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7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7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7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7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7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7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7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7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7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7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7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7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7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7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7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7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7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7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7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7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7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7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48"/>
        <p:cNvGrpSpPr/>
        <p:nvPr/>
      </p:nvGrpSpPr>
      <p:grpSpPr>
        <a:xfrm>
          <a:off x="0" y="0"/>
          <a:ext cx="0" cy="0"/>
          <a:chOff x="0" y="0"/>
          <a:chExt cx="0" cy="0"/>
        </a:xfrm>
      </p:grpSpPr>
      <p:sp>
        <p:nvSpPr>
          <p:cNvPr id="349" name="Google Shape;349;p45"/>
          <p:cNvSpPr txBox="1">
            <a:spLocks noGrp="1"/>
          </p:cNvSpPr>
          <p:nvPr>
            <p:ph type="title" idx="15"/>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a:spcBef>
                <a:spcPts val="0"/>
              </a:spcBef>
              <a:spcAft>
                <a:spcPts val="0"/>
              </a:spcAft>
              <a:buNone/>
            </a:pPr>
            <a:r>
              <a:rPr lang="fa-IR" dirty="0">
                <a:cs typeface="B Nazanin" panose="00000700000000000000" pitchFamily="2" charset="-78"/>
              </a:rPr>
              <a:t>فهرست مطالب</a:t>
            </a:r>
            <a:endParaRPr dirty="0">
              <a:cs typeface="B Nazanin" panose="00000700000000000000" pitchFamily="2" charset="-78"/>
            </a:endParaRPr>
          </a:p>
        </p:txBody>
      </p:sp>
      <p:sp>
        <p:nvSpPr>
          <p:cNvPr id="350" name="Google Shape;350;p45"/>
          <p:cNvSpPr txBox="1">
            <a:spLocks noGrp="1"/>
          </p:cNvSpPr>
          <p:nvPr>
            <p:ph type="title"/>
          </p:nvPr>
        </p:nvSpPr>
        <p:spPr>
          <a:xfrm>
            <a:off x="1697700" y="1738964"/>
            <a:ext cx="2963100" cy="527700"/>
          </a:xfrm>
          <a:prstGeom prst="rect">
            <a:avLst/>
          </a:prstGeom>
        </p:spPr>
        <p:txBody>
          <a:bodyPr spcFirstLastPara="1" wrap="square" lIns="91425" tIns="91425" rIns="91425" bIns="91425" anchor="b" anchorCtr="0">
            <a:noAutofit/>
          </a:bodyPr>
          <a:lstStyle/>
          <a:p>
            <a:pPr marL="0" lvl="0" indent="0" algn="l">
              <a:spcBef>
                <a:spcPts val="0"/>
              </a:spcBef>
              <a:spcAft>
                <a:spcPts val="0"/>
              </a:spcAft>
              <a:buNone/>
            </a:pPr>
            <a:r>
              <a:rPr lang="fa-IR" sz="2000" b="0" dirty="0">
                <a:cs typeface="B Nazanin" panose="00000700000000000000" pitchFamily="2" charset="-78"/>
              </a:rPr>
              <a:t>درباره شرکت ما</a:t>
            </a:r>
            <a:endParaRPr sz="2000" b="0" dirty="0">
              <a:cs typeface="B Nazanin" panose="00000700000000000000" pitchFamily="2" charset="-78"/>
            </a:endParaRPr>
          </a:p>
        </p:txBody>
      </p:sp>
      <p:sp>
        <p:nvSpPr>
          <p:cNvPr id="351" name="Google Shape;351;p45">
            <a:hlinkClick r:id="rId3" action="ppaction://hlinksldjump"/>
          </p:cNvPr>
          <p:cNvSpPr txBox="1">
            <a:spLocks noGrp="1"/>
          </p:cNvSpPr>
          <p:nvPr>
            <p:ph type="title" idx="2"/>
          </p:nvPr>
        </p:nvSpPr>
        <p:spPr>
          <a:xfrm>
            <a:off x="1121625" y="1673264"/>
            <a:ext cx="576000" cy="593400"/>
          </a:xfrm>
          <a:prstGeom prst="rect">
            <a:avLst/>
          </a:prstGeom>
        </p:spPr>
        <p:txBody>
          <a:bodyPr spcFirstLastPara="1" wrap="square" lIns="0" tIns="91425" rIns="91425" bIns="91425" anchor="t" anchorCtr="0">
            <a:noAutofit/>
          </a:bodyPr>
          <a:lstStyle/>
          <a:p>
            <a:pPr marL="0" lvl="0" indent="0" algn="l">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352" name="Google Shape;352;p45"/>
          <p:cNvSpPr txBox="1">
            <a:spLocks noGrp="1"/>
          </p:cNvSpPr>
          <p:nvPr>
            <p:ph type="subTitle" idx="1"/>
          </p:nvPr>
        </p:nvSpPr>
        <p:spPr>
          <a:xfrm>
            <a:off x="580996" y="2431375"/>
            <a:ext cx="3915025" cy="6453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fa-IR" dirty="0">
                <a:cs typeface="B Nazanin" panose="00000700000000000000" pitchFamily="2" charset="-78"/>
              </a:rPr>
              <a:t>می توانید موضوع بخش را در اینجا توضیح دهید</a:t>
            </a:r>
          </a:p>
        </p:txBody>
      </p:sp>
      <p:sp>
        <p:nvSpPr>
          <p:cNvPr id="353" name="Google Shape;353;p45"/>
          <p:cNvSpPr txBox="1">
            <a:spLocks noGrp="1"/>
          </p:cNvSpPr>
          <p:nvPr>
            <p:ph type="title" idx="3"/>
          </p:nvPr>
        </p:nvSpPr>
        <p:spPr>
          <a:xfrm>
            <a:off x="1697700" y="3185564"/>
            <a:ext cx="2963100" cy="527700"/>
          </a:xfrm>
          <a:prstGeom prst="rect">
            <a:avLst/>
          </a:prstGeom>
        </p:spPr>
        <p:txBody>
          <a:bodyPr spcFirstLastPara="1" wrap="square" lIns="91425" tIns="91425" rIns="91425" bIns="91425" anchor="b" anchorCtr="0">
            <a:noAutofit/>
          </a:bodyPr>
          <a:lstStyle/>
          <a:p>
            <a:pPr marL="0" lvl="0" indent="0" algn="l">
              <a:spcBef>
                <a:spcPts val="0"/>
              </a:spcBef>
              <a:spcAft>
                <a:spcPts val="0"/>
              </a:spcAft>
              <a:buNone/>
            </a:pPr>
            <a:r>
              <a:rPr lang="fa-IR" sz="2000" b="0" dirty="0">
                <a:cs typeface="B Nazanin" panose="00000700000000000000" pitchFamily="2" charset="-78"/>
              </a:rPr>
              <a:t>پروژه های ما</a:t>
            </a:r>
            <a:endParaRPr sz="2000" b="0" dirty="0">
              <a:cs typeface="B Nazanin" panose="00000700000000000000" pitchFamily="2" charset="-78"/>
            </a:endParaRPr>
          </a:p>
        </p:txBody>
      </p:sp>
      <p:sp>
        <p:nvSpPr>
          <p:cNvPr id="354" name="Google Shape;354;p45">
            <a:hlinkClick r:id="rId4" action="ppaction://hlinksldjump"/>
          </p:cNvPr>
          <p:cNvSpPr txBox="1">
            <a:spLocks noGrp="1"/>
          </p:cNvSpPr>
          <p:nvPr>
            <p:ph type="title" idx="4"/>
          </p:nvPr>
        </p:nvSpPr>
        <p:spPr>
          <a:xfrm>
            <a:off x="1121600" y="3119864"/>
            <a:ext cx="576000" cy="593400"/>
          </a:xfrm>
          <a:prstGeom prst="rect">
            <a:avLst/>
          </a:prstGeom>
        </p:spPr>
        <p:txBody>
          <a:bodyPr spcFirstLastPara="1" wrap="square" lIns="0" tIns="91425" rIns="91425" bIns="91425" anchor="t" anchorCtr="0">
            <a:noAutofit/>
          </a:bodyPr>
          <a:lstStyle/>
          <a:p>
            <a:pPr marL="0" lvl="0" indent="0" algn="l">
              <a:spcBef>
                <a:spcPts val="0"/>
              </a:spcBef>
              <a:spcAft>
                <a:spcPts val="0"/>
              </a:spcAft>
              <a:buNone/>
            </a:pPr>
            <a:r>
              <a:rPr lang="en">
                <a:cs typeface="B Nazanin" panose="00000700000000000000" pitchFamily="2" charset="-78"/>
              </a:rPr>
              <a:t>03</a:t>
            </a:r>
            <a:endParaRPr>
              <a:cs typeface="B Nazanin" panose="00000700000000000000" pitchFamily="2" charset="-78"/>
            </a:endParaRPr>
          </a:p>
        </p:txBody>
      </p:sp>
      <p:sp>
        <p:nvSpPr>
          <p:cNvPr id="355" name="Google Shape;355;p45"/>
          <p:cNvSpPr txBox="1">
            <a:spLocks noGrp="1"/>
          </p:cNvSpPr>
          <p:nvPr>
            <p:ph type="subTitle" idx="5"/>
          </p:nvPr>
        </p:nvSpPr>
        <p:spPr>
          <a:xfrm>
            <a:off x="580996" y="3896491"/>
            <a:ext cx="3891600" cy="6492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356" name="Google Shape;356;p45"/>
          <p:cNvSpPr txBox="1">
            <a:spLocks noGrp="1"/>
          </p:cNvSpPr>
          <p:nvPr>
            <p:ph type="title" idx="6"/>
          </p:nvPr>
        </p:nvSpPr>
        <p:spPr>
          <a:xfrm>
            <a:off x="5662500" y="1738964"/>
            <a:ext cx="2963100" cy="527700"/>
          </a:xfrm>
          <a:prstGeom prst="rect">
            <a:avLst/>
          </a:prstGeom>
        </p:spPr>
        <p:txBody>
          <a:bodyPr spcFirstLastPara="1" wrap="square" lIns="91425" tIns="91425" rIns="91425" bIns="91425" anchor="b" anchorCtr="0">
            <a:noAutofit/>
          </a:bodyPr>
          <a:lstStyle/>
          <a:p>
            <a:pPr marL="0" lvl="0" indent="0" algn="l">
              <a:spcBef>
                <a:spcPts val="0"/>
              </a:spcBef>
              <a:spcAft>
                <a:spcPts val="0"/>
              </a:spcAft>
              <a:buNone/>
            </a:pPr>
            <a:r>
              <a:rPr lang="fa-IR" dirty="0">
                <a:cs typeface="B Nazanin" panose="00000700000000000000" pitchFamily="2" charset="-78"/>
              </a:rPr>
              <a:t>خدمات ما</a:t>
            </a:r>
            <a:endParaRPr dirty="0">
              <a:cs typeface="B Nazanin" panose="00000700000000000000" pitchFamily="2" charset="-78"/>
            </a:endParaRPr>
          </a:p>
        </p:txBody>
      </p:sp>
      <p:sp>
        <p:nvSpPr>
          <p:cNvPr id="357" name="Google Shape;357;p45">
            <a:hlinkClick r:id="rId5" action="ppaction://hlinksldjump"/>
          </p:cNvPr>
          <p:cNvSpPr txBox="1">
            <a:spLocks noGrp="1"/>
          </p:cNvSpPr>
          <p:nvPr>
            <p:ph type="title" idx="7"/>
          </p:nvPr>
        </p:nvSpPr>
        <p:spPr>
          <a:xfrm>
            <a:off x="5086400" y="1673264"/>
            <a:ext cx="576000" cy="593400"/>
          </a:xfrm>
          <a:prstGeom prst="rect">
            <a:avLst/>
          </a:prstGeom>
        </p:spPr>
        <p:txBody>
          <a:bodyPr spcFirstLastPara="1" wrap="square" lIns="0" tIns="91425" rIns="91425" bIns="91425" anchor="t" anchorCtr="0">
            <a:noAutofit/>
          </a:bodyPr>
          <a:lstStyle/>
          <a:p>
            <a:pPr marL="0" lvl="0" indent="0" algn="l">
              <a:spcBef>
                <a:spcPts val="0"/>
              </a:spcBef>
              <a:spcAft>
                <a:spcPts val="0"/>
              </a:spcAft>
              <a:buNone/>
            </a:pPr>
            <a:r>
              <a:rPr lang="en">
                <a:cs typeface="B Nazanin" panose="00000700000000000000" pitchFamily="2" charset="-78"/>
              </a:rPr>
              <a:t>02</a:t>
            </a:r>
            <a:endParaRPr>
              <a:cs typeface="B Nazanin" panose="00000700000000000000" pitchFamily="2" charset="-78"/>
            </a:endParaRPr>
          </a:p>
        </p:txBody>
      </p:sp>
      <p:sp>
        <p:nvSpPr>
          <p:cNvPr id="358" name="Google Shape;358;p45"/>
          <p:cNvSpPr txBox="1">
            <a:spLocks noGrp="1"/>
          </p:cNvSpPr>
          <p:nvPr>
            <p:ph type="subTitle" idx="8"/>
          </p:nvPr>
        </p:nvSpPr>
        <p:spPr>
          <a:xfrm>
            <a:off x="4973807" y="2431375"/>
            <a:ext cx="4079157" cy="6453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fa-IR" dirty="0">
                <a:cs typeface="B Nazanin" panose="00000700000000000000" pitchFamily="2" charset="-78"/>
              </a:rPr>
              <a:t>می توانید موضوع بخش را در اینجا توضیح دهید</a:t>
            </a:r>
          </a:p>
        </p:txBody>
      </p:sp>
      <p:sp>
        <p:nvSpPr>
          <p:cNvPr id="359" name="Google Shape;359;p45"/>
          <p:cNvSpPr txBox="1">
            <a:spLocks noGrp="1"/>
          </p:cNvSpPr>
          <p:nvPr>
            <p:ph type="title" idx="9"/>
          </p:nvPr>
        </p:nvSpPr>
        <p:spPr>
          <a:xfrm>
            <a:off x="5662500" y="3185564"/>
            <a:ext cx="2963100" cy="527700"/>
          </a:xfrm>
          <a:prstGeom prst="rect">
            <a:avLst/>
          </a:prstGeom>
        </p:spPr>
        <p:txBody>
          <a:bodyPr spcFirstLastPara="1" wrap="square" lIns="91425" tIns="91425" rIns="91425" bIns="91425" anchor="b" anchorCtr="0">
            <a:noAutofit/>
          </a:bodyPr>
          <a:lstStyle/>
          <a:p>
            <a:pPr marL="0" lvl="0" indent="0" algn="l">
              <a:spcBef>
                <a:spcPts val="0"/>
              </a:spcBef>
              <a:spcAft>
                <a:spcPts val="0"/>
              </a:spcAft>
              <a:buClr>
                <a:schemeClr val="dk1"/>
              </a:buClr>
              <a:buSzPts val="1100"/>
              <a:buFont typeface="Arial"/>
              <a:buNone/>
            </a:pPr>
            <a:r>
              <a:rPr lang="fa-IR" sz="2000" dirty="0">
                <a:cs typeface="B Nazanin" panose="00000700000000000000" pitchFamily="2" charset="-78"/>
              </a:rPr>
              <a:t>مشتریان ما</a:t>
            </a:r>
            <a:endParaRPr sz="2000" dirty="0">
              <a:cs typeface="B Nazanin" panose="00000700000000000000" pitchFamily="2" charset="-78"/>
            </a:endParaRPr>
          </a:p>
        </p:txBody>
      </p:sp>
      <p:sp>
        <p:nvSpPr>
          <p:cNvPr id="360" name="Google Shape;360;p45">
            <a:hlinkClick r:id="rId6" action="ppaction://hlinksldjump"/>
          </p:cNvPr>
          <p:cNvSpPr txBox="1">
            <a:spLocks noGrp="1"/>
          </p:cNvSpPr>
          <p:nvPr>
            <p:ph type="title" idx="13"/>
          </p:nvPr>
        </p:nvSpPr>
        <p:spPr>
          <a:xfrm>
            <a:off x="5087456" y="3119864"/>
            <a:ext cx="576000" cy="593400"/>
          </a:xfrm>
          <a:prstGeom prst="rect">
            <a:avLst/>
          </a:prstGeom>
        </p:spPr>
        <p:txBody>
          <a:bodyPr spcFirstLastPara="1" wrap="square" lIns="0" tIns="91425" rIns="91425" bIns="91425" anchor="t" anchorCtr="0">
            <a:noAutofit/>
          </a:bodyPr>
          <a:lstStyle/>
          <a:p>
            <a:pPr marL="0" lvl="0" indent="0" algn="l">
              <a:spcBef>
                <a:spcPts val="0"/>
              </a:spcBef>
              <a:spcAft>
                <a:spcPts val="0"/>
              </a:spcAft>
              <a:buNone/>
            </a:pPr>
            <a:r>
              <a:rPr lang="en">
                <a:cs typeface="B Nazanin" panose="00000700000000000000" pitchFamily="2" charset="-78"/>
              </a:rPr>
              <a:t>04</a:t>
            </a:r>
            <a:endParaRPr>
              <a:cs typeface="B Nazanin" panose="00000700000000000000" pitchFamily="2" charset="-78"/>
            </a:endParaRPr>
          </a:p>
        </p:txBody>
      </p:sp>
      <p:sp>
        <p:nvSpPr>
          <p:cNvPr id="361" name="Google Shape;361;p45"/>
          <p:cNvSpPr txBox="1">
            <a:spLocks noGrp="1"/>
          </p:cNvSpPr>
          <p:nvPr>
            <p:ph type="subTitle" idx="14"/>
          </p:nvPr>
        </p:nvSpPr>
        <p:spPr>
          <a:xfrm>
            <a:off x="4826993" y="3849959"/>
            <a:ext cx="4079157" cy="6492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fa-IR" dirty="0">
                <a:cs typeface="B Nazanin" panose="00000700000000000000" pitchFamily="2" charset="-78"/>
              </a:rPr>
              <a:t>می توانید موضوع بخش را در اینجا توضیح دهید</a:t>
            </a:r>
          </a:p>
        </p:txBody>
      </p:sp>
      <p:cxnSp>
        <p:nvCxnSpPr>
          <p:cNvPr id="362" name="Google Shape;362;p45"/>
          <p:cNvCxnSpPr/>
          <p:nvPr/>
        </p:nvCxnSpPr>
        <p:spPr>
          <a:xfrm>
            <a:off x="1026763" y="1766770"/>
            <a:ext cx="0" cy="425700"/>
          </a:xfrm>
          <a:prstGeom prst="straightConnector1">
            <a:avLst/>
          </a:prstGeom>
          <a:noFill/>
          <a:ln w="76200" cap="flat" cmpd="sng">
            <a:solidFill>
              <a:schemeClr val="accent1"/>
            </a:solidFill>
            <a:prstDash val="solid"/>
            <a:round/>
            <a:headEnd type="none" w="med" len="med"/>
            <a:tailEnd type="none" w="med" len="med"/>
          </a:ln>
        </p:spPr>
      </p:cxnSp>
      <p:cxnSp>
        <p:nvCxnSpPr>
          <p:cNvPr id="363" name="Google Shape;363;p45"/>
          <p:cNvCxnSpPr/>
          <p:nvPr/>
        </p:nvCxnSpPr>
        <p:spPr>
          <a:xfrm>
            <a:off x="1026763" y="3213370"/>
            <a:ext cx="0" cy="425700"/>
          </a:xfrm>
          <a:prstGeom prst="straightConnector1">
            <a:avLst/>
          </a:prstGeom>
          <a:noFill/>
          <a:ln w="76200" cap="flat" cmpd="sng">
            <a:solidFill>
              <a:schemeClr val="accent1"/>
            </a:solidFill>
            <a:prstDash val="solid"/>
            <a:round/>
            <a:headEnd type="none" w="med" len="med"/>
            <a:tailEnd type="none" w="med" len="med"/>
          </a:ln>
        </p:spPr>
      </p:cxnSp>
      <p:cxnSp>
        <p:nvCxnSpPr>
          <p:cNvPr id="364" name="Google Shape;364;p45"/>
          <p:cNvCxnSpPr/>
          <p:nvPr/>
        </p:nvCxnSpPr>
        <p:spPr>
          <a:xfrm>
            <a:off x="4991563" y="1766770"/>
            <a:ext cx="0" cy="425700"/>
          </a:xfrm>
          <a:prstGeom prst="straightConnector1">
            <a:avLst/>
          </a:prstGeom>
          <a:noFill/>
          <a:ln w="76200" cap="flat" cmpd="sng">
            <a:solidFill>
              <a:schemeClr val="accent1"/>
            </a:solidFill>
            <a:prstDash val="solid"/>
            <a:round/>
            <a:headEnd type="none" w="med" len="med"/>
            <a:tailEnd type="none" w="med" len="med"/>
          </a:ln>
        </p:spPr>
      </p:cxnSp>
      <p:cxnSp>
        <p:nvCxnSpPr>
          <p:cNvPr id="365" name="Google Shape;365;p45"/>
          <p:cNvCxnSpPr/>
          <p:nvPr/>
        </p:nvCxnSpPr>
        <p:spPr>
          <a:xfrm>
            <a:off x="4991563" y="3213370"/>
            <a:ext cx="0" cy="425700"/>
          </a:xfrm>
          <a:prstGeom prst="straightConnector1">
            <a:avLst/>
          </a:prstGeom>
          <a:noFill/>
          <a:ln w="76200" cap="flat" cmpd="sng">
            <a:solidFill>
              <a:schemeClr val="accent1"/>
            </a:solidFill>
            <a:prstDash val="solid"/>
            <a:round/>
            <a:headEnd type="none" w="med" len="med"/>
            <a:tailEnd type="none" w="med" len="med"/>
          </a:ln>
        </p:spPr>
      </p:cxnSp>
      <p:cxnSp>
        <p:nvCxnSpPr>
          <p:cNvPr id="366" name="Google Shape;366;p45">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367" name="Google Shape;367;p45">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Char"/>
      </p:transition>
    </mc:Choice>
    <mc:Fallback>
      <p:transition spd="slow">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7447"/>
        <p:cNvGrpSpPr/>
        <p:nvPr/>
      </p:nvGrpSpPr>
      <p:grpSpPr>
        <a:xfrm>
          <a:off x="0" y="0"/>
          <a:ext cx="0" cy="0"/>
          <a:chOff x="0" y="0"/>
          <a:chExt cx="0" cy="0"/>
        </a:xfrm>
      </p:grpSpPr>
      <p:grpSp>
        <p:nvGrpSpPr>
          <p:cNvPr id="7448" name="Google Shape;7448;p72"/>
          <p:cNvGrpSpPr/>
          <p:nvPr/>
        </p:nvGrpSpPr>
        <p:grpSpPr>
          <a:xfrm>
            <a:off x="2100560" y="3398663"/>
            <a:ext cx="1102891" cy="760337"/>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63" name="Google Shape;7463;p72"/>
          <p:cNvGrpSpPr/>
          <p:nvPr/>
        </p:nvGrpSpPr>
        <p:grpSpPr>
          <a:xfrm>
            <a:off x="3504468" y="1286940"/>
            <a:ext cx="1561911" cy="708580"/>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85" name="Google Shape;7485;p72"/>
          <p:cNvGrpSpPr/>
          <p:nvPr/>
        </p:nvGrpSpPr>
        <p:grpSpPr>
          <a:xfrm>
            <a:off x="3486488" y="2149036"/>
            <a:ext cx="1597032" cy="378649"/>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06" name="Google Shape;7506;p72"/>
          <p:cNvGrpSpPr/>
          <p:nvPr/>
        </p:nvGrpSpPr>
        <p:grpSpPr>
          <a:xfrm>
            <a:off x="6846570" y="972834"/>
            <a:ext cx="1559809" cy="72261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516" name="Google Shape;7516;p72"/>
          <p:cNvGrpSpPr/>
          <p:nvPr/>
        </p:nvGrpSpPr>
        <p:grpSpPr>
          <a:xfrm>
            <a:off x="3500360" y="2682741"/>
            <a:ext cx="1570719" cy="294123"/>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2" name="Google Shape;7522;p72"/>
          <p:cNvGrpSpPr/>
          <p:nvPr/>
        </p:nvGrpSpPr>
        <p:grpSpPr>
          <a:xfrm>
            <a:off x="6843616" y="1800228"/>
            <a:ext cx="1565716" cy="366729"/>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9" name="Google Shape;7529;p72"/>
          <p:cNvGrpSpPr/>
          <p:nvPr/>
        </p:nvGrpSpPr>
        <p:grpSpPr>
          <a:xfrm>
            <a:off x="6827928" y="2949043"/>
            <a:ext cx="1597061" cy="663440"/>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38" name="Google Shape;7538;p72"/>
          <p:cNvGrpSpPr/>
          <p:nvPr/>
        </p:nvGrpSpPr>
        <p:grpSpPr>
          <a:xfrm>
            <a:off x="5349066" y="970435"/>
            <a:ext cx="1368606" cy="1593805"/>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3481439" y="976671"/>
            <a:ext cx="1637968" cy="154942"/>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6" name="Google Shape;7556;p72"/>
          <p:cNvGrpSpPr/>
          <p:nvPr/>
        </p:nvGrpSpPr>
        <p:grpSpPr>
          <a:xfrm>
            <a:off x="720124" y="1298269"/>
            <a:ext cx="2476762" cy="91743"/>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706391" y="2533734"/>
            <a:ext cx="1452710" cy="651923"/>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7580" name="Google Shape;7580;p72"/>
          <p:cNvGrpSpPr/>
          <p:nvPr/>
        </p:nvGrpSpPr>
        <p:grpSpPr>
          <a:xfrm>
            <a:off x="706393" y="969273"/>
            <a:ext cx="2518541" cy="20930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03" name="Google Shape;7603;p72"/>
          <p:cNvGrpSpPr/>
          <p:nvPr/>
        </p:nvGrpSpPr>
        <p:grpSpPr>
          <a:xfrm>
            <a:off x="3499403" y="3665904"/>
            <a:ext cx="1567778" cy="491677"/>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20" name="Google Shape;7620;p72"/>
          <p:cNvGrpSpPr/>
          <p:nvPr/>
        </p:nvGrpSpPr>
        <p:grpSpPr>
          <a:xfrm>
            <a:off x="3460012" y="3146315"/>
            <a:ext cx="1616964" cy="346256"/>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1" name="Google Shape;7631;p72"/>
          <p:cNvGrpSpPr/>
          <p:nvPr/>
        </p:nvGrpSpPr>
        <p:grpSpPr>
          <a:xfrm>
            <a:off x="738224" y="3432344"/>
            <a:ext cx="1295882" cy="646587"/>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2" name="Google Shape;7692;p72"/>
          <p:cNvGrpSpPr/>
          <p:nvPr/>
        </p:nvGrpSpPr>
        <p:grpSpPr>
          <a:xfrm rot="5400000">
            <a:off x="5951337" y="3228841"/>
            <a:ext cx="164064" cy="1414916"/>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5" name="Google Shape;7725;p72"/>
          <p:cNvGrpSpPr/>
          <p:nvPr/>
        </p:nvGrpSpPr>
        <p:grpSpPr>
          <a:xfrm rot="10800000" flipH="1">
            <a:off x="5323766" y="2817385"/>
            <a:ext cx="1419207" cy="24808"/>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2" name="Google Shape;7732;p72"/>
          <p:cNvGrpSpPr/>
          <p:nvPr/>
        </p:nvGrpSpPr>
        <p:grpSpPr>
          <a:xfrm>
            <a:off x="5335084" y="3190448"/>
            <a:ext cx="1396570" cy="385016"/>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021150" y="1609224"/>
            <a:ext cx="1182276" cy="662027"/>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769" name="Google Shape;7769;p72"/>
          <p:cNvGrpSpPr/>
          <p:nvPr/>
        </p:nvGrpSpPr>
        <p:grpSpPr>
          <a:xfrm>
            <a:off x="706399" y="1556837"/>
            <a:ext cx="962651" cy="810058"/>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03" name="Google Shape;7803;p72"/>
          <p:cNvGrpSpPr/>
          <p:nvPr/>
        </p:nvGrpSpPr>
        <p:grpSpPr>
          <a:xfrm>
            <a:off x="6815339" y="2324267"/>
            <a:ext cx="1622269" cy="552443"/>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6834882" y="3698522"/>
            <a:ext cx="1583206" cy="475705"/>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2338470" y="2459668"/>
            <a:ext cx="836286" cy="824529"/>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7874"/>
        <p:cNvGrpSpPr/>
        <p:nvPr/>
      </p:nvGrpSpPr>
      <p:grpSpPr>
        <a:xfrm>
          <a:off x="0" y="0"/>
          <a:ext cx="0" cy="0"/>
          <a:chOff x="0" y="0"/>
          <a:chExt cx="0" cy="0"/>
        </a:xfrm>
      </p:grpSpPr>
      <p:grpSp>
        <p:nvGrpSpPr>
          <p:cNvPr id="7875" name="Google Shape;7875;p73"/>
          <p:cNvGrpSpPr/>
          <p:nvPr/>
        </p:nvGrpSpPr>
        <p:grpSpPr>
          <a:xfrm>
            <a:off x="702088" y="3155922"/>
            <a:ext cx="2390414" cy="1024800"/>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78" name="Google Shape;7878;p7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1" name="Google Shape;7881;p7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2" name="Google Shape;7882;p7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3" name="Google Shape;7883;p7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4" name="Google Shape;7884;p7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06" name="Google Shape;7906;p73"/>
          <p:cNvGraphicFramePr/>
          <p:nvPr/>
        </p:nvGraphicFramePr>
        <p:xfrm>
          <a:off x="5937787" y="2153834"/>
          <a:ext cx="2504100" cy="86478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73"/>
          <p:cNvGrpSpPr/>
          <p:nvPr/>
        </p:nvGrpSpPr>
        <p:grpSpPr>
          <a:xfrm>
            <a:off x="710464" y="981599"/>
            <a:ext cx="2396505" cy="976502"/>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7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7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7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7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7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7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7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7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7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7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7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7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7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7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7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7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7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7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7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7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7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7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7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7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7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7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38" name="Google Shape;7938;p7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7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7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7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942" name="Google Shape;7942;p73"/>
          <p:cNvGraphicFramePr/>
          <p:nvPr/>
        </p:nvGraphicFramePr>
        <p:xfrm>
          <a:off x="5937812" y="981584"/>
          <a:ext cx="2504100" cy="97650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nvGraphicFramePr>
        <p:xfrm>
          <a:off x="3358675" y="2153834"/>
          <a:ext cx="2363400" cy="868575"/>
        </p:xfrm>
        <a:graphic>
          <a:graphicData uri="http://schemas.openxmlformats.org/drawingml/2006/table">
            <a:tbl>
              <a:tblPr>
                <a:noFill/>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3360661" y="3144795"/>
            <a:ext cx="2363377" cy="1047062"/>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7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7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7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7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7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7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7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7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7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7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7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7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7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7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7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7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81" name="Google Shape;7981;p73"/>
          <p:cNvGraphicFramePr/>
          <p:nvPr/>
        </p:nvGraphicFramePr>
        <p:xfrm>
          <a:off x="711463" y="2153834"/>
          <a:ext cx="2369800" cy="889350"/>
        </p:xfrm>
        <a:graphic>
          <a:graphicData uri="http://schemas.openxmlformats.org/drawingml/2006/table">
            <a:tbl>
              <a:tblPr>
                <a:noFill/>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4161132" y="2557649"/>
            <a:ext cx="1302095" cy="6095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5" name="Google Shape;7985;p73"/>
          <p:cNvGrpSpPr/>
          <p:nvPr/>
        </p:nvGrpSpPr>
        <p:grpSpPr>
          <a:xfrm>
            <a:off x="4706620" y="2839808"/>
            <a:ext cx="914340" cy="6095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8" name="Google Shape;7988;p73"/>
          <p:cNvGrpSpPr/>
          <p:nvPr/>
        </p:nvGrpSpPr>
        <p:grpSpPr>
          <a:xfrm>
            <a:off x="5871419" y="3167606"/>
            <a:ext cx="2522867" cy="1001454"/>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7993" name="Google Shape;7993;p73"/>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7994" name="Google Shape;7994;p73"/>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7995" name="Google Shape;7995;p73"/>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7996" name="Google Shape;7996;p7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7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7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7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7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7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73"/>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8003" name="Google Shape;8003;p73"/>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8004" name="Google Shape;8004;p73"/>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8005" name="Google Shape;8005;p7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6" name="Google Shape;8006;p73"/>
          <p:cNvGrpSpPr/>
          <p:nvPr/>
        </p:nvGrpSpPr>
        <p:grpSpPr>
          <a:xfrm>
            <a:off x="3355824" y="951642"/>
            <a:ext cx="2363393" cy="1005865"/>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09" name="Google Shape;8009;p7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8010" name="Google Shape;8010;p7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8011" name="Google Shape;8011;p7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8012" name="Google Shape;8012;p7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8013" name="Google Shape;8013;p7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8014" name="Google Shape;8014;p7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8015" name="Google Shape;8015;p7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8016" name="Google Shape;8016;p7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8017" name="Google Shape;8017;p7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018" name="Google Shape;8018;p7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8019" name="Google Shape;8019;p7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020" name="Google Shape;8020;p7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8037"/>
        <p:cNvGrpSpPr/>
        <p:nvPr/>
      </p:nvGrpSpPr>
      <p:grpSpPr>
        <a:xfrm>
          <a:off x="0" y="0"/>
          <a:ext cx="0" cy="0"/>
          <a:chOff x="0" y="0"/>
          <a:chExt cx="0" cy="0"/>
        </a:xfrm>
      </p:grpSpPr>
      <p:grpSp>
        <p:nvGrpSpPr>
          <p:cNvPr id="8038" name="Google Shape;8038;p74"/>
          <p:cNvGrpSpPr/>
          <p:nvPr/>
        </p:nvGrpSpPr>
        <p:grpSpPr>
          <a:xfrm>
            <a:off x="4796690" y="970936"/>
            <a:ext cx="745431" cy="718863"/>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55" name="Google Shape;8055;p74"/>
          <p:cNvGrpSpPr/>
          <p:nvPr/>
        </p:nvGrpSpPr>
        <p:grpSpPr>
          <a:xfrm>
            <a:off x="713063" y="1849386"/>
            <a:ext cx="761767" cy="729896"/>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2" name="Google Shape;8062;p74"/>
          <p:cNvGrpSpPr/>
          <p:nvPr/>
        </p:nvGrpSpPr>
        <p:grpSpPr>
          <a:xfrm>
            <a:off x="3224027" y="1852592"/>
            <a:ext cx="685569" cy="723586"/>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4899249" y="1859288"/>
            <a:ext cx="710153" cy="710153"/>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3" name="Google Shape;8083;p74"/>
          <p:cNvGrpSpPr/>
          <p:nvPr/>
        </p:nvGrpSpPr>
        <p:grpSpPr>
          <a:xfrm>
            <a:off x="5708687" y="1853794"/>
            <a:ext cx="720998" cy="721183"/>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8" name="Google Shape;8088;p74"/>
          <p:cNvGrpSpPr/>
          <p:nvPr/>
        </p:nvGrpSpPr>
        <p:grpSpPr>
          <a:xfrm>
            <a:off x="8153834" y="3499399"/>
            <a:ext cx="280585" cy="673164"/>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3" name="Google Shape;8093;p74"/>
          <p:cNvGrpSpPr/>
          <p:nvPr/>
        </p:nvGrpSpPr>
        <p:grpSpPr>
          <a:xfrm>
            <a:off x="5270892" y="3488196"/>
            <a:ext cx="470352" cy="683745"/>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6" name="Google Shape;8096;p74"/>
          <p:cNvSpPr/>
          <p:nvPr/>
        </p:nvSpPr>
        <p:spPr>
          <a:xfrm>
            <a:off x="8128357" y="340219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7" name="Google Shape;8097;p74"/>
          <p:cNvGrpSpPr/>
          <p:nvPr/>
        </p:nvGrpSpPr>
        <p:grpSpPr>
          <a:xfrm>
            <a:off x="5892043" y="3499398"/>
            <a:ext cx="293891" cy="293845"/>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0" name="Google Shape;8100;p74"/>
          <p:cNvGrpSpPr/>
          <p:nvPr/>
        </p:nvGrpSpPr>
        <p:grpSpPr>
          <a:xfrm>
            <a:off x="5892043" y="3878069"/>
            <a:ext cx="293891" cy="293891"/>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3" name="Google Shape;8103;p74"/>
          <p:cNvSpPr/>
          <p:nvPr/>
        </p:nvSpPr>
        <p:spPr>
          <a:xfrm>
            <a:off x="6930470" y="349859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74"/>
          <p:cNvSpPr/>
          <p:nvPr/>
        </p:nvSpPr>
        <p:spPr>
          <a:xfrm rot="10800000">
            <a:off x="6336732"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5" name="Google Shape;8105;p74"/>
          <p:cNvGrpSpPr/>
          <p:nvPr/>
        </p:nvGrpSpPr>
        <p:grpSpPr>
          <a:xfrm>
            <a:off x="7817018" y="2706762"/>
            <a:ext cx="622883" cy="621944"/>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0" name="Google Shape;8110;p74"/>
          <p:cNvGrpSpPr/>
          <p:nvPr/>
        </p:nvGrpSpPr>
        <p:grpSpPr>
          <a:xfrm>
            <a:off x="2274123" y="2716370"/>
            <a:ext cx="1310987" cy="612407"/>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6" name="Google Shape;8116;p74"/>
          <p:cNvGrpSpPr/>
          <p:nvPr/>
        </p:nvGrpSpPr>
        <p:grpSpPr>
          <a:xfrm>
            <a:off x="6599995" y="2706925"/>
            <a:ext cx="1110299" cy="621702"/>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0" name="Google Shape;8120;p74"/>
          <p:cNvGrpSpPr/>
          <p:nvPr/>
        </p:nvGrpSpPr>
        <p:grpSpPr>
          <a:xfrm>
            <a:off x="5417655" y="2703822"/>
            <a:ext cx="1074451" cy="62718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133" name="Google Shape;8133;p74"/>
          <p:cNvGrpSpPr/>
          <p:nvPr/>
        </p:nvGrpSpPr>
        <p:grpSpPr>
          <a:xfrm>
            <a:off x="7568868" y="1854534"/>
            <a:ext cx="874976" cy="719600"/>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57" name="Google Shape;8157;p74"/>
          <p:cNvGrpSpPr/>
          <p:nvPr/>
        </p:nvGrpSpPr>
        <p:grpSpPr>
          <a:xfrm>
            <a:off x="4013304" y="970936"/>
            <a:ext cx="712557" cy="785901"/>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96" name="Google Shape;8196;p74"/>
          <p:cNvGrpSpPr/>
          <p:nvPr/>
        </p:nvGrpSpPr>
        <p:grpSpPr>
          <a:xfrm>
            <a:off x="4008780" y="1854159"/>
            <a:ext cx="791287" cy="720350"/>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5" name="Google Shape;8205;p74"/>
          <p:cNvGrpSpPr/>
          <p:nvPr/>
        </p:nvGrpSpPr>
        <p:grpSpPr>
          <a:xfrm>
            <a:off x="709275" y="3498789"/>
            <a:ext cx="1408444" cy="673166"/>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21" name="Google Shape;8221;p74"/>
          <p:cNvGrpSpPr/>
          <p:nvPr/>
        </p:nvGrpSpPr>
        <p:grpSpPr>
          <a:xfrm>
            <a:off x="3146990" y="970936"/>
            <a:ext cx="795485" cy="738831"/>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34" name="Google Shape;8234;p74"/>
          <p:cNvGrpSpPr/>
          <p:nvPr/>
        </p:nvGrpSpPr>
        <p:grpSpPr>
          <a:xfrm>
            <a:off x="2268517" y="3493832"/>
            <a:ext cx="1324924" cy="678083"/>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55" name="Google Shape;8255;p74"/>
          <p:cNvGrpSpPr/>
          <p:nvPr/>
        </p:nvGrpSpPr>
        <p:grpSpPr>
          <a:xfrm>
            <a:off x="6392789" y="1044380"/>
            <a:ext cx="1131087" cy="587383"/>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5" name="Google Shape;8265;p74"/>
          <p:cNvGrpSpPr/>
          <p:nvPr/>
        </p:nvGrpSpPr>
        <p:grpSpPr>
          <a:xfrm>
            <a:off x="3744240" y="3493874"/>
            <a:ext cx="1375854" cy="678131"/>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81" name="Google Shape;8281;p74"/>
          <p:cNvGrpSpPr/>
          <p:nvPr/>
        </p:nvGrpSpPr>
        <p:grpSpPr>
          <a:xfrm>
            <a:off x="6528949" y="1853801"/>
            <a:ext cx="940737" cy="721067"/>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303" name="Google Shape;8303;p74"/>
          <p:cNvGrpSpPr/>
          <p:nvPr/>
        </p:nvGrpSpPr>
        <p:grpSpPr>
          <a:xfrm>
            <a:off x="2412267" y="1858147"/>
            <a:ext cx="712577" cy="712374"/>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7" name="Google Shape;8317;p74"/>
          <p:cNvGrpSpPr/>
          <p:nvPr/>
        </p:nvGrpSpPr>
        <p:grpSpPr>
          <a:xfrm>
            <a:off x="7594705" y="970936"/>
            <a:ext cx="845645" cy="711911"/>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6" name="Google Shape;8326;p74"/>
          <p:cNvGrpSpPr/>
          <p:nvPr/>
        </p:nvGrpSpPr>
        <p:grpSpPr>
          <a:xfrm>
            <a:off x="3691834" y="2707045"/>
            <a:ext cx="1617932" cy="621724"/>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41" name="Google Shape;8341;p74"/>
          <p:cNvGrpSpPr/>
          <p:nvPr/>
        </p:nvGrpSpPr>
        <p:grpSpPr>
          <a:xfrm>
            <a:off x="700156" y="970936"/>
            <a:ext cx="883205" cy="775176"/>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4" name="Google Shape;8354;p74"/>
          <p:cNvGrpSpPr/>
          <p:nvPr/>
        </p:nvGrpSpPr>
        <p:grpSpPr>
          <a:xfrm>
            <a:off x="2308457" y="970936"/>
            <a:ext cx="767704" cy="81548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89" name="Google Shape;8389;p74"/>
          <p:cNvGrpSpPr/>
          <p:nvPr/>
        </p:nvGrpSpPr>
        <p:grpSpPr>
          <a:xfrm>
            <a:off x="1654189" y="970936"/>
            <a:ext cx="583439" cy="870229"/>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3" name="Google Shape;8403;p74"/>
          <p:cNvGrpSpPr/>
          <p:nvPr/>
        </p:nvGrpSpPr>
        <p:grpSpPr>
          <a:xfrm>
            <a:off x="1574012" y="1857258"/>
            <a:ext cx="739072" cy="714152"/>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12" name="Google Shape;8412;p74"/>
          <p:cNvGrpSpPr/>
          <p:nvPr/>
        </p:nvGrpSpPr>
        <p:grpSpPr>
          <a:xfrm>
            <a:off x="7690961" y="3488029"/>
            <a:ext cx="312074" cy="684173"/>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5" name="Google Shape;8415;p74"/>
          <p:cNvGrpSpPr/>
          <p:nvPr/>
        </p:nvGrpSpPr>
        <p:grpSpPr>
          <a:xfrm>
            <a:off x="5612949" y="970936"/>
            <a:ext cx="709011" cy="739359"/>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9" name="Google Shape;8429;p74"/>
          <p:cNvGrpSpPr/>
          <p:nvPr/>
        </p:nvGrpSpPr>
        <p:grpSpPr>
          <a:xfrm>
            <a:off x="714444" y="2707052"/>
            <a:ext cx="1452955" cy="62136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8439"/>
        <p:cNvGrpSpPr/>
        <p:nvPr/>
      </p:nvGrpSpPr>
      <p:grpSpPr>
        <a:xfrm>
          <a:off x="0" y="0"/>
          <a:ext cx="0" cy="0"/>
          <a:chOff x="0" y="0"/>
          <a:chExt cx="0" cy="0"/>
        </a:xfrm>
      </p:grpSpPr>
      <p:grpSp>
        <p:nvGrpSpPr>
          <p:cNvPr id="8440" name="Google Shape;8440;p75"/>
          <p:cNvGrpSpPr/>
          <p:nvPr/>
        </p:nvGrpSpPr>
        <p:grpSpPr>
          <a:xfrm>
            <a:off x="708579" y="965872"/>
            <a:ext cx="1636117" cy="1526144"/>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51" name="Google Shape;8551;p75"/>
          <p:cNvGrpSpPr/>
          <p:nvPr/>
        </p:nvGrpSpPr>
        <p:grpSpPr>
          <a:xfrm>
            <a:off x="2603245" y="985011"/>
            <a:ext cx="1364248" cy="1102133"/>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76" name="Google Shape;8576;p75"/>
          <p:cNvGrpSpPr/>
          <p:nvPr/>
        </p:nvGrpSpPr>
        <p:grpSpPr>
          <a:xfrm>
            <a:off x="2592706" y="2444193"/>
            <a:ext cx="1387541" cy="159124"/>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5" name="Google Shape;8595;p75"/>
          <p:cNvGrpSpPr/>
          <p:nvPr/>
        </p:nvGrpSpPr>
        <p:grpSpPr>
          <a:xfrm>
            <a:off x="2589231" y="2722018"/>
            <a:ext cx="1390502" cy="159625"/>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8" name="Google Shape;8598;p75"/>
          <p:cNvGrpSpPr/>
          <p:nvPr/>
        </p:nvGrpSpPr>
        <p:grpSpPr>
          <a:xfrm>
            <a:off x="2589884" y="3000344"/>
            <a:ext cx="1411629" cy="153761"/>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1" name="Google Shape;8601;p75"/>
          <p:cNvGrpSpPr/>
          <p:nvPr/>
        </p:nvGrpSpPr>
        <p:grpSpPr>
          <a:xfrm>
            <a:off x="2589576" y="2205744"/>
            <a:ext cx="1383503" cy="119749"/>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0" name="Google Shape;8610;p75"/>
          <p:cNvGrpSpPr/>
          <p:nvPr/>
        </p:nvGrpSpPr>
        <p:grpSpPr>
          <a:xfrm>
            <a:off x="2600584" y="3569394"/>
            <a:ext cx="1369531" cy="195460"/>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6" name="Google Shape;8616;p75"/>
          <p:cNvGrpSpPr/>
          <p:nvPr/>
        </p:nvGrpSpPr>
        <p:grpSpPr>
          <a:xfrm>
            <a:off x="2590145" y="3270574"/>
            <a:ext cx="1389066" cy="18011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2" name="Google Shape;8622;p75"/>
          <p:cNvGrpSpPr/>
          <p:nvPr/>
        </p:nvGrpSpPr>
        <p:grpSpPr>
          <a:xfrm>
            <a:off x="2638082" y="3883554"/>
            <a:ext cx="1304609" cy="294074"/>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38" name="Google Shape;8638;p75"/>
          <p:cNvGrpSpPr/>
          <p:nvPr/>
        </p:nvGrpSpPr>
        <p:grpSpPr>
          <a:xfrm>
            <a:off x="4256912" y="1866676"/>
            <a:ext cx="1433821" cy="191501"/>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4258467" y="969244"/>
            <a:ext cx="1430711" cy="743389"/>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4248581" y="2192571"/>
            <a:ext cx="1450484" cy="1052087"/>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4" name="Google Shape;8664;p75"/>
          <p:cNvGrpSpPr/>
          <p:nvPr/>
        </p:nvGrpSpPr>
        <p:grpSpPr>
          <a:xfrm rot="10800000">
            <a:off x="4265131" y="3284761"/>
            <a:ext cx="1417383" cy="887946"/>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7365491" y="2188116"/>
            <a:ext cx="1071743" cy="1021579"/>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8" name="Google Shape;8678;p75"/>
          <p:cNvGrpSpPr/>
          <p:nvPr/>
        </p:nvGrpSpPr>
        <p:grpSpPr>
          <a:xfrm>
            <a:off x="706762" y="2614523"/>
            <a:ext cx="1695374" cy="1560837"/>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38" name="Google Shape;8738;p75"/>
          <p:cNvGrpSpPr/>
          <p:nvPr/>
        </p:nvGrpSpPr>
        <p:grpSpPr>
          <a:xfrm>
            <a:off x="5915341" y="2192094"/>
            <a:ext cx="1248543" cy="1025319"/>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8" name="Google Shape;8748;p75"/>
          <p:cNvGrpSpPr/>
          <p:nvPr/>
        </p:nvGrpSpPr>
        <p:grpSpPr>
          <a:xfrm>
            <a:off x="5772403" y="3330411"/>
            <a:ext cx="2664831" cy="843440"/>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7" name="Google Shape;8757;p75"/>
          <p:cNvGrpSpPr/>
          <p:nvPr/>
        </p:nvGrpSpPr>
        <p:grpSpPr>
          <a:xfrm>
            <a:off x="5879943" y="979270"/>
            <a:ext cx="1299851" cy="1023338"/>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7217825" y="979415"/>
            <a:ext cx="1219413" cy="1051365"/>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8810"/>
        <p:cNvGrpSpPr/>
        <p:nvPr/>
      </p:nvGrpSpPr>
      <p:grpSpPr>
        <a:xfrm>
          <a:off x="0" y="0"/>
          <a:ext cx="0" cy="0"/>
          <a:chOff x="0" y="0"/>
          <a:chExt cx="0" cy="0"/>
        </a:xfrm>
      </p:grpSpPr>
      <p:grpSp>
        <p:nvGrpSpPr>
          <p:cNvPr id="8811" name="Google Shape;8811;p76"/>
          <p:cNvGrpSpPr/>
          <p:nvPr/>
        </p:nvGrpSpPr>
        <p:grpSpPr>
          <a:xfrm>
            <a:off x="846551" y="2291587"/>
            <a:ext cx="415546" cy="355053"/>
            <a:chOff x="866243" y="2291587"/>
            <a:chExt cx="415546" cy="3550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12" name="Google Shape;8812;p76"/>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13" name="Google Shape;8813;p76"/>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14" name="Google Shape;8814;p76"/>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15" name="Google Shape;8815;p76"/>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16" name="Google Shape;8816;p76"/>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817" name="Google Shape;8817;p76"/>
          <p:cNvSpPr/>
          <p:nvPr/>
        </p:nvSpPr>
        <p:spPr>
          <a:xfrm>
            <a:off x="1392102"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818" name="Google Shape;8818;p76"/>
          <p:cNvGrpSpPr/>
          <p:nvPr/>
        </p:nvGrpSpPr>
        <p:grpSpPr>
          <a:xfrm>
            <a:off x="1938828" y="2302574"/>
            <a:ext cx="359213" cy="327807"/>
            <a:chOff x="1958520" y="2302574"/>
            <a:chExt cx="359213" cy="3278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19" name="Google Shape;8819;p76"/>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0" name="Google Shape;8820;p76"/>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1" name="Google Shape;8821;p76"/>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22" name="Google Shape;8822;p76"/>
          <p:cNvGrpSpPr/>
          <p:nvPr/>
        </p:nvGrpSpPr>
        <p:grpSpPr>
          <a:xfrm>
            <a:off x="2560190" y="2287427"/>
            <a:ext cx="207582" cy="359594"/>
            <a:chOff x="2656082" y="2287427"/>
            <a:chExt cx="207582" cy="35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23" name="Google Shape;8823;p76"/>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4" name="Google Shape;8824;p76"/>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5" name="Google Shape;8825;p76"/>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6" name="Google Shape;8826;p76"/>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27" name="Google Shape;8827;p76"/>
          <p:cNvGrpSpPr/>
          <p:nvPr/>
        </p:nvGrpSpPr>
        <p:grpSpPr>
          <a:xfrm>
            <a:off x="3029961" y="2321468"/>
            <a:ext cx="362991" cy="290018"/>
            <a:chOff x="3049653" y="2321468"/>
            <a:chExt cx="362991" cy="290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28" name="Google Shape;8828;p76"/>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9" name="Google Shape;8829;p76"/>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0" name="Google Shape;8830;p76"/>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1" name="Google Shape;8831;p76"/>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32" name="Google Shape;8832;p76"/>
          <p:cNvGrpSpPr/>
          <p:nvPr/>
        </p:nvGrpSpPr>
        <p:grpSpPr>
          <a:xfrm>
            <a:off x="3544551" y="2289904"/>
            <a:ext cx="422342" cy="355243"/>
            <a:chOff x="3564243" y="2289904"/>
            <a:chExt cx="422342" cy="3552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33" name="Google Shape;8833;p7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4" name="Google Shape;8834;p7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5" name="Google Shape;8835;p7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6" name="Google Shape;8836;p7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7" name="Google Shape;8837;p7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838" name="Google Shape;8838;p76"/>
          <p:cNvSpPr/>
          <p:nvPr/>
        </p:nvSpPr>
        <p:spPr>
          <a:xfrm>
            <a:off x="4124143"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839" name="Google Shape;8839;p76"/>
          <p:cNvGrpSpPr/>
          <p:nvPr/>
        </p:nvGrpSpPr>
        <p:grpSpPr>
          <a:xfrm>
            <a:off x="4668202" y="2289713"/>
            <a:ext cx="359594" cy="353909"/>
            <a:chOff x="4687894" y="2289713"/>
            <a:chExt cx="359594" cy="3539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40" name="Google Shape;8840;p76"/>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41" name="Google Shape;8841;p76"/>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42" name="Google Shape;8842;p76"/>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843" name="Google Shape;8843;p76"/>
          <p:cNvSpPr/>
          <p:nvPr/>
        </p:nvSpPr>
        <p:spPr>
          <a:xfrm>
            <a:off x="5214928"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844" name="Google Shape;8844;p76"/>
          <p:cNvGrpSpPr/>
          <p:nvPr/>
        </p:nvGrpSpPr>
        <p:grpSpPr>
          <a:xfrm>
            <a:off x="6352932" y="2308227"/>
            <a:ext cx="263567" cy="317614"/>
            <a:chOff x="6421399" y="2308227"/>
            <a:chExt cx="263567" cy="3176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45" name="Google Shape;8845;p76"/>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46" name="Google Shape;8846;p76"/>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47" name="Google Shape;8847;p76"/>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48" name="Google Shape;8848;p76"/>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49" name="Google Shape;8849;p76"/>
          <p:cNvGrpSpPr/>
          <p:nvPr/>
        </p:nvGrpSpPr>
        <p:grpSpPr>
          <a:xfrm>
            <a:off x="6850501" y="2295620"/>
            <a:ext cx="360356" cy="343462"/>
            <a:chOff x="6870193" y="2295620"/>
            <a:chExt cx="360356" cy="3434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0" name="Google Shape;8850;p76"/>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51" name="Google Shape;8851;p76"/>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52" name="Google Shape;8852;p76"/>
          <p:cNvGrpSpPr/>
          <p:nvPr/>
        </p:nvGrpSpPr>
        <p:grpSpPr>
          <a:xfrm>
            <a:off x="7421773" y="2302860"/>
            <a:ext cx="342192" cy="327140"/>
            <a:chOff x="7441465" y="2302860"/>
            <a:chExt cx="342192" cy="3271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3" name="Google Shape;8853;p76"/>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54" name="Google Shape;8854;p76"/>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55" name="Google Shape;8855;p76"/>
          <p:cNvGrpSpPr/>
          <p:nvPr/>
        </p:nvGrpSpPr>
        <p:grpSpPr>
          <a:xfrm>
            <a:off x="7969991" y="2350207"/>
            <a:ext cx="332761" cy="234066"/>
            <a:chOff x="7989683" y="2350207"/>
            <a:chExt cx="332761" cy="2340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6" name="Google Shape;8856;p76"/>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57" name="Google Shape;8857;p76"/>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58" name="Google Shape;8858;p76"/>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59" name="Google Shape;8859;p76"/>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0" name="Google Shape;8860;p76"/>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1" name="Google Shape;8861;p76"/>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62" name="Google Shape;8862;p76"/>
          <p:cNvGrpSpPr/>
          <p:nvPr/>
        </p:nvGrpSpPr>
        <p:grpSpPr>
          <a:xfrm>
            <a:off x="5803602" y="2309751"/>
            <a:ext cx="315327" cy="314978"/>
            <a:chOff x="5823294" y="2309751"/>
            <a:chExt cx="315327" cy="3149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63" name="Google Shape;8863;p76"/>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4" name="Google Shape;8864;p76"/>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5" name="Google Shape;8865;p76"/>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6" name="Google Shape;8866;p76"/>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7" name="Google Shape;8867;p76"/>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8" name="Google Shape;8868;p76"/>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9" name="Google Shape;8869;p76"/>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0" name="Google Shape;8870;p76"/>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1" name="Google Shape;8871;p76"/>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2" name="Google Shape;8872;p76"/>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3" name="Google Shape;8873;p76"/>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4" name="Google Shape;8874;p76"/>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5" name="Google Shape;8875;p76"/>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6" name="Google Shape;8876;p76"/>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7" name="Google Shape;8877;p76"/>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8" name="Google Shape;8878;p76"/>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9" name="Google Shape;8879;p76"/>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80" name="Google Shape;8880;p76"/>
          <p:cNvGrpSpPr/>
          <p:nvPr/>
        </p:nvGrpSpPr>
        <p:grpSpPr>
          <a:xfrm>
            <a:off x="2477583" y="2744159"/>
            <a:ext cx="370930" cy="370549"/>
            <a:chOff x="2497275" y="2744159"/>
            <a:chExt cx="370930" cy="3705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81" name="Google Shape;8881;p76"/>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2" name="Google Shape;8882;p76"/>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3" name="Google Shape;8883;p76"/>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4" name="Google Shape;8884;p76"/>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5" name="Google Shape;8885;p76"/>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6" name="Google Shape;8886;p76"/>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87" name="Google Shape;8887;p76"/>
          <p:cNvGrpSpPr/>
          <p:nvPr/>
        </p:nvGrpSpPr>
        <p:grpSpPr>
          <a:xfrm>
            <a:off x="841248" y="2746477"/>
            <a:ext cx="371883" cy="365691"/>
            <a:chOff x="860940" y="2746477"/>
            <a:chExt cx="371883" cy="3656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88" name="Google Shape;8888;p76"/>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9" name="Google Shape;8889;p76"/>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0" name="Google Shape;8890;p76"/>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1" name="Google Shape;8891;p76"/>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2" name="Google Shape;8892;p76"/>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93" name="Google Shape;8893;p76"/>
          <p:cNvGrpSpPr/>
          <p:nvPr/>
        </p:nvGrpSpPr>
        <p:grpSpPr>
          <a:xfrm>
            <a:off x="1431144" y="2766258"/>
            <a:ext cx="283985" cy="341080"/>
            <a:chOff x="1493849" y="2775533"/>
            <a:chExt cx="283985" cy="3410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94" name="Google Shape;8894;p76"/>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5" name="Google Shape;8895;p76"/>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96" name="Google Shape;8896;p76"/>
          <p:cNvGrpSpPr/>
          <p:nvPr/>
        </p:nvGrpSpPr>
        <p:grpSpPr>
          <a:xfrm>
            <a:off x="1933144" y="2774422"/>
            <a:ext cx="372835" cy="342573"/>
            <a:chOff x="1952836" y="2774422"/>
            <a:chExt cx="372835" cy="3425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97" name="Google Shape;8897;p76"/>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8" name="Google Shape;8898;p76"/>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9" name="Google Shape;8899;p76"/>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00" name="Google Shape;8900;p76"/>
          <p:cNvGrpSpPr/>
          <p:nvPr/>
        </p:nvGrpSpPr>
        <p:grpSpPr>
          <a:xfrm>
            <a:off x="3060224" y="2744477"/>
            <a:ext cx="332729" cy="372518"/>
            <a:chOff x="3079916" y="2744477"/>
            <a:chExt cx="332729" cy="3725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1" name="Google Shape;8901;p76"/>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02" name="Google Shape;8902;p76"/>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03" name="Google Shape;8903;p76"/>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04" name="Google Shape;8904;p76"/>
          <p:cNvGrpSpPr/>
          <p:nvPr/>
        </p:nvGrpSpPr>
        <p:grpSpPr>
          <a:xfrm>
            <a:off x="3600884" y="2745525"/>
            <a:ext cx="336889" cy="355592"/>
            <a:chOff x="3620576" y="2745525"/>
            <a:chExt cx="336889" cy="3555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5" name="Google Shape;8905;p76"/>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06" name="Google Shape;8906;p76"/>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07" name="Google Shape;8907;p76"/>
          <p:cNvGrpSpPr/>
          <p:nvPr/>
        </p:nvGrpSpPr>
        <p:grpSpPr>
          <a:xfrm>
            <a:off x="4107123" y="2760704"/>
            <a:ext cx="380393" cy="363118"/>
            <a:chOff x="4126815" y="2760704"/>
            <a:chExt cx="380393" cy="3631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8" name="Google Shape;8908;p76"/>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09" name="Google Shape;8909;p76"/>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0" name="Google Shape;8910;p76"/>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1" name="Google Shape;8911;p76"/>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12" name="Google Shape;8912;p76"/>
          <p:cNvGrpSpPr/>
          <p:nvPr/>
        </p:nvGrpSpPr>
        <p:grpSpPr>
          <a:xfrm>
            <a:off x="4656294" y="2745684"/>
            <a:ext cx="381346" cy="368644"/>
            <a:chOff x="4675986" y="2745684"/>
            <a:chExt cx="381346" cy="368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13" name="Google Shape;8913;p76"/>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4" name="Google Shape;8914;p76"/>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15" name="Google Shape;8915;p76"/>
          <p:cNvGrpSpPr/>
          <p:nvPr/>
        </p:nvGrpSpPr>
        <p:grpSpPr>
          <a:xfrm>
            <a:off x="5200924" y="2791061"/>
            <a:ext cx="373185" cy="302466"/>
            <a:chOff x="5220616" y="2791061"/>
            <a:chExt cx="373185" cy="3024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16" name="Google Shape;8916;p76"/>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7" name="Google Shape;8917;p76"/>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8" name="Google Shape;8918;p76"/>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9" name="Google Shape;8919;p76"/>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0" name="Google Shape;8920;p76"/>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1" name="Google Shape;8921;p76"/>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2" name="Google Shape;8922;p76"/>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3" name="Google Shape;8923;p76"/>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4" name="Google Shape;8924;p76"/>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5" name="Google Shape;8925;p76"/>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6" name="Google Shape;8926;p76"/>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7" name="Google Shape;8927;p76"/>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8" name="Google Shape;8928;p76"/>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9" name="Google Shape;8929;p76"/>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0" name="Google Shape;8930;p76"/>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1" name="Google Shape;8931;p76"/>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2" name="Google Shape;8932;p76"/>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3" name="Google Shape;8933;p76"/>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34" name="Google Shape;8934;p76"/>
          <p:cNvGrpSpPr/>
          <p:nvPr/>
        </p:nvGrpSpPr>
        <p:grpSpPr>
          <a:xfrm>
            <a:off x="5768969" y="2772517"/>
            <a:ext cx="284366" cy="344097"/>
            <a:chOff x="5864861" y="2772517"/>
            <a:chExt cx="284366" cy="3440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35" name="Google Shape;8935;p76"/>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6" name="Google Shape;8936;p76"/>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7" name="Google Shape;8937;p76"/>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8" name="Google Shape;8938;p76"/>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9" name="Google Shape;8939;p76"/>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0" name="Google Shape;8940;p76"/>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941" name="Google Shape;8941;p76"/>
          <p:cNvSpPr/>
          <p:nvPr/>
        </p:nvSpPr>
        <p:spPr>
          <a:xfrm>
            <a:off x="6321177"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942" name="Google Shape;8942;p76"/>
          <p:cNvGrpSpPr/>
          <p:nvPr/>
        </p:nvGrpSpPr>
        <p:grpSpPr>
          <a:xfrm>
            <a:off x="6954467" y="2789537"/>
            <a:ext cx="255247" cy="327458"/>
            <a:chOff x="6974158" y="2789537"/>
            <a:chExt cx="255247" cy="3274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43" name="Google Shape;8943;p7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4" name="Google Shape;8944;p7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5" name="Google Shape;8945;p7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6" name="Google Shape;8946;p7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7" name="Google Shape;8947;p7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8" name="Google Shape;8948;p7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49" name="Google Shape;8949;p76"/>
          <p:cNvGrpSpPr/>
          <p:nvPr/>
        </p:nvGrpSpPr>
        <p:grpSpPr>
          <a:xfrm>
            <a:off x="7511005" y="2790299"/>
            <a:ext cx="244291" cy="326314"/>
            <a:chOff x="7530697" y="2790299"/>
            <a:chExt cx="244291" cy="3263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50" name="Google Shape;8950;p7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1" name="Google Shape;8951;p7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2" name="Google Shape;8952;p7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3" name="Google Shape;8953;p7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4" name="Google Shape;8954;p7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5" name="Google Shape;8955;p7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56" name="Google Shape;8956;p76"/>
          <p:cNvGrpSpPr/>
          <p:nvPr/>
        </p:nvGrpSpPr>
        <p:grpSpPr>
          <a:xfrm>
            <a:off x="7968499" y="2832248"/>
            <a:ext cx="332348" cy="283985"/>
            <a:chOff x="7988191" y="2832248"/>
            <a:chExt cx="332348" cy="2839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57" name="Google Shape;8957;p76"/>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8" name="Google Shape;8958;p76"/>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9" name="Google Shape;8959;p76"/>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960" name="Google Shape;8960;p76"/>
          <p:cNvSpPr/>
          <p:nvPr/>
        </p:nvSpPr>
        <p:spPr>
          <a:xfrm>
            <a:off x="2478726"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961" name="Google Shape;8961;p76"/>
          <p:cNvGrpSpPr/>
          <p:nvPr/>
        </p:nvGrpSpPr>
        <p:grpSpPr>
          <a:xfrm>
            <a:off x="3568748" y="3258368"/>
            <a:ext cx="364484" cy="262423"/>
            <a:chOff x="3588440" y="3258368"/>
            <a:chExt cx="364484" cy="2624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62" name="Google Shape;8962;p76"/>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63" name="Google Shape;8963;p76"/>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64" name="Google Shape;8964;p76"/>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65" name="Google Shape;8965;p76"/>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66" name="Google Shape;8966;p76"/>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67" name="Google Shape;8967;p76"/>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968" name="Google Shape;8968;p76"/>
          <p:cNvSpPr/>
          <p:nvPr/>
        </p:nvSpPr>
        <p:spPr>
          <a:xfrm>
            <a:off x="5243634"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969" name="Google Shape;8969;p76"/>
          <p:cNvGrpSpPr/>
          <p:nvPr/>
        </p:nvGrpSpPr>
        <p:grpSpPr>
          <a:xfrm>
            <a:off x="5746125" y="3227724"/>
            <a:ext cx="364865" cy="324822"/>
            <a:chOff x="5765817" y="3227724"/>
            <a:chExt cx="364865" cy="3248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70" name="Google Shape;8970;p76"/>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1" name="Google Shape;8971;p76"/>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2" name="Google Shape;8972;p76"/>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73" name="Google Shape;8973;p76"/>
          <p:cNvGrpSpPr/>
          <p:nvPr/>
        </p:nvGrpSpPr>
        <p:grpSpPr>
          <a:xfrm>
            <a:off x="6208891" y="3237664"/>
            <a:ext cx="446539" cy="303895"/>
            <a:chOff x="6228583" y="3237664"/>
            <a:chExt cx="446539" cy="3038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74" name="Google Shape;8974;p76"/>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5" name="Google Shape;8975;p76"/>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6" name="Google Shape;8976;p76"/>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7" name="Google Shape;8977;p76"/>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8" name="Google Shape;8978;p76"/>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9" name="Google Shape;8979;p76"/>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0" name="Google Shape;8980;p76"/>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1" name="Google Shape;8981;p76"/>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2" name="Google Shape;8982;p76"/>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3" name="Google Shape;8983;p76"/>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4" name="Google Shape;8984;p76"/>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5" name="Google Shape;8985;p76"/>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6" name="Google Shape;8986;p76"/>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7" name="Google Shape;8987;p76"/>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8" name="Google Shape;8988;p76"/>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9" name="Google Shape;8989;p76"/>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0" name="Google Shape;8990;p76"/>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91" name="Google Shape;8991;p76"/>
          <p:cNvGrpSpPr/>
          <p:nvPr/>
        </p:nvGrpSpPr>
        <p:grpSpPr>
          <a:xfrm>
            <a:off x="846170" y="3207306"/>
            <a:ext cx="364484" cy="364897"/>
            <a:chOff x="865862" y="3207306"/>
            <a:chExt cx="364484" cy="3648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92" name="Google Shape;8992;p76"/>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3" name="Google Shape;8993;p76"/>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4" name="Google Shape;8994;p76"/>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5" name="Google Shape;8995;p76"/>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6" name="Google Shape;8996;p76"/>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7" name="Google Shape;8997;p76"/>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8" name="Google Shape;8998;p76"/>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9" name="Google Shape;8999;p76"/>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0" name="Google Shape;9000;p76"/>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1" name="Google Shape;9001;p76"/>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2" name="Google Shape;9002;p76"/>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3" name="Google Shape;9003;p76"/>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4" name="Google Shape;9004;p76"/>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5" name="Google Shape;9005;p76"/>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06" name="Google Shape;9006;p76"/>
          <p:cNvGrpSpPr/>
          <p:nvPr/>
        </p:nvGrpSpPr>
        <p:grpSpPr>
          <a:xfrm>
            <a:off x="1384925" y="3226962"/>
            <a:ext cx="370168" cy="325965"/>
            <a:chOff x="1404617" y="3226962"/>
            <a:chExt cx="370168" cy="3259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07" name="Google Shape;9007;p7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8" name="Google Shape;9008;p7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9" name="Google Shape;9009;p7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0" name="Google Shape;9010;p7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1" name="Google Shape;9011;p7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2" name="Google Shape;9012;p7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3" name="Google Shape;9013;p7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4" name="Google Shape;9014;p7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5" name="Google Shape;9015;p7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16" name="Google Shape;9016;p76"/>
          <p:cNvGrpSpPr/>
          <p:nvPr/>
        </p:nvGrpSpPr>
        <p:grpSpPr>
          <a:xfrm>
            <a:off x="1933711" y="3216094"/>
            <a:ext cx="366389" cy="354481"/>
            <a:chOff x="1954741" y="3212419"/>
            <a:chExt cx="366389" cy="354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17" name="Google Shape;9017;p7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8" name="Google Shape;9018;p7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9" name="Google Shape;9019;p7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0" name="Google Shape;9020;p7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1" name="Google Shape;9021;p7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2" name="Google Shape;9022;p7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3" name="Google Shape;9023;p7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24" name="Google Shape;9024;p76"/>
          <p:cNvGrpSpPr/>
          <p:nvPr/>
        </p:nvGrpSpPr>
        <p:grpSpPr>
          <a:xfrm>
            <a:off x="3023547" y="3215626"/>
            <a:ext cx="366008" cy="348670"/>
            <a:chOff x="3043239" y="3215626"/>
            <a:chExt cx="366008" cy="34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25" name="Google Shape;9025;p76"/>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6" name="Google Shape;9026;p76"/>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27" name="Google Shape;9027;p76"/>
          <p:cNvGrpSpPr/>
          <p:nvPr/>
        </p:nvGrpSpPr>
        <p:grpSpPr>
          <a:xfrm>
            <a:off x="4198641" y="3184982"/>
            <a:ext cx="209107" cy="383442"/>
            <a:chOff x="4218333" y="3184982"/>
            <a:chExt cx="209107" cy="3834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28" name="Google Shape;9028;p76"/>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9" name="Google Shape;9029;p76"/>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030" name="Google Shape;9030;p76"/>
          <p:cNvSpPr/>
          <p:nvPr/>
        </p:nvSpPr>
        <p:spPr>
          <a:xfrm>
            <a:off x="4797127"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9031" name="Google Shape;9031;p76"/>
          <p:cNvGrpSpPr/>
          <p:nvPr/>
        </p:nvGrpSpPr>
        <p:grpSpPr>
          <a:xfrm>
            <a:off x="6876953" y="3216007"/>
            <a:ext cx="322917" cy="347876"/>
            <a:chOff x="6896644" y="3216007"/>
            <a:chExt cx="322917" cy="34787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32" name="Google Shape;9032;p76"/>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3" name="Google Shape;9033;p76"/>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4" name="Google Shape;9034;p76"/>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5" name="Google Shape;9035;p76"/>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6" name="Google Shape;9036;p76"/>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7" name="Google Shape;9037;p76"/>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8" name="Google Shape;9038;p76"/>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39" name="Google Shape;9039;p76"/>
          <p:cNvGrpSpPr/>
          <p:nvPr/>
        </p:nvGrpSpPr>
        <p:grpSpPr>
          <a:xfrm>
            <a:off x="7409674" y="3223183"/>
            <a:ext cx="334634" cy="333904"/>
            <a:chOff x="7429366" y="3223183"/>
            <a:chExt cx="334634" cy="333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0" name="Google Shape;9040;p76"/>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41" name="Google Shape;9041;p76"/>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042" name="Google Shape;9042;p76"/>
          <p:cNvSpPr/>
          <p:nvPr/>
        </p:nvSpPr>
        <p:spPr>
          <a:xfrm>
            <a:off x="8059604"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9043" name="Google Shape;9043;p76"/>
          <p:cNvGrpSpPr/>
          <p:nvPr/>
        </p:nvGrpSpPr>
        <p:grpSpPr>
          <a:xfrm>
            <a:off x="5196764" y="3725484"/>
            <a:ext cx="356196" cy="265631"/>
            <a:chOff x="5216456" y="3725484"/>
            <a:chExt cx="356196" cy="2656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4" name="Google Shape;9044;p76"/>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45" name="Google Shape;9045;p76"/>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46" name="Google Shape;9046;p76"/>
          <p:cNvGrpSpPr/>
          <p:nvPr/>
        </p:nvGrpSpPr>
        <p:grpSpPr>
          <a:xfrm>
            <a:off x="6829701" y="3733994"/>
            <a:ext cx="355053" cy="248038"/>
            <a:chOff x="6849393" y="3733994"/>
            <a:chExt cx="355053" cy="2480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7" name="Google Shape;9047;p76"/>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48" name="Google Shape;9048;p76"/>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49" name="Google Shape;9049;p76"/>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0" name="Google Shape;9050;p76"/>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1" name="Google Shape;9051;p76"/>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52" name="Google Shape;9052;p76"/>
          <p:cNvGrpSpPr/>
          <p:nvPr/>
        </p:nvGrpSpPr>
        <p:grpSpPr>
          <a:xfrm>
            <a:off x="7899305" y="3714687"/>
            <a:ext cx="392111" cy="280206"/>
            <a:chOff x="7918997" y="3714687"/>
            <a:chExt cx="392111" cy="2802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53" name="Google Shape;9053;p76"/>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4" name="Google Shape;9054;p76"/>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5" name="Google Shape;9055;p76"/>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6" name="Google Shape;9056;p76"/>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7" name="Google Shape;9057;p76"/>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058" name="Google Shape;9058;p76"/>
          <p:cNvSpPr/>
          <p:nvPr/>
        </p:nvSpPr>
        <p:spPr>
          <a:xfrm>
            <a:off x="847662"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9059" name="Google Shape;9059;p76"/>
          <p:cNvGrpSpPr/>
          <p:nvPr/>
        </p:nvGrpSpPr>
        <p:grpSpPr>
          <a:xfrm>
            <a:off x="1389085" y="3680964"/>
            <a:ext cx="357720" cy="355148"/>
            <a:chOff x="1408777"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60" name="Google Shape;9060;p7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1" name="Google Shape;9061;p7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2" name="Google Shape;9062;p7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3" name="Google Shape;9063;p7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4" name="Google Shape;9064;p7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65" name="Google Shape;9065;p76"/>
          <p:cNvGrpSpPr/>
          <p:nvPr/>
        </p:nvGrpSpPr>
        <p:grpSpPr>
          <a:xfrm>
            <a:off x="1933144" y="3680964"/>
            <a:ext cx="357720" cy="355148"/>
            <a:chOff x="1952836"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66" name="Google Shape;9066;p76"/>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7" name="Google Shape;9067;p76"/>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8" name="Google Shape;9068;p76"/>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9" name="Google Shape;9069;p76"/>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0" name="Google Shape;9070;p76"/>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71" name="Google Shape;9071;p76"/>
          <p:cNvGrpSpPr/>
          <p:nvPr/>
        </p:nvGrpSpPr>
        <p:grpSpPr>
          <a:xfrm>
            <a:off x="2477202" y="3680964"/>
            <a:ext cx="357720" cy="355148"/>
            <a:chOff x="2496894"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72" name="Google Shape;9072;p76"/>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3" name="Google Shape;9073;p76"/>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4" name="Google Shape;9074;p76"/>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5" name="Google Shape;9075;p76"/>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6" name="Google Shape;9076;p76"/>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77" name="Google Shape;9077;p76"/>
          <p:cNvGrpSpPr/>
          <p:nvPr/>
        </p:nvGrpSpPr>
        <p:grpSpPr>
          <a:xfrm>
            <a:off x="3021292" y="3681059"/>
            <a:ext cx="356164" cy="355815"/>
            <a:chOff x="3040984" y="3681059"/>
            <a:chExt cx="356164" cy="355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78" name="Google Shape;9078;p76"/>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9" name="Google Shape;9079;p76"/>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0" name="Google Shape;9080;p76"/>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81" name="Google Shape;9081;p76"/>
          <p:cNvGrpSpPr/>
          <p:nvPr/>
        </p:nvGrpSpPr>
        <p:grpSpPr>
          <a:xfrm>
            <a:off x="3564589" y="3699191"/>
            <a:ext cx="358069" cy="317995"/>
            <a:chOff x="3584280" y="3699191"/>
            <a:chExt cx="358069" cy="3179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82" name="Google Shape;9082;p7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3" name="Google Shape;9083;p7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4" name="Google Shape;9084;p7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5" name="Google Shape;9085;p7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86" name="Google Shape;9086;p76"/>
          <p:cNvGrpSpPr/>
          <p:nvPr/>
        </p:nvGrpSpPr>
        <p:grpSpPr>
          <a:xfrm>
            <a:off x="4109790" y="3681059"/>
            <a:ext cx="355402" cy="354291"/>
            <a:chOff x="4129482" y="3681059"/>
            <a:chExt cx="355402" cy="3542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87" name="Google Shape;9087;p76"/>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8" name="Google Shape;9088;p76"/>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9" name="Google Shape;9089;p76"/>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90" name="Google Shape;9090;p76"/>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91" name="Google Shape;9091;p76"/>
          <p:cNvGrpSpPr/>
          <p:nvPr/>
        </p:nvGrpSpPr>
        <p:grpSpPr>
          <a:xfrm>
            <a:off x="4653849" y="3680297"/>
            <a:ext cx="355434" cy="355815"/>
            <a:chOff x="4673540" y="3680297"/>
            <a:chExt cx="355434" cy="355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92" name="Google Shape;9092;p76"/>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93" name="Google Shape;9093;p76"/>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94" name="Google Shape;9094;p76"/>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95" name="Google Shape;9095;p76"/>
          <p:cNvGrpSpPr/>
          <p:nvPr/>
        </p:nvGrpSpPr>
        <p:grpSpPr>
          <a:xfrm>
            <a:off x="5759716" y="3699191"/>
            <a:ext cx="317645" cy="318757"/>
            <a:chOff x="5779408" y="3699191"/>
            <a:chExt cx="317645" cy="318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96" name="Google Shape;9096;p76"/>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97" name="Google Shape;9097;p76"/>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098" name="Google Shape;9098;p76"/>
          <p:cNvSpPr/>
          <p:nvPr/>
        </p:nvSpPr>
        <p:spPr>
          <a:xfrm>
            <a:off x="6284881"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9099" name="Google Shape;9099;p76"/>
          <p:cNvGrpSpPr/>
          <p:nvPr/>
        </p:nvGrpSpPr>
        <p:grpSpPr>
          <a:xfrm>
            <a:off x="7370743" y="3680868"/>
            <a:ext cx="372073" cy="355243"/>
            <a:chOff x="7390435" y="3680868"/>
            <a:chExt cx="372073" cy="3552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00" name="Google Shape;9100;p76"/>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1" name="Google Shape;9101;p76"/>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2" name="Google Shape;9102;p76"/>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3" name="Google Shape;9103;p76"/>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4" name="Google Shape;9104;p76"/>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5" name="Google Shape;9105;p76"/>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06" name="Google Shape;9106;p76"/>
          <p:cNvGrpSpPr/>
          <p:nvPr/>
        </p:nvGrpSpPr>
        <p:grpSpPr>
          <a:xfrm>
            <a:off x="1656276" y="4125629"/>
            <a:ext cx="374709" cy="374010"/>
            <a:chOff x="1421638" y="4125629"/>
            <a:chExt cx="374709" cy="37401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07" name="Google Shape;9107;p76"/>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8" name="Google Shape;9108;p76"/>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09" name="Google Shape;9109;p76"/>
          <p:cNvGrpSpPr/>
          <p:nvPr/>
        </p:nvGrpSpPr>
        <p:grpSpPr>
          <a:xfrm>
            <a:off x="2207892" y="4156304"/>
            <a:ext cx="357720" cy="342192"/>
            <a:chOff x="1973254" y="4156304"/>
            <a:chExt cx="357720" cy="3421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10" name="Google Shape;9110;p76"/>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1" name="Google Shape;9111;p76"/>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2" name="Google Shape;9112;p76"/>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3" name="Google Shape;9113;p76"/>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4" name="Google Shape;9114;p76"/>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5" name="Google Shape;9115;p76"/>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16" name="Google Shape;9116;p76"/>
          <p:cNvGrpSpPr/>
          <p:nvPr/>
        </p:nvGrpSpPr>
        <p:grpSpPr>
          <a:xfrm>
            <a:off x="2758397" y="4135505"/>
            <a:ext cx="341049" cy="340318"/>
            <a:chOff x="2523759" y="4135505"/>
            <a:chExt cx="341049" cy="340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17" name="Google Shape;9117;p76"/>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8" name="Google Shape;9118;p76"/>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19" name="Google Shape;9119;p76"/>
          <p:cNvGrpSpPr/>
          <p:nvPr/>
        </p:nvGrpSpPr>
        <p:grpSpPr>
          <a:xfrm>
            <a:off x="3275241" y="4130360"/>
            <a:ext cx="392079" cy="350353"/>
            <a:chOff x="3040603" y="4130360"/>
            <a:chExt cx="392079" cy="3503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20" name="Google Shape;9120;p76"/>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1" name="Google Shape;9121;p76"/>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2" name="Google Shape;9122;p76"/>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3" name="Google Shape;9123;p76"/>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4" name="Google Shape;9124;p76"/>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5" name="Google Shape;9125;p76"/>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6" name="Google Shape;9126;p76"/>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7" name="Google Shape;9127;p76"/>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8" name="Google Shape;9128;p76"/>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9" name="Google Shape;9129;p76"/>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30" name="Google Shape;9130;p76"/>
          <p:cNvGrpSpPr/>
          <p:nvPr/>
        </p:nvGrpSpPr>
        <p:grpSpPr>
          <a:xfrm>
            <a:off x="3896782" y="4135505"/>
            <a:ext cx="232955" cy="340318"/>
            <a:chOff x="3662144" y="4135505"/>
            <a:chExt cx="232955" cy="340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31" name="Google Shape;9131;p76"/>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2" name="Google Shape;9132;p76"/>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3" name="Google Shape;9133;p76"/>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4" name="Google Shape;9134;p76"/>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35" name="Google Shape;9135;p76"/>
          <p:cNvGrpSpPr/>
          <p:nvPr/>
        </p:nvGrpSpPr>
        <p:grpSpPr>
          <a:xfrm>
            <a:off x="4383776" y="4121151"/>
            <a:ext cx="344065" cy="368644"/>
            <a:chOff x="4149138" y="4121151"/>
            <a:chExt cx="344065" cy="368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36" name="Google Shape;9136;p76"/>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7" name="Google Shape;9137;p76"/>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8" name="Google Shape;9138;p76"/>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9" name="Google Shape;9139;p76"/>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0" name="Google Shape;9140;p76"/>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1" name="Google Shape;9141;p76"/>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2" name="Google Shape;9142;p76"/>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3" name="Google Shape;9143;p76"/>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4" name="Google Shape;9144;p76"/>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5" name="Google Shape;9145;p76"/>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6" name="Google Shape;9146;p76"/>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7" name="Google Shape;9147;p76"/>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148" name="Google Shape;9148;p76"/>
          <p:cNvSpPr/>
          <p:nvPr/>
        </p:nvSpPr>
        <p:spPr>
          <a:xfrm>
            <a:off x="4926692"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9149" name="Google Shape;9149;p76"/>
          <p:cNvGrpSpPr/>
          <p:nvPr/>
        </p:nvGrpSpPr>
        <p:grpSpPr>
          <a:xfrm>
            <a:off x="5440900" y="4174817"/>
            <a:ext cx="397763" cy="262804"/>
            <a:chOff x="5206262" y="4174817"/>
            <a:chExt cx="397763" cy="2628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50" name="Google Shape;9150;p76"/>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1" name="Google Shape;9151;p76"/>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2" name="Google Shape;9152;p76"/>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3" name="Google Shape;9153;p76"/>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4" name="Google Shape;9154;p76"/>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5" name="Google Shape;9155;p76"/>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6" name="Google Shape;9156;p76"/>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57" name="Google Shape;9157;p76"/>
          <p:cNvGrpSpPr/>
          <p:nvPr/>
        </p:nvGrpSpPr>
        <p:grpSpPr>
          <a:xfrm>
            <a:off x="5962254" y="4204699"/>
            <a:ext cx="440505" cy="290018"/>
            <a:chOff x="5727616" y="4204699"/>
            <a:chExt cx="440505" cy="290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58" name="Google Shape;9158;p7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9" name="Google Shape;9159;p7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0" name="Google Shape;9160;p7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1" name="Google Shape;9161;p7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2" name="Google Shape;9162;p7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3" name="Google Shape;9163;p7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4" name="Google Shape;9164;p7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5" name="Google Shape;9165;p7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66" name="Google Shape;9166;p76"/>
          <p:cNvGrpSpPr/>
          <p:nvPr/>
        </p:nvGrpSpPr>
        <p:grpSpPr>
          <a:xfrm>
            <a:off x="6644701" y="4135124"/>
            <a:ext cx="159950" cy="364516"/>
            <a:chOff x="6410063" y="4135124"/>
            <a:chExt cx="159950" cy="3645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67" name="Google Shape;9167;p76"/>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8" name="Google Shape;9168;p76"/>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9" name="Google Shape;9169;p76"/>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0" name="Google Shape;9170;p76"/>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71" name="Google Shape;9171;p76"/>
          <p:cNvGrpSpPr/>
          <p:nvPr/>
        </p:nvGrpSpPr>
        <p:grpSpPr>
          <a:xfrm>
            <a:off x="7159290" y="4135505"/>
            <a:ext cx="214378" cy="364135"/>
            <a:chOff x="6924652" y="4135505"/>
            <a:chExt cx="214378" cy="3641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72" name="Google Shape;9172;p76"/>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3" name="Google Shape;9173;p76"/>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4" name="Google Shape;9174;p76"/>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5" name="Google Shape;9175;p76"/>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76" name="Google Shape;9176;p76"/>
          <p:cNvGrpSpPr/>
          <p:nvPr/>
        </p:nvGrpSpPr>
        <p:grpSpPr>
          <a:xfrm>
            <a:off x="7619389" y="4147984"/>
            <a:ext cx="380012" cy="351274"/>
            <a:chOff x="7384751" y="4147984"/>
            <a:chExt cx="380012" cy="3512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77" name="Google Shape;9177;p76"/>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8" name="Google Shape;9178;p76"/>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9" name="Google Shape;9179;p76"/>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80" name="Google Shape;9180;p76"/>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81" name="Google Shape;9181;p76"/>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182" name="Google Shape;9182;p76"/>
          <p:cNvSpPr txBox="1"/>
          <p:nvPr/>
        </p:nvSpPr>
        <p:spPr>
          <a:xfrm>
            <a:off x="716700" y="1188000"/>
            <a:ext cx="77106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a:solidFill>
                  <a:schemeClr val="lt1"/>
                </a:solidFill>
                <a:cs typeface="B Nazanin" panose="00000700000000000000" pitchFamily="2" charset="-78"/>
              </a:rPr>
              <a:t>You can </a:t>
            </a:r>
            <a:r>
              <a:rPr lang="en" sz="1100" b="1">
                <a:solidFill>
                  <a:schemeClr val="hlink"/>
                </a:solidFill>
                <a:cs typeface="B Nazanin" panose="00000700000000000000" pitchFamily="2" charset="-78"/>
              </a:rPr>
              <a:t>resize </a:t>
            </a:r>
            <a:r>
              <a:rPr lang="en" sz="1100">
                <a:solidFill>
                  <a:schemeClr val="lt1"/>
                </a:solidFill>
                <a:cs typeface="B Nazanin" panose="00000700000000000000" pitchFamily="2" charset="-78"/>
              </a:rPr>
              <a:t>these icons without losing quality.</a:t>
            </a:r>
            <a:endParaRPr sz="1100">
              <a:solidFill>
                <a:schemeClr val="lt1"/>
              </a:solidFill>
              <a:cs typeface="B Nazanin" panose="00000700000000000000" pitchFamily="2" charset="-78"/>
            </a:endParaRPr>
          </a:p>
          <a:p>
            <a:pPr marL="0" lvl="0" indent="0" algn="ctr" rtl="0">
              <a:lnSpc>
                <a:spcPct val="100000"/>
              </a:lnSpc>
              <a:spcBef>
                <a:spcPts val="0"/>
              </a:spcBef>
              <a:spcAft>
                <a:spcPts val="0"/>
              </a:spcAft>
              <a:buClr>
                <a:schemeClr val="dk1"/>
              </a:buClr>
              <a:buSzPts val="1100"/>
              <a:buFont typeface="Arial"/>
              <a:buNone/>
            </a:pPr>
            <a:r>
              <a:rPr lang="en" sz="1100">
                <a:solidFill>
                  <a:schemeClr val="lt1"/>
                </a:solidFill>
                <a:cs typeface="B Nazanin" panose="00000700000000000000" pitchFamily="2" charset="-78"/>
              </a:rPr>
              <a:t>You can </a:t>
            </a:r>
            <a:r>
              <a:rPr lang="en" sz="1100" b="1">
                <a:solidFill>
                  <a:schemeClr val="hlink"/>
                </a:solidFill>
                <a:cs typeface="B Nazanin" panose="00000700000000000000" pitchFamily="2" charset="-78"/>
              </a:rPr>
              <a:t>change the stroke and fill color</a:t>
            </a:r>
            <a:r>
              <a:rPr lang="en" sz="1100">
                <a:solidFill>
                  <a:schemeClr val="lt1"/>
                </a:solidFill>
                <a:cs typeface="B Nazanin" panose="00000700000000000000" pitchFamily="2" charset="-78"/>
              </a:rPr>
              <a:t>; just select the icon and click on the </a:t>
            </a:r>
            <a:r>
              <a:rPr lang="en" sz="1100" b="1">
                <a:solidFill>
                  <a:schemeClr val="hlink"/>
                </a:solidFill>
                <a:cs typeface="B Nazanin" panose="00000700000000000000" pitchFamily="2" charset="-78"/>
              </a:rPr>
              <a:t>paint bucket/pen</a:t>
            </a:r>
            <a:r>
              <a:rPr lang="en" sz="1100">
                <a:solidFill>
                  <a:schemeClr val="lt1"/>
                </a:solidFill>
                <a:cs typeface="B Nazanin" panose="00000700000000000000" pitchFamily="2" charset="-78"/>
              </a:rPr>
              <a:t>.</a:t>
            </a:r>
            <a:endParaRPr sz="1100">
              <a:solidFill>
                <a:schemeClr val="lt1"/>
              </a:solidFill>
              <a:cs typeface="B Nazanin" panose="00000700000000000000" pitchFamily="2" charset="-78"/>
            </a:endParaRPr>
          </a:p>
          <a:p>
            <a:pPr marL="0" lvl="0" indent="0" algn="ctr" rtl="0">
              <a:lnSpc>
                <a:spcPct val="100000"/>
              </a:lnSpc>
              <a:spcBef>
                <a:spcPts val="0"/>
              </a:spcBef>
              <a:spcAft>
                <a:spcPts val="0"/>
              </a:spcAft>
              <a:buNone/>
            </a:pPr>
            <a:r>
              <a:rPr lang="en" sz="1100">
                <a:solidFill>
                  <a:schemeClr val="lt1"/>
                </a:solidFill>
                <a:cs typeface="B Nazanin" panose="00000700000000000000" pitchFamily="2" charset="-78"/>
              </a:rPr>
              <a:t>In Google Slides, you can also use </a:t>
            </a:r>
            <a:r>
              <a:rPr lang="en" sz="1100" b="1">
                <a:solidFill>
                  <a:schemeClr val="hlink"/>
                </a:solidFill>
                <a:uFill>
                  <a:noFill/>
                </a:uFill>
                <a:cs typeface="B Nazanin" panose="00000700000000000000" pitchFamily="2" charset="-78"/>
                <a:hlinkClick r:id="rId3"/>
              </a:rPr>
              <a:t>Flaticon’s extension</a:t>
            </a:r>
            <a:r>
              <a:rPr lang="en" sz="1100">
                <a:solidFill>
                  <a:schemeClr val="lt1"/>
                </a:solidFill>
                <a:cs typeface="B Nazanin" panose="00000700000000000000" pitchFamily="2" charset="-78"/>
              </a:rPr>
              <a:t>, allowing you to customize and add even more icons.</a:t>
            </a:r>
            <a:br>
              <a:rPr lang="en" sz="1100">
                <a:solidFill>
                  <a:srgbClr val="435D74"/>
                </a:solidFill>
                <a:cs typeface="B Nazanin" panose="00000700000000000000" pitchFamily="2" charset="-78"/>
              </a:rPr>
            </a:br>
            <a:endParaRPr sz="1100">
              <a:solidFill>
                <a:srgbClr val="435D74"/>
              </a:solidFill>
              <a:cs typeface="B Nazanin" panose="00000700000000000000" pitchFamily="2" charset="-78"/>
            </a:endParaRPr>
          </a:p>
        </p:txBody>
      </p:sp>
      <p:sp>
        <p:nvSpPr>
          <p:cNvPr id="9183" name="Google Shape;9183;p76"/>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lt1"/>
                </a:solidFill>
                <a:cs typeface="B Nazanin" panose="00000700000000000000" pitchFamily="2" charset="-78"/>
              </a:rPr>
              <a:t>... و مجموعه آیکون های قابل ویرایش ما</a:t>
            </a:r>
            <a:endParaRPr dirty="0">
              <a:cs typeface="B Nazanin" panose="00000700000000000000" pitchFamily="2" charset="-78"/>
            </a:endParaRPr>
          </a:p>
        </p:txBody>
      </p:sp>
      <p:grpSp>
        <p:nvGrpSpPr>
          <p:cNvPr id="9184" name="Google Shape;9184;p76"/>
          <p:cNvGrpSpPr/>
          <p:nvPr/>
        </p:nvGrpSpPr>
        <p:grpSpPr>
          <a:xfrm>
            <a:off x="1105215" y="4124000"/>
            <a:ext cx="374177" cy="374263"/>
            <a:chOff x="775325" y="4143525"/>
            <a:chExt cx="468776" cy="4688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85" name="Google Shape;9185;p76"/>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86" name="Google Shape;9186;p76"/>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87" name="Google Shape;9187;p76"/>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88" name="Google Shape;9188;p76"/>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9192"/>
        <p:cNvGrpSpPr/>
        <p:nvPr/>
      </p:nvGrpSpPr>
      <p:grpSpPr>
        <a:xfrm>
          <a:off x="0" y="0"/>
          <a:ext cx="0" cy="0"/>
          <a:chOff x="0" y="0"/>
          <a:chExt cx="0" cy="0"/>
        </a:xfrm>
      </p:grpSpPr>
      <p:grpSp>
        <p:nvGrpSpPr>
          <p:cNvPr id="9193" name="Google Shape;9193;p77"/>
          <p:cNvGrpSpPr/>
          <p:nvPr/>
        </p:nvGrpSpPr>
        <p:grpSpPr>
          <a:xfrm>
            <a:off x="1989449" y="4101269"/>
            <a:ext cx="374774" cy="346073"/>
            <a:chOff x="1989449" y="4282269"/>
            <a:chExt cx="374774" cy="3460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94" name="Google Shape;9194;p77"/>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195" name="Google Shape;9195;p77"/>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196" name="Google Shape;9196;p77"/>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197" name="Google Shape;9197;p77"/>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198" name="Google Shape;9198;p77"/>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199" name="Google Shape;9199;p77"/>
          <p:cNvGrpSpPr/>
          <p:nvPr/>
        </p:nvGrpSpPr>
        <p:grpSpPr>
          <a:xfrm>
            <a:off x="2487439" y="4099740"/>
            <a:ext cx="198775" cy="348972"/>
            <a:chOff x="2487439" y="4280740"/>
            <a:chExt cx="198775" cy="3489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00" name="Google Shape;9200;p77"/>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1" name="Google Shape;9201;p77"/>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2" name="Google Shape;9202;p77"/>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3" name="Google Shape;9203;p77"/>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04" name="Google Shape;9204;p77"/>
          <p:cNvGrpSpPr/>
          <p:nvPr/>
        </p:nvGrpSpPr>
        <p:grpSpPr>
          <a:xfrm>
            <a:off x="2810958" y="4092923"/>
            <a:ext cx="353145" cy="361873"/>
            <a:chOff x="2810958" y="4273923"/>
            <a:chExt cx="353145" cy="3618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05" name="Google Shape;9205;p77"/>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6" name="Google Shape;9206;p77"/>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7" name="Google Shape;9207;p77"/>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8" name="Google Shape;9208;p77"/>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9" name="Google Shape;9209;p77"/>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10" name="Google Shape;9210;p77"/>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11" name="Google Shape;9211;p77"/>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12" name="Google Shape;9212;p77"/>
          <p:cNvGrpSpPr/>
          <p:nvPr/>
        </p:nvGrpSpPr>
        <p:grpSpPr>
          <a:xfrm>
            <a:off x="6275635" y="4101651"/>
            <a:ext cx="209383" cy="366778"/>
            <a:chOff x="6275635" y="4282651"/>
            <a:chExt cx="209383" cy="3667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3" name="Google Shape;9213;p77"/>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14" name="Google Shape;9214;p77"/>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15" name="Google Shape;9215;p77"/>
          <p:cNvGrpSpPr/>
          <p:nvPr/>
        </p:nvGrpSpPr>
        <p:grpSpPr>
          <a:xfrm>
            <a:off x="6701186" y="4102033"/>
            <a:ext cx="280292" cy="366396"/>
            <a:chOff x="6701186" y="4283033"/>
            <a:chExt cx="280292" cy="3663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6" name="Google Shape;9216;p77"/>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17" name="Google Shape;9217;p77"/>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18" name="Google Shape;9218;p77"/>
          <p:cNvGrpSpPr/>
          <p:nvPr/>
        </p:nvGrpSpPr>
        <p:grpSpPr>
          <a:xfrm>
            <a:off x="2609571" y="3643958"/>
            <a:ext cx="373627" cy="347347"/>
            <a:chOff x="2609571" y="3824958"/>
            <a:chExt cx="373627" cy="3473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9" name="Google Shape;9219;p77"/>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20" name="Google Shape;9220;p77"/>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221" name="Google Shape;9221;p77"/>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222" name="Google Shape;9222;p77"/>
          <p:cNvGrpSpPr/>
          <p:nvPr/>
        </p:nvGrpSpPr>
        <p:grpSpPr>
          <a:xfrm>
            <a:off x="916127" y="3626056"/>
            <a:ext cx="221902" cy="380795"/>
            <a:chOff x="916127" y="3807056"/>
            <a:chExt cx="221902" cy="3807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23" name="Google Shape;9223;p77"/>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24" name="Google Shape;9224;p77"/>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25" name="Google Shape;9225;p77"/>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26" name="Google Shape;9226;p77"/>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227" name="Google Shape;9227;p77"/>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28" name="Google Shape;9228;p77"/>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229" name="Google Shape;9229;p77"/>
          <p:cNvGrpSpPr/>
          <p:nvPr/>
        </p:nvGrpSpPr>
        <p:grpSpPr>
          <a:xfrm>
            <a:off x="3513010" y="3635134"/>
            <a:ext cx="362223" cy="361108"/>
            <a:chOff x="3513010" y="3816134"/>
            <a:chExt cx="362223" cy="3611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30" name="Google Shape;9230;p77"/>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31" name="Google Shape;9231;p77"/>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32" name="Google Shape;9232;p77"/>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33" name="Google Shape;9233;p77"/>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34" name="Google Shape;9234;p77"/>
          <p:cNvGrpSpPr/>
          <p:nvPr/>
        </p:nvGrpSpPr>
        <p:grpSpPr>
          <a:xfrm>
            <a:off x="3950316" y="3639307"/>
            <a:ext cx="369805" cy="353782"/>
            <a:chOff x="3950316" y="3820307"/>
            <a:chExt cx="369805" cy="3537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35" name="Google Shape;9235;p77"/>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36" name="Google Shape;9236;p77"/>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37" name="Google Shape;9237;p77"/>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38" name="Google Shape;9238;p77"/>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39" name="Google Shape;9239;p77"/>
          <p:cNvGrpSpPr/>
          <p:nvPr/>
        </p:nvGrpSpPr>
        <p:grpSpPr>
          <a:xfrm>
            <a:off x="1761909" y="3630961"/>
            <a:ext cx="307974" cy="371716"/>
            <a:chOff x="1761909" y="3811961"/>
            <a:chExt cx="307974" cy="3717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40" name="Google Shape;9240;p77"/>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1" name="Google Shape;9241;p77"/>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2" name="Google Shape;9242;p77"/>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3" name="Google Shape;9243;p77"/>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4" name="Google Shape;9244;p77"/>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5" name="Google Shape;9245;p77"/>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6" name="Google Shape;9246;p77"/>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7" name="Google Shape;9247;p77"/>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8" name="Google Shape;9248;p77"/>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9" name="Google Shape;9249;p77"/>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50" name="Google Shape;9250;p77"/>
          <p:cNvGrpSpPr/>
          <p:nvPr/>
        </p:nvGrpSpPr>
        <p:grpSpPr>
          <a:xfrm>
            <a:off x="5373342" y="3627935"/>
            <a:ext cx="231395" cy="353145"/>
            <a:chOff x="5373342" y="3808935"/>
            <a:chExt cx="231395" cy="3531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51" name="Google Shape;9251;p77"/>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2" name="Google Shape;9252;p77"/>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3" name="Google Shape;9253;p77"/>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4" name="Google Shape;9254;p77"/>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5" name="Google Shape;9255;p77"/>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6" name="Google Shape;9256;p77"/>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7" name="Google Shape;9257;p77"/>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8" name="Google Shape;9258;p77"/>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9" name="Google Shape;9259;p77"/>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260" name="Google Shape;9260;p77"/>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261" name="Google Shape;9261;p77"/>
          <p:cNvGrpSpPr/>
          <p:nvPr/>
        </p:nvGrpSpPr>
        <p:grpSpPr>
          <a:xfrm>
            <a:off x="5833775" y="3628445"/>
            <a:ext cx="235185" cy="352253"/>
            <a:chOff x="5833775" y="3809445"/>
            <a:chExt cx="235185" cy="3522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62" name="Google Shape;9262;p77"/>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63" name="Google Shape;9263;p77"/>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64" name="Google Shape;9264;p77"/>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65" name="Google Shape;9265;p77"/>
          <p:cNvGrpSpPr/>
          <p:nvPr/>
        </p:nvGrpSpPr>
        <p:grpSpPr>
          <a:xfrm>
            <a:off x="4942472" y="3628318"/>
            <a:ext cx="238976" cy="352762"/>
            <a:chOff x="4942472" y="3809318"/>
            <a:chExt cx="238976"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66" name="Google Shape;9266;p77"/>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67" name="Google Shape;9267;p77"/>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68" name="Google Shape;9268;p77"/>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69" name="Google Shape;9269;p77"/>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70" name="Google Shape;9270;p77"/>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71" name="Google Shape;9271;p77"/>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72" name="Google Shape;9272;p77"/>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73" name="Google Shape;9273;p77"/>
          <p:cNvGrpSpPr/>
          <p:nvPr/>
        </p:nvGrpSpPr>
        <p:grpSpPr>
          <a:xfrm>
            <a:off x="6266525" y="3626788"/>
            <a:ext cx="260223" cy="353527"/>
            <a:chOff x="6266525" y="3807788"/>
            <a:chExt cx="260223" cy="3535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74" name="Google Shape;9274;p77"/>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75" name="Google Shape;9275;p77"/>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76" name="Google Shape;9276;p77"/>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77" name="Google Shape;9277;p77"/>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278" name="Google Shape;9278;p77"/>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279" name="Google Shape;9279;p77"/>
          <p:cNvGrpSpPr/>
          <p:nvPr/>
        </p:nvGrpSpPr>
        <p:grpSpPr>
          <a:xfrm>
            <a:off x="7184363" y="3628604"/>
            <a:ext cx="202184" cy="352762"/>
            <a:chOff x="7184363" y="3809604"/>
            <a:chExt cx="202184"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80" name="Google Shape;9280;p77"/>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81" name="Google Shape;9281;p77"/>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82" name="Google Shape;9282;p77"/>
          <p:cNvGrpSpPr/>
          <p:nvPr/>
        </p:nvGrpSpPr>
        <p:grpSpPr>
          <a:xfrm>
            <a:off x="7571624" y="3627935"/>
            <a:ext cx="292047" cy="352762"/>
            <a:chOff x="7571624" y="3808935"/>
            <a:chExt cx="292047"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83" name="Google Shape;9283;p77"/>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84" name="Google Shape;9284;p77"/>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85" name="Google Shape;9285;p77"/>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86" name="Google Shape;9286;p77"/>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87" name="Google Shape;9287;p77"/>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88" name="Google Shape;9288;p77"/>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89" name="Google Shape;9289;p77"/>
          <p:cNvGrpSpPr/>
          <p:nvPr/>
        </p:nvGrpSpPr>
        <p:grpSpPr>
          <a:xfrm>
            <a:off x="2174559" y="3175116"/>
            <a:ext cx="364135" cy="359930"/>
            <a:chOff x="2174559" y="3356116"/>
            <a:chExt cx="364135" cy="35993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0" name="Google Shape;9290;p77"/>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91" name="Google Shape;9291;p77"/>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92" name="Google Shape;9292;p77"/>
          <p:cNvGrpSpPr/>
          <p:nvPr/>
        </p:nvGrpSpPr>
        <p:grpSpPr>
          <a:xfrm>
            <a:off x="1731934" y="3174639"/>
            <a:ext cx="368371" cy="361554"/>
            <a:chOff x="1731934" y="3355639"/>
            <a:chExt cx="368371" cy="3615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3" name="Google Shape;9293;p77"/>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94" name="Google Shape;9294;p77"/>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95" name="Google Shape;9295;p77"/>
          <p:cNvGrpSpPr/>
          <p:nvPr/>
        </p:nvGrpSpPr>
        <p:grpSpPr>
          <a:xfrm>
            <a:off x="3990517" y="3173173"/>
            <a:ext cx="279559" cy="363402"/>
            <a:chOff x="3990517" y="3354173"/>
            <a:chExt cx="279559" cy="36340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6" name="Google Shape;9296;p77"/>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97" name="Google Shape;9297;p77"/>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98" name="Google Shape;9298;p77"/>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99" name="Google Shape;9299;p77"/>
          <p:cNvGrpSpPr/>
          <p:nvPr/>
        </p:nvGrpSpPr>
        <p:grpSpPr>
          <a:xfrm>
            <a:off x="3497847" y="3236374"/>
            <a:ext cx="379680" cy="237606"/>
            <a:chOff x="3497847" y="3417374"/>
            <a:chExt cx="379680" cy="2376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0" name="Google Shape;9300;p77"/>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01" name="Google Shape;9301;p77"/>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02" name="Google Shape;9302;p77"/>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03" name="Google Shape;9303;p77"/>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04" name="Google Shape;9304;p77"/>
          <p:cNvGrpSpPr/>
          <p:nvPr/>
        </p:nvGrpSpPr>
        <p:grpSpPr>
          <a:xfrm>
            <a:off x="2612597" y="3186075"/>
            <a:ext cx="376271" cy="337982"/>
            <a:chOff x="2612597" y="3367075"/>
            <a:chExt cx="376271" cy="3379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5" name="Google Shape;9305;p77"/>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06" name="Google Shape;9306;p77"/>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07" name="Google Shape;9307;p77"/>
          <p:cNvGrpSpPr/>
          <p:nvPr/>
        </p:nvGrpSpPr>
        <p:grpSpPr>
          <a:xfrm>
            <a:off x="3071914" y="3183431"/>
            <a:ext cx="343652" cy="342505"/>
            <a:chOff x="3071914" y="3364431"/>
            <a:chExt cx="343652" cy="3425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8" name="Google Shape;9308;p77"/>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09" name="Google Shape;9309;p77"/>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0" name="Google Shape;9310;p77"/>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1" name="Google Shape;9311;p77"/>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2" name="Google Shape;9312;p77"/>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13" name="Google Shape;9313;p77"/>
          <p:cNvGrpSpPr/>
          <p:nvPr/>
        </p:nvGrpSpPr>
        <p:grpSpPr>
          <a:xfrm>
            <a:off x="897141" y="3178875"/>
            <a:ext cx="257962" cy="352762"/>
            <a:chOff x="897141" y="3359875"/>
            <a:chExt cx="257962"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14" name="Google Shape;9314;p77"/>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5" name="Google Shape;9315;p77"/>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6" name="Google Shape;9316;p77"/>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7" name="Google Shape;9317;p77"/>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8" name="Google Shape;9318;p77"/>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9" name="Google Shape;9319;p77"/>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0" name="Google Shape;9320;p77"/>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1" name="Google Shape;9321;p77"/>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22" name="Google Shape;9322;p77"/>
          <p:cNvGrpSpPr/>
          <p:nvPr/>
        </p:nvGrpSpPr>
        <p:grpSpPr>
          <a:xfrm>
            <a:off x="1333682" y="3163330"/>
            <a:ext cx="271213" cy="383088"/>
            <a:chOff x="1333682" y="3344330"/>
            <a:chExt cx="271213" cy="3830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23" name="Google Shape;9323;p77"/>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4" name="Google Shape;9324;p77"/>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5" name="Google Shape;9325;p77"/>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6" name="Google Shape;9326;p77"/>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7" name="Google Shape;9327;p77"/>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8" name="Google Shape;9328;p77"/>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9" name="Google Shape;9329;p77"/>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0" name="Google Shape;9330;p77"/>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1" name="Google Shape;9331;p77"/>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2" name="Google Shape;9332;p77"/>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3" name="Google Shape;9333;p77"/>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34" name="Google Shape;9334;p77"/>
          <p:cNvGrpSpPr/>
          <p:nvPr/>
        </p:nvGrpSpPr>
        <p:grpSpPr>
          <a:xfrm>
            <a:off x="6664394" y="3165974"/>
            <a:ext cx="353113" cy="351998"/>
            <a:chOff x="6664394" y="3346974"/>
            <a:chExt cx="353113" cy="3519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35" name="Google Shape;9335;p77"/>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6" name="Google Shape;9336;p77"/>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7" name="Google Shape;9337;p77"/>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8" name="Google Shape;9338;p77"/>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9" name="Google Shape;9339;p77"/>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40" name="Google Shape;9340;p77"/>
          <p:cNvGrpSpPr/>
          <p:nvPr/>
        </p:nvGrpSpPr>
        <p:grpSpPr>
          <a:xfrm>
            <a:off x="849741" y="1778307"/>
            <a:ext cx="399398" cy="375443"/>
            <a:chOff x="849741" y="1959307"/>
            <a:chExt cx="399398" cy="3754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1" name="Google Shape;9341;p77"/>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42" name="Google Shape;9342;p77"/>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43" name="Google Shape;9343;p77"/>
          <p:cNvGrpSpPr/>
          <p:nvPr/>
        </p:nvGrpSpPr>
        <p:grpSpPr>
          <a:xfrm>
            <a:off x="1284212" y="1782766"/>
            <a:ext cx="379489" cy="366046"/>
            <a:chOff x="1284212" y="1963766"/>
            <a:chExt cx="379489" cy="3660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4" name="Google Shape;9344;p77"/>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45" name="Google Shape;9345;p77"/>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46" name="Google Shape;9346;p77"/>
          <p:cNvGrpSpPr/>
          <p:nvPr/>
        </p:nvGrpSpPr>
        <p:grpSpPr>
          <a:xfrm>
            <a:off x="3037766" y="1788564"/>
            <a:ext cx="370219" cy="354928"/>
            <a:chOff x="3037766" y="1969564"/>
            <a:chExt cx="370219" cy="3549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7" name="Google Shape;9347;p77"/>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48" name="Google Shape;9348;p77"/>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49" name="Google Shape;9349;p77"/>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50" name="Google Shape;9350;p77"/>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51" name="Google Shape;9351;p77"/>
          <p:cNvGrpSpPr/>
          <p:nvPr/>
        </p:nvGrpSpPr>
        <p:grpSpPr>
          <a:xfrm>
            <a:off x="3982553" y="1790730"/>
            <a:ext cx="304566" cy="350501"/>
            <a:chOff x="3982553" y="1971730"/>
            <a:chExt cx="304566" cy="3505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2" name="Google Shape;9352;p77"/>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53" name="Google Shape;9353;p77"/>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54" name="Google Shape;9354;p77"/>
          <p:cNvGrpSpPr/>
          <p:nvPr/>
        </p:nvGrpSpPr>
        <p:grpSpPr>
          <a:xfrm>
            <a:off x="2567841" y="1813124"/>
            <a:ext cx="399812" cy="306477"/>
            <a:chOff x="2567841" y="1994124"/>
            <a:chExt cx="399812" cy="30647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5" name="Google Shape;9355;p77"/>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56" name="Google Shape;9356;p77"/>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57" name="Google Shape;9357;p77"/>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58" name="Google Shape;9358;p77"/>
          <p:cNvGrpSpPr/>
          <p:nvPr/>
        </p:nvGrpSpPr>
        <p:grpSpPr>
          <a:xfrm>
            <a:off x="2212084" y="1779358"/>
            <a:ext cx="324698" cy="372863"/>
            <a:chOff x="2212084" y="1960358"/>
            <a:chExt cx="324698" cy="3728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9" name="Google Shape;9359;p77"/>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60" name="Google Shape;9360;p77"/>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61" name="Google Shape;9361;p77"/>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62" name="Google Shape;9362;p77"/>
          <p:cNvGrpSpPr/>
          <p:nvPr/>
        </p:nvGrpSpPr>
        <p:grpSpPr>
          <a:xfrm>
            <a:off x="1805901" y="1779358"/>
            <a:ext cx="284847" cy="373627"/>
            <a:chOff x="1805901" y="1960358"/>
            <a:chExt cx="284847" cy="373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63" name="Google Shape;9363;p77"/>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64" name="Google Shape;9364;p77"/>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365" name="Google Shape;9365;p77"/>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66" name="Google Shape;9366;p77"/>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67" name="Google Shape;9367;p77"/>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368" name="Google Shape;9368;p77"/>
          <p:cNvGrpSpPr/>
          <p:nvPr/>
        </p:nvGrpSpPr>
        <p:grpSpPr>
          <a:xfrm>
            <a:off x="6656812" y="1848388"/>
            <a:ext cx="368690" cy="245793"/>
            <a:chOff x="6656812" y="2029388"/>
            <a:chExt cx="368690" cy="2457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69" name="Google Shape;9369;p77"/>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0" name="Google Shape;9370;p77"/>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1" name="Google Shape;9371;p77"/>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2" name="Google Shape;9372;p77"/>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3" name="Google Shape;9373;p77"/>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4" name="Google Shape;9374;p77"/>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5" name="Google Shape;9375;p77"/>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6" name="Google Shape;9376;p77"/>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7" name="Google Shape;9377;p77"/>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8" name="Google Shape;9378;p77"/>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79" name="Google Shape;9379;p77"/>
          <p:cNvGrpSpPr/>
          <p:nvPr/>
        </p:nvGrpSpPr>
        <p:grpSpPr>
          <a:xfrm>
            <a:off x="4869651" y="1831218"/>
            <a:ext cx="376654" cy="281566"/>
            <a:chOff x="4869651" y="2012218"/>
            <a:chExt cx="376654" cy="2815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0" name="Google Shape;9380;p77"/>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81" name="Google Shape;9381;p77"/>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82" name="Google Shape;9382;p77"/>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83" name="Google Shape;9383;p77"/>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84" name="Google Shape;9384;p77"/>
          <p:cNvGrpSpPr/>
          <p:nvPr/>
        </p:nvGrpSpPr>
        <p:grpSpPr>
          <a:xfrm>
            <a:off x="5306224" y="1831313"/>
            <a:ext cx="367925" cy="281694"/>
            <a:chOff x="5306224" y="2012313"/>
            <a:chExt cx="367925" cy="2816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5" name="Google Shape;9385;p77"/>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86" name="Google Shape;9386;p77"/>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387" name="Google Shape;9387;p77"/>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388" name="Google Shape;9388;p77"/>
          <p:cNvGrpSpPr/>
          <p:nvPr/>
        </p:nvGrpSpPr>
        <p:grpSpPr>
          <a:xfrm>
            <a:off x="6195998" y="1802102"/>
            <a:ext cx="368308" cy="338746"/>
            <a:chOff x="6195998" y="1983102"/>
            <a:chExt cx="368308" cy="3387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9" name="Google Shape;9389;p77"/>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0" name="Google Shape;9390;p77"/>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1" name="Google Shape;9391;p77"/>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92" name="Google Shape;9392;p77"/>
          <p:cNvGrpSpPr/>
          <p:nvPr/>
        </p:nvGrpSpPr>
        <p:grpSpPr>
          <a:xfrm>
            <a:off x="7542031" y="1830835"/>
            <a:ext cx="369072" cy="280037"/>
            <a:chOff x="7542031" y="2011835"/>
            <a:chExt cx="369072" cy="2800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93" name="Google Shape;9393;p77"/>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4" name="Google Shape;9394;p77"/>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5" name="Google Shape;9395;p77"/>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6" name="Google Shape;9396;p77"/>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7" name="Google Shape;9397;p77"/>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8" name="Google Shape;9398;p77"/>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9" name="Google Shape;9399;p77"/>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00" name="Google Shape;9400;p77"/>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01" name="Google Shape;9401;p77"/>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02" name="Google Shape;9402;p77"/>
          <p:cNvGrpSpPr/>
          <p:nvPr/>
        </p:nvGrpSpPr>
        <p:grpSpPr>
          <a:xfrm>
            <a:off x="8010427" y="3167503"/>
            <a:ext cx="278795" cy="351615"/>
            <a:chOff x="8010427" y="3348503"/>
            <a:chExt cx="278795" cy="3516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03" name="Google Shape;9403;p77"/>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04" name="Google Shape;9404;p77"/>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05" name="Google Shape;9405;p77"/>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06" name="Google Shape;9406;p77"/>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07" name="Google Shape;9407;p77"/>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08" name="Google Shape;9408;p77"/>
          <p:cNvGrpSpPr/>
          <p:nvPr/>
        </p:nvGrpSpPr>
        <p:grpSpPr>
          <a:xfrm>
            <a:off x="7141900" y="3168204"/>
            <a:ext cx="281057" cy="351010"/>
            <a:chOff x="7141900" y="3349204"/>
            <a:chExt cx="281057" cy="35101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09" name="Google Shape;9409;p77"/>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10" name="Google Shape;9410;p77"/>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11" name="Google Shape;9411;p77"/>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12" name="Google Shape;9412;p77"/>
          <p:cNvGrpSpPr/>
          <p:nvPr/>
        </p:nvGrpSpPr>
        <p:grpSpPr>
          <a:xfrm>
            <a:off x="5314188" y="3169032"/>
            <a:ext cx="363752" cy="353113"/>
            <a:chOff x="5314188" y="3350032"/>
            <a:chExt cx="363752" cy="3531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13" name="Google Shape;9413;p77"/>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14" name="Google Shape;9414;p77"/>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15" name="Google Shape;9415;p77"/>
          <p:cNvGrpSpPr/>
          <p:nvPr/>
        </p:nvGrpSpPr>
        <p:grpSpPr>
          <a:xfrm>
            <a:off x="5829984" y="3169032"/>
            <a:ext cx="220755" cy="352348"/>
            <a:chOff x="5829984" y="3350032"/>
            <a:chExt cx="220755" cy="3523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16" name="Google Shape;9416;p77"/>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17" name="Google Shape;9417;p77"/>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18" name="Google Shape;9418;p77"/>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19" name="Google Shape;9419;p77"/>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20" name="Google Shape;9420;p77"/>
          <p:cNvGrpSpPr/>
          <p:nvPr/>
        </p:nvGrpSpPr>
        <p:grpSpPr>
          <a:xfrm>
            <a:off x="4882170" y="3168841"/>
            <a:ext cx="358464" cy="352316"/>
            <a:chOff x="4882170" y="3349841"/>
            <a:chExt cx="358464" cy="352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21" name="Google Shape;9421;p77"/>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22" name="Google Shape;9422;p77"/>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23" name="Google Shape;9423;p77"/>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24" name="Google Shape;9424;p77"/>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25" name="Google Shape;9425;p77"/>
          <p:cNvGrpSpPr/>
          <p:nvPr/>
        </p:nvGrpSpPr>
        <p:grpSpPr>
          <a:xfrm>
            <a:off x="3044965" y="2254220"/>
            <a:ext cx="400194" cy="324316"/>
            <a:chOff x="3044965" y="2435220"/>
            <a:chExt cx="400194" cy="324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26" name="Google Shape;9426;p77"/>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27" name="Google Shape;9427;p77"/>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28" name="Google Shape;9428;p77"/>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29" name="Google Shape;9429;p77"/>
          <p:cNvGrpSpPr/>
          <p:nvPr/>
        </p:nvGrpSpPr>
        <p:grpSpPr>
          <a:xfrm>
            <a:off x="6203579" y="3167981"/>
            <a:ext cx="351615" cy="350373"/>
            <a:chOff x="6203579" y="3348981"/>
            <a:chExt cx="351615" cy="3503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30" name="Google Shape;9430;p77"/>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1" name="Google Shape;9431;p77"/>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2" name="Google Shape;9432;p77"/>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3" name="Google Shape;9433;p77"/>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4" name="Google Shape;9434;p77"/>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35" name="Google Shape;9435;p77"/>
          <p:cNvGrpSpPr/>
          <p:nvPr/>
        </p:nvGrpSpPr>
        <p:grpSpPr>
          <a:xfrm>
            <a:off x="4878379" y="2292892"/>
            <a:ext cx="367161" cy="287523"/>
            <a:chOff x="4878379" y="2473892"/>
            <a:chExt cx="367161" cy="2875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36" name="Google Shape;9436;p77"/>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7" name="Google Shape;9437;p77"/>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8" name="Google Shape;9438;p77"/>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9" name="Google Shape;9439;p77"/>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40" name="Google Shape;9440;p77"/>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41" name="Google Shape;9441;p77"/>
          <p:cNvGrpSpPr/>
          <p:nvPr/>
        </p:nvGrpSpPr>
        <p:grpSpPr>
          <a:xfrm>
            <a:off x="1325719" y="2706689"/>
            <a:ext cx="290581" cy="372481"/>
            <a:chOff x="1325719" y="2887689"/>
            <a:chExt cx="290581" cy="372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42" name="Google Shape;9442;p77"/>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43" name="Google Shape;9443;p77"/>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44" name="Google Shape;9444;p77"/>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45" name="Google Shape;9445;p77"/>
          <p:cNvGrpSpPr/>
          <p:nvPr/>
        </p:nvGrpSpPr>
        <p:grpSpPr>
          <a:xfrm>
            <a:off x="3510335" y="2711499"/>
            <a:ext cx="360726" cy="361204"/>
            <a:chOff x="3510335" y="2892499"/>
            <a:chExt cx="360726" cy="3612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46" name="Google Shape;9446;p77"/>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47" name="Google Shape;9447;p77"/>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48" name="Google Shape;9448;p77"/>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49" name="Google Shape;9449;p77"/>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0" name="Google Shape;9450;p77"/>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51" name="Google Shape;9451;p77"/>
          <p:cNvGrpSpPr/>
          <p:nvPr/>
        </p:nvGrpSpPr>
        <p:grpSpPr>
          <a:xfrm>
            <a:off x="3086313" y="2696049"/>
            <a:ext cx="320143" cy="392581"/>
            <a:chOff x="3086313" y="2877049"/>
            <a:chExt cx="320143" cy="3925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52" name="Google Shape;9452;p77"/>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3" name="Google Shape;9453;p77"/>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4" name="Google Shape;9454;p77"/>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5" name="Google Shape;9455;p77"/>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6" name="Google Shape;9456;p77"/>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7" name="Google Shape;9457;p77"/>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8" name="Google Shape;9458;p77"/>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9" name="Google Shape;9459;p77"/>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60" name="Google Shape;9460;p77"/>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61" name="Google Shape;9461;p77"/>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62" name="Google Shape;9462;p77"/>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63" name="Google Shape;9463;p77"/>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64" name="Google Shape;9464;p77"/>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65" name="Google Shape;9465;p77"/>
          <p:cNvGrpSpPr/>
          <p:nvPr/>
        </p:nvGrpSpPr>
        <p:grpSpPr>
          <a:xfrm>
            <a:off x="861113" y="2704746"/>
            <a:ext cx="333809" cy="373277"/>
            <a:chOff x="861113" y="2885746"/>
            <a:chExt cx="333809" cy="37327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66" name="Google Shape;9466;p77"/>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67" name="Google Shape;9467;p77"/>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68" name="Google Shape;9468;p77"/>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69" name="Google Shape;9469;p77"/>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70" name="Google Shape;9470;p77"/>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71" name="Google Shape;9471;p77"/>
          <p:cNvGrpSpPr/>
          <p:nvPr/>
        </p:nvGrpSpPr>
        <p:grpSpPr>
          <a:xfrm>
            <a:off x="1297654" y="1323481"/>
            <a:ext cx="349354" cy="362223"/>
            <a:chOff x="1297654" y="1504481"/>
            <a:chExt cx="349354" cy="3622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72" name="Google Shape;9472;p77"/>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73" name="Google Shape;9473;p77"/>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74" name="Google Shape;9474;p77"/>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75" name="Google Shape;9475;p77"/>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76" name="Google Shape;9476;p77"/>
          <p:cNvGrpSpPr/>
          <p:nvPr/>
        </p:nvGrpSpPr>
        <p:grpSpPr>
          <a:xfrm>
            <a:off x="852385" y="1329916"/>
            <a:ext cx="353145" cy="351998"/>
            <a:chOff x="852385" y="1510916"/>
            <a:chExt cx="353145" cy="3519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77" name="Google Shape;9477;p77"/>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78" name="Google Shape;9478;p77"/>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79" name="Google Shape;9479;p77"/>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80" name="Google Shape;9480;p77"/>
          <p:cNvGrpSpPr/>
          <p:nvPr/>
        </p:nvGrpSpPr>
        <p:grpSpPr>
          <a:xfrm>
            <a:off x="1745217" y="1334471"/>
            <a:ext cx="343269" cy="342505"/>
            <a:chOff x="1745217" y="1515471"/>
            <a:chExt cx="343269" cy="3425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81" name="Google Shape;9481;p77"/>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82" name="Google Shape;9482;p77"/>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83" name="Google Shape;9483;p77"/>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84" name="Google Shape;9484;p77"/>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85" name="Google Shape;9485;p77"/>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86" name="Google Shape;9486;p77"/>
          <p:cNvGrpSpPr/>
          <p:nvPr/>
        </p:nvGrpSpPr>
        <p:grpSpPr>
          <a:xfrm>
            <a:off x="3042703" y="1348137"/>
            <a:ext cx="411535" cy="315587"/>
            <a:chOff x="3042703" y="1529137"/>
            <a:chExt cx="411535" cy="3155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87" name="Google Shape;9487;p77"/>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88" name="Google Shape;9488;p77"/>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89" name="Google Shape;9489;p77"/>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0" name="Google Shape;9490;p77"/>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1" name="Google Shape;9491;p77"/>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2" name="Google Shape;9492;p77"/>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3" name="Google Shape;9493;p77"/>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4" name="Google Shape;9494;p77"/>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5" name="Google Shape;9495;p77"/>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6" name="Google Shape;9496;p77"/>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97" name="Google Shape;9497;p77"/>
          <p:cNvGrpSpPr/>
          <p:nvPr/>
        </p:nvGrpSpPr>
        <p:grpSpPr>
          <a:xfrm>
            <a:off x="2629289" y="1363682"/>
            <a:ext cx="350501" cy="284497"/>
            <a:chOff x="2629289" y="1544682"/>
            <a:chExt cx="350501" cy="2844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98" name="Google Shape;9498;p77"/>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9" name="Google Shape;9499;p77"/>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00" name="Google Shape;9500;p77"/>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01" name="Google Shape;9501;p77"/>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02" name="Google Shape;9502;p77"/>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03" name="Google Shape;9503;p77"/>
          <p:cNvGrpSpPr/>
          <p:nvPr/>
        </p:nvGrpSpPr>
        <p:grpSpPr>
          <a:xfrm>
            <a:off x="5305077" y="1321633"/>
            <a:ext cx="367893" cy="365218"/>
            <a:chOff x="5305077" y="1502633"/>
            <a:chExt cx="367893" cy="3652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04" name="Google Shape;9504;p77"/>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05" name="Google Shape;9505;p77"/>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06" name="Google Shape;9506;p77"/>
          <p:cNvGrpSpPr/>
          <p:nvPr/>
        </p:nvGrpSpPr>
        <p:grpSpPr>
          <a:xfrm>
            <a:off x="7100170" y="1319117"/>
            <a:ext cx="368308" cy="367033"/>
            <a:chOff x="7100170" y="1500117"/>
            <a:chExt cx="368308" cy="3670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07" name="Google Shape;9507;p77"/>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08" name="Google Shape;9508;p77"/>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09" name="Google Shape;9509;p77"/>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0" name="Google Shape;9510;p77"/>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1" name="Google Shape;9511;p77"/>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2" name="Google Shape;9512;p77"/>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3" name="Google Shape;9513;p77"/>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4" name="Google Shape;9514;p77"/>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5" name="Google Shape;9515;p77"/>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6" name="Google Shape;9516;p77"/>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7" name="Google Shape;9517;p77"/>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8" name="Google Shape;9518;p77"/>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9" name="Google Shape;9519;p77"/>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520" name="Google Shape;9520;p77"/>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521" name="Google Shape;9521;p77"/>
          <p:cNvGrpSpPr/>
          <p:nvPr/>
        </p:nvGrpSpPr>
        <p:grpSpPr>
          <a:xfrm>
            <a:off x="6649231" y="1319021"/>
            <a:ext cx="390287" cy="367065"/>
            <a:chOff x="6649231" y="1500021"/>
            <a:chExt cx="390287" cy="3670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22" name="Google Shape;9522;p77"/>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3" name="Google Shape;9523;p77"/>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4" name="Google Shape;9524;p77"/>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5" name="Google Shape;9525;p77"/>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6" name="Google Shape;9526;p77"/>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7" name="Google Shape;9527;p77"/>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8" name="Google Shape;9528;p77"/>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9" name="Google Shape;9529;p77"/>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30" name="Google Shape;9530;p77"/>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31" name="Google Shape;9531;p77"/>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32" name="Google Shape;9532;p77"/>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33" name="Google Shape;9533;p77"/>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34" name="Google Shape;9534;p77"/>
          <p:cNvGrpSpPr/>
          <p:nvPr/>
        </p:nvGrpSpPr>
        <p:grpSpPr>
          <a:xfrm>
            <a:off x="5746938" y="1362503"/>
            <a:ext cx="387261" cy="280356"/>
            <a:chOff x="5746938" y="1543503"/>
            <a:chExt cx="387261" cy="2803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35" name="Google Shape;9535;p77"/>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36" name="Google Shape;9536;p77"/>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37" name="Google Shape;9537;p77"/>
          <p:cNvGrpSpPr/>
          <p:nvPr/>
        </p:nvGrpSpPr>
        <p:grpSpPr>
          <a:xfrm>
            <a:off x="6196730" y="1344346"/>
            <a:ext cx="369072" cy="317467"/>
            <a:chOff x="6196730" y="1525346"/>
            <a:chExt cx="369072" cy="31746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38" name="Google Shape;9538;p77"/>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39" name="Google Shape;9539;p77"/>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40" name="Google Shape;9540;p77"/>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41" name="Google Shape;9541;p77"/>
          <p:cNvGrpSpPr/>
          <p:nvPr/>
        </p:nvGrpSpPr>
        <p:grpSpPr>
          <a:xfrm>
            <a:off x="4940592" y="1319690"/>
            <a:ext cx="246558" cy="367161"/>
            <a:chOff x="4940592" y="1500690"/>
            <a:chExt cx="246558" cy="3671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42" name="Google Shape;9542;p77"/>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43" name="Google Shape;9543;p77"/>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44" name="Google Shape;9544;p77"/>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45" name="Google Shape;9545;p77"/>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46" name="Google Shape;9546;p77"/>
          <p:cNvGrpSpPr/>
          <p:nvPr/>
        </p:nvGrpSpPr>
        <p:grpSpPr>
          <a:xfrm>
            <a:off x="7964906" y="1318894"/>
            <a:ext cx="380858" cy="367575"/>
            <a:chOff x="7964906" y="1499894"/>
            <a:chExt cx="380858" cy="3675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47" name="Google Shape;9547;p77"/>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48" name="Google Shape;9548;p77"/>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49" name="Google Shape;9549;p77"/>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550" name="Google Shape;9550;p77"/>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551" name="Google Shape;9551;p77"/>
          <p:cNvGrpSpPr/>
          <p:nvPr/>
        </p:nvGrpSpPr>
        <p:grpSpPr>
          <a:xfrm>
            <a:off x="8007400" y="2721278"/>
            <a:ext cx="285230" cy="355597"/>
            <a:chOff x="8007400" y="2902278"/>
            <a:chExt cx="285230" cy="3555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2" name="Google Shape;9552;p77"/>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53" name="Google Shape;9553;p77"/>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54" name="Google Shape;9554;p77"/>
          <p:cNvGrpSpPr/>
          <p:nvPr/>
        </p:nvGrpSpPr>
        <p:grpSpPr>
          <a:xfrm>
            <a:off x="6219124" y="2721788"/>
            <a:ext cx="318231" cy="355470"/>
            <a:chOff x="6219124" y="2902788"/>
            <a:chExt cx="318231" cy="3554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5" name="Google Shape;9555;p77"/>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56" name="Google Shape;9556;p77"/>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57" name="Google Shape;9557;p77"/>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58" name="Google Shape;9558;p77"/>
          <p:cNvGrpSpPr/>
          <p:nvPr/>
        </p:nvGrpSpPr>
        <p:grpSpPr>
          <a:xfrm>
            <a:off x="4969421" y="2721852"/>
            <a:ext cx="185109" cy="355406"/>
            <a:chOff x="4969421" y="2902852"/>
            <a:chExt cx="185109" cy="3554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9" name="Google Shape;9559;p77"/>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0" name="Google Shape;9560;p77"/>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1" name="Google Shape;9561;p77"/>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2" name="Google Shape;9562;p77"/>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3" name="Google Shape;9563;p77"/>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4" name="Google Shape;9564;p77"/>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565" name="Google Shape;9565;p77"/>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6" name="Google Shape;9566;p77"/>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567" name="Google Shape;9567;p77"/>
          <p:cNvGrpSpPr/>
          <p:nvPr/>
        </p:nvGrpSpPr>
        <p:grpSpPr>
          <a:xfrm>
            <a:off x="6685259" y="2721852"/>
            <a:ext cx="311414" cy="355406"/>
            <a:chOff x="6685259" y="2902852"/>
            <a:chExt cx="311414" cy="3554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68" name="Google Shape;9568;p77"/>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9" name="Google Shape;9569;p77"/>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70" name="Google Shape;9570;p77"/>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71" name="Google Shape;9571;p77"/>
          <p:cNvGrpSpPr/>
          <p:nvPr/>
        </p:nvGrpSpPr>
        <p:grpSpPr>
          <a:xfrm>
            <a:off x="5309250" y="2722170"/>
            <a:ext cx="359579" cy="355852"/>
            <a:chOff x="5309250" y="2903170"/>
            <a:chExt cx="359579" cy="3558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2" name="Google Shape;9572;p77"/>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73" name="Google Shape;9573;p77"/>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74" name="Google Shape;9574;p77"/>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75" name="Google Shape;9575;p77"/>
          <p:cNvGrpSpPr/>
          <p:nvPr/>
        </p:nvGrpSpPr>
        <p:grpSpPr>
          <a:xfrm>
            <a:off x="2199565" y="2240172"/>
            <a:ext cx="312179" cy="353431"/>
            <a:chOff x="2199565" y="2421172"/>
            <a:chExt cx="312179" cy="3534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6" name="Google Shape;9576;p77"/>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77" name="Google Shape;9577;p77"/>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78" name="Google Shape;9578;p77"/>
          <p:cNvGrpSpPr/>
          <p:nvPr/>
        </p:nvGrpSpPr>
        <p:grpSpPr>
          <a:xfrm>
            <a:off x="1750887" y="2244727"/>
            <a:ext cx="320143" cy="343269"/>
            <a:chOff x="1750887" y="2425727"/>
            <a:chExt cx="320143" cy="34326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9" name="Google Shape;9579;p77"/>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80" name="Google Shape;9580;p77"/>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81" name="Google Shape;9581;p77"/>
          <p:cNvGrpSpPr/>
          <p:nvPr/>
        </p:nvGrpSpPr>
        <p:grpSpPr>
          <a:xfrm>
            <a:off x="1298037" y="2244727"/>
            <a:ext cx="338364" cy="342887"/>
            <a:chOff x="1298037" y="2425727"/>
            <a:chExt cx="338364" cy="3428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82" name="Google Shape;9582;p77"/>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83" name="Google Shape;9583;p77"/>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84" name="Google Shape;9584;p77"/>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85" name="Google Shape;9585;p77"/>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586" name="Google Shape;9586;p77"/>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587" name="Google Shape;9587;p77"/>
          <p:cNvGrpSpPr/>
          <p:nvPr/>
        </p:nvGrpSpPr>
        <p:grpSpPr>
          <a:xfrm>
            <a:off x="3974207" y="2248009"/>
            <a:ext cx="320143" cy="338491"/>
            <a:chOff x="3974207" y="2429009"/>
            <a:chExt cx="320143" cy="3384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88" name="Google Shape;9588;p77"/>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89" name="Google Shape;9589;p77"/>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90" name="Google Shape;9590;p77"/>
          <p:cNvGrpSpPr/>
          <p:nvPr/>
        </p:nvGrpSpPr>
        <p:grpSpPr>
          <a:xfrm>
            <a:off x="2623237" y="2250047"/>
            <a:ext cx="355024" cy="332630"/>
            <a:chOff x="2623237" y="2431047"/>
            <a:chExt cx="355024" cy="33263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91" name="Google Shape;9591;p77"/>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92" name="Google Shape;9592;p77"/>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93" name="Google Shape;9593;p77"/>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94" name="Google Shape;9594;p77"/>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95" name="Google Shape;9595;p77"/>
          <p:cNvGrpSpPr/>
          <p:nvPr/>
        </p:nvGrpSpPr>
        <p:grpSpPr>
          <a:xfrm>
            <a:off x="6657194" y="2253073"/>
            <a:ext cx="375507" cy="367925"/>
            <a:chOff x="6657194" y="2434073"/>
            <a:chExt cx="375507" cy="3679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96" name="Google Shape;9596;p77"/>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97" name="Google Shape;9597;p77"/>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98" name="Google Shape;9598;p77"/>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99" name="Google Shape;9599;p77"/>
          <p:cNvGrpSpPr/>
          <p:nvPr/>
        </p:nvGrpSpPr>
        <p:grpSpPr>
          <a:xfrm>
            <a:off x="7101317" y="2260655"/>
            <a:ext cx="367925" cy="352380"/>
            <a:chOff x="7101317" y="2441655"/>
            <a:chExt cx="367925" cy="3523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00" name="Google Shape;9600;p77"/>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1" name="Google Shape;9601;p77"/>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602" name="Google Shape;9602;p77"/>
          <p:cNvGrpSpPr/>
          <p:nvPr/>
        </p:nvGrpSpPr>
        <p:grpSpPr>
          <a:xfrm>
            <a:off x="5756399" y="2253456"/>
            <a:ext cx="367925" cy="367161"/>
            <a:chOff x="5756399" y="2434456"/>
            <a:chExt cx="367925" cy="3671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03" name="Google Shape;9603;p77"/>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4" name="Google Shape;9604;p77"/>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5" name="Google Shape;9605;p77"/>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6" name="Google Shape;9606;p77"/>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7" name="Google Shape;9607;p77"/>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8" name="Google Shape;9608;p77"/>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9" name="Google Shape;9609;p77"/>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610" name="Google Shape;9610;p77"/>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11" name="Google Shape;9611;p77"/>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612" name="Google Shape;9612;p77"/>
          <p:cNvGrpSpPr/>
          <p:nvPr/>
        </p:nvGrpSpPr>
        <p:grpSpPr>
          <a:xfrm>
            <a:off x="7964906" y="2253073"/>
            <a:ext cx="373627" cy="367925"/>
            <a:chOff x="7964906" y="2434073"/>
            <a:chExt cx="373627" cy="3679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13" name="Google Shape;9613;p77"/>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14" name="Google Shape;9614;p77"/>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615" name="Google Shape;9615;p77"/>
          <p:cNvGrpSpPr/>
          <p:nvPr/>
        </p:nvGrpSpPr>
        <p:grpSpPr>
          <a:xfrm>
            <a:off x="6194086" y="2256737"/>
            <a:ext cx="369837" cy="360471"/>
            <a:chOff x="6194086" y="2437737"/>
            <a:chExt cx="369837" cy="3604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16" name="Google Shape;9616;p77"/>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17" name="Google Shape;9617;p77"/>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618" name="Google Shape;9618;p77"/>
          <p:cNvSpPr txBox="1"/>
          <p:nvPr/>
        </p:nvSpPr>
        <p:spPr>
          <a:xfrm>
            <a:off x="849675"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cs typeface="B Nazanin" panose="00000700000000000000" pitchFamily="2" charset="-78"/>
              </a:rPr>
              <a:t>آیکون های آموزشی</a:t>
            </a:r>
            <a:endParaRPr sz="2400" dirty="0">
              <a:solidFill>
                <a:srgbClr val="FFFFFF"/>
              </a:solidFill>
              <a:cs typeface="B Nazanin" panose="00000700000000000000" pitchFamily="2" charset="-78"/>
            </a:endParaRPr>
          </a:p>
        </p:txBody>
      </p:sp>
      <p:sp>
        <p:nvSpPr>
          <p:cNvPr id="9619" name="Google Shape;9619;p77"/>
          <p:cNvSpPr txBox="1"/>
          <p:nvPr/>
        </p:nvSpPr>
        <p:spPr>
          <a:xfrm>
            <a:off x="4858400"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cs typeface="B Nazanin" panose="00000700000000000000" pitchFamily="2" charset="-78"/>
              </a:rPr>
              <a:t>نمادهای پزشکی</a:t>
            </a:r>
            <a:endParaRPr sz="2400" dirty="0">
              <a:solidFill>
                <a:srgbClr val="FFFFFF"/>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9623"/>
        <p:cNvGrpSpPr/>
        <p:nvPr/>
      </p:nvGrpSpPr>
      <p:grpSpPr>
        <a:xfrm>
          <a:off x="0" y="0"/>
          <a:ext cx="0" cy="0"/>
          <a:chOff x="0" y="0"/>
          <a:chExt cx="0" cy="0"/>
        </a:xfrm>
      </p:grpSpPr>
      <p:grpSp>
        <p:nvGrpSpPr>
          <p:cNvPr id="9624" name="Google Shape;9624;p78"/>
          <p:cNvGrpSpPr/>
          <p:nvPr/>
        </p:nvGrpSpPr>
        <p:grpSpPr>
          <a:xfrm>
            <a:off x="3988156" y="1394211"/>
            <a:ext cx="349052" cy="230049"/>
            <a:chOff x="3988156" y="1568461"/>
            <a:chExt cx="349052" cy="2300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25" name="Google Shape;9625;p78"/>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8"/>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78"/>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8"/>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8"/>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78"/>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78"/>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2" name="Google Shape;9632;p78"/>
          <p:cNvGrpSpPr/>
          <p:nvPr/>
        </p:nvGrpSpPr>
        <p:grpSpPr>
          <a:xfrm>
            <a:off x="3122257" y="1334344"/>
            <a:ext cx="294850" cy="349434"/>
            <a:chOff x="3122257" y="1508594"/>
            <a:chExt cx="294850"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33" name="Google Shape;9633;p78"/>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8"/>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8"/>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8"/>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8"/>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8" name="Google Shape;9638;p78"/>
          <p:cNvGrpSpPr/>
          <p:nvPr/>
        </p:nvGrpSpPr>
        <p:grpSpPr>
          <a:xfrm>
            <a:off x="910723" y="1333962"/>
            <a:ext cx="251660" cy="350166"/>
            <a:chOff x="910723" y="1508212"/>
            <a:chExt cx="251660" cy="3501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39" name="Google Shape;9639;p78"/>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8"/>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8"/>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8"/>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8"/>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78"/>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78"/>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8"/>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8"/>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8"/>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8"/>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78"/>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78"/>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8"/>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78"/>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78"/>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8"/>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6" name="Google Shape;9656;p78"/>
          <p:cNvGrpSpPr/>
          <p:nvPr/>
        </p:nvGrpSpPr>
        <p:grpSpPr>
          <a:xfrm>
            <a:off x="1308631" y="1333580"/>
            <a:ext cx="350166" cy="350198"/>
            <a:chOff x="1308631" y="1507830"/>
            <a:chExt cx="350166" cy="3501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57" name="Google Shape;9657;p78"/>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8"/>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8"/>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8"/>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1" name="Google Shape;9661;p78"/>
          <p:cNvGrpSpPr/>
          <p:nvPr/>
        </p:nvGrpSpPr>
        <p:grpSpPr>
          <a:xfrm>
            <a:off x="1756921" y="1335489"/>
            <a:ext cx="345997" cy="345997"/>
            <a:chOff x="1756921" y="1509739"/>
            <a:chExt cx="345997" cy="3459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62" name="Google Shape;9662;p78"/>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8"/>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78"/>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78"/>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8"/>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8"/>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78"/>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78"/>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8"/>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8"/>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78"/>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78"/>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8"/>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78"/>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8"/>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8"/>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78"/>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9" name="Google Shape;9679;p78"/>
          <p:cNvGrpSpPr/>
          <p:nvPr/>
        </p:nvGrpSpPr>
        <p:grpSpPr>
          <a:xfrm>
            <a:off x="2216956" y="1336253"/>
            <a:ext cx="318721" cy="345615"/>
            <a:chOff x="2216956" y="1510503"/>
            <a:chExt cx="318721" cy="3456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80" name="Google Shape;9680;p78"/>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8"/>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8"/>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8"/>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8"/>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5" name="Google Shape;9685;p78"/>
          <p:cNvGrpSpPr/>
          <p:nvPr/>
        </p:nvGrpSpPr>
        <p:grpSpPr>
          <a:xfrm>
            <a:off x="2633037" y="1325623"/>
            <a:ext cx="379002" cy="366112"/>
            <a:chOff x="2633037" y="1499873"/>
            <a:chExt cx="379002" cy="3661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86" name="Google Shape;9686;p78"/>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8"/>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8"/>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78"/>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78"/>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8"/>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2" name="Google Shape;9692;p78"/>
          <p:cNvGrpSpPr/>
          <p:nvPr/>
        </p:nvGrpSpPr>
        <p:grpSpPr>
          <a:xfrm>
            <a:off x="6675256" y="1341919"/>
            <a:ext cx="327823" cy="357009"/>
            <a:chOff x="6675256" y="1516169"/>
            <a:chExt cx="327823" cy="3570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93" name="Google Shape;9693;p78"/>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78"/>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8"/>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8"/>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78"/>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78"/>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78"/>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8"/>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8"/>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2" name="Google Shape;9702;p78"/>
          <p:cNvGrpSpPr/>
          <p:nvPr/>
        </p:nvGrpSpPr>
        <p:grpSpPr>
          <a:xfrm>
            <a:off x="8020159" y="1342301"/>
            <a:ext cx="300897" cy="356627"/>
            <a:chOff x="8020159" y="1516551"/>
            <a:chExt cx="300897"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03" name="Google Shape;9703;p78"/>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8"/>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8"/>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8"/>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78"/>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8" name="Google Shape;9708;p78"/>
          <p:cNvGrpSpPr/>
          <p:nvPr/>
        </p:nvGrpSpPr>
        <p:grpSpPr>
          <a:xfrm>
            <a:off x="5377363" y="1341919"/>
            <a:ext cx="257357" cy="356627"/>
            <a:chOff x="5377363" y="1516169"/>
            <a:chExt cx="257357"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09" name="Google Shape;9709;p78"/>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8"/>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8"/>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78"/>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78"/>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8"/>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8"/>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8"/>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78"/>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78"/>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78"/>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8"/>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8"/>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78"/>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78"/>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8"/>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78"/>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6" name="Google Shape;9726;p78"/>
          <p:cNvGrpSpPr/>
          <p:nvPr/>
        </p:nvGrpSpPr>
        <p:grpSpPr>
          <a:xfrm>
            <a:off x="4880567" y="1361620"/>
            <a:ext cx="356245" cy="317607"/>
            <a:chOff x="4880567" y="1535870"/>
            <a:chExt cx="356245" cy="3176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27" name="Google Shape;9727;p78"/>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8"/>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8"/>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8"/>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78"/>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2" name="Google Shape;9732;p78"/>
          <p:cNvGrpSpPr/>
          <p:nvPr/>
        </p:nvGrpSpPr>
        <p:grpSpPr>
          <a:xfrm>
            <a:off x="5771483" y="1341537"/>
            <a:ext cx="357359" cy="357391"/>
            <a:chOff x="5771483" y="1515787"/>
            <a:chExt cx="357359" cy="3573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33" name="Google Shape;9733;p78"/>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8"/>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8"/>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78"/>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7" name="Google Shape;9737;p78"/>
          <p:cNvGrpSpPr/>
          <p:nvPr/>
        </p:nvGrpSpPr>
        <p:grpSpPr>
          <a:xfrm>
            <a:off x="7121669" y="1359360"/>
            <a:ext cx="321362" cy="321362"/>
            <a:chOff x="7121669" y="1533610"/>
            <a:chExt cx="321362" cy="3213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38" name="Google Shape;9738;p78"/>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78"/>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78"/>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78"/>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2" name="Google Shape;9742;p78"/>
          <p:cNvGrpSpPr/>
          <p:nvPr/>
        </p:nvGrpSpPr>
        <p:grpSpPr>
          <a:xfrm>
            <a:off x="7562766" y="1340614"/>
            <a:ext cx="327059" cy="360192"/>
            <a:chOff x="7562766" y="1514864"/>
            <a:chExt cx="327059" cy="3601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43" name="Google Shape;9743;p78"/>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8"/>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78"/>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78"/>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7" name="Google Shape;9747;p78"/>
          <p:cNvGrpSpPr/>
          <p:nvPr/>
        </p:nvGrpSpPr>
        <p:grpSpPr>
          <a:xfrm>
            <a:off x="6221229" y="1324423"/>
            <a:ext cx="361636" cy="362183"/>
            <a:chOff x="6259175" y="1559008"/>
            <a:chExt cx="271743" cy="2720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48" name="Google Shape;9748;p78"/>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78"/>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78"/>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78"/>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78"/>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78"/>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78"/>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78"/>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78"/>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78"/>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8"/>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78"/>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8"/>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78"/>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78"/>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78"/>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8"/>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5" name="Google Shape;9765;p78"/>
          <p:cNvGrpSpPr/>
          <p:nvPr/>
        </p:nvGrpSpPr>
        <p:grpSpPr>
          <a:xfrm>
            <a:off x="6671087" y="1835054"/>
            <a:ext cx="332757" cy="281833"/>
            <a:chOff x="6671087" y="2009304"/>
            <a:chExt cx="332757" cy="2818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66" name="Google Shape;9766;p78"/>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78"/>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8" name="Google Shape;9768;p78"/>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69" name="Google Shape;9769;p78"/>
          <p:cNvGrpSpPr/>
          <p:nvPr/>
        </p:nvGrpSpPr>
        <p:grpSpPr>
          <a:xfrm>
            <a:off x="2201806" y="1802335"/>
            <a:ext cx="349784" cy="349434"/>
            <a:chOff x="2201806" y="1976585"/>
            <a:chExt cx="349784"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70" name="Google Shape;9770;p78"/>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78"/>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78"/>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78"/>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4" name="Google Shape;9774;p78"/>
          <p:cNvGrpSpPr/>
          <p:nvPr/>
        </p:nvGrpSpPr>
        <p:grpSpPr>
          <a:xfrm>
            <a:off x="3094217" y="1802335"/>
            <a:ext cx="350198" cy="350548"/>
            <a:chOff x="3094217" y="1976585"/>
            <a:chExt cx="350198" cy="3505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75" name="Google Shape;9775;p78"/>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78"/>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8"/>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8"/>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78"/>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78"/>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78"/>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78"/>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78"/>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78"/>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78"/>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78"/>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78"/>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88" name="Google Shape;9788;p78"/>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9" name="Google Shape;9789;p78"/>
          <p:cNvGrpSpPr/>
          <p:nvPr/>
        </p:nvGrpSpPr>
        <p:grpSpPr>
          <a:xfrm>
            <a:off x="3979435" y="1802335"/>
            <a:ext cx="345265" cy="349848"/>
            <a:chOff x="3979435" y="1976585"/>
            <a:chExt cx="345265" cy="3498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90" name="Google Shape;9790;p78"/>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78"/>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78"/>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78"/>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78"/>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78"/>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78"/>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78"/>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78"/>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78"/>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78"/>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8"/>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78"/>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78"/>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8"/>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78"/>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78"/>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7" name="Google Shape;9807;p78"/>
          <p:cNvGrpSpPr/>
          <p:nvPr/>
        </p:nvGrpSpPr>
        <p:grpSpPr>
          <a:xfrm>
            <a:off x="3541011" y="1334344"/>
            <a:ext cx="350166" cy="349434"/>
            <a:chOff x="3541011" y="1508594"/>
            <a:chExt cx="350166"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08" name="Google Shape;9808;p78"/>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78"/>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78"/>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78"/>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78"/>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78"/>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78"/>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78"/>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78"/>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78"/>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78"/>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8"/>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78"/>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1" name="Google Shape;9821;p78"/>
          <p:cNvGrpSpPr/>
          <p:nvPr/>
        </p:nvGrpSpPr>
        <p:grpSpPr>
          <a:xfrm>
            <a:off x="3576626" y="1801571"/>
            <a:ext cx="284251" cy="351694"/>
            <a:chOff x="3576626" y="1975821"/>
            <a:chExt cx="284251" cy="3516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22" name="Google Shape;9822;p78"/>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78"/>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78"/>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5" name="Google Shape;9825;p78"/>
          <p:cNvGrpSpPr/>
          <p:nvPr/>
        </p:nvGrpSpPr>
        <p:grpSpPr>
          <a:xfrm>
            <a:off x="2722090" y="2715912"/>
            <a:ext cx="238770" cy="371841"/>
            <a:chOff x="2722090" y="2890162"/>
            <a:chExt cx="238770" cy="37184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26" name="Google Shape;9826;p78"/>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8"/>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8"/>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29" name="Google Shape;9829;p78"/>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30" name="Google Shape;9830;p78"/>
          <p:cNvGrpSpPr/>
          <p:nvPr/>
        </p:nvGrpSpPr>
        <p:grpSpPr>
          <a:xfrm>
            <a:off x="6216367" y="1795906"/>
            <a:ext cx="361147" cy="361147"/>
            <a:chOff x="6216367" y="1970156"/>
            <a:chExt cx="361147" cy="3611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1" name="Google Shape;9831;p78"/>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78"/>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78"/>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78"/>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5" name="Google Shape;9835;p78"/>
          <p:cNvGrpSpPr/>
          <p:nvPr/>
        </p:nvGrpSpPr>
        <p:grpSpPr>
          <a:xfrm>
            <a:off x="1289311" y="2751972"/>
            <a:ext cx="408156" cy="299783"/>
            <a:chOff x="1289311" y="2926222"/>
            <a:chExt cx="408156" cy="299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6" name="Google Shape;9836;p78"/>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8"/>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8" name="Google Shape;9838;p78"/>
          <p:cNvGrpSpPr/>
          <p:nvPr/>
        </p:nvGrpSpPr>
        <p:grpSpPr>
          <a:xfrm>
            <a:off x="7978465" y="1795142"/>
            <a:ext cx="361147" cy="360797"/>
            <a:chOff x="7978465" y="1969392"/>
            <a:chExt cx="361147" cy="3607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9" name="Google Shape;9839;p78"/>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78"/>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78"/>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78"/>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78"/>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78"/>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78"/>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8"/>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78"/>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48" name="Google Shape;9848;p78"/>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49" name="Google Shape;9849;p78"/>
          <p:cNvGrpSpPr/>
          <p:nvPr/>
        </p:nvGrpSpPr>
        <p:grpSpPr>
          <a:xfrm>
            <a:off x="854261" y="2734563"/>
            <a:ext cx="377474" cy="335748"/>
            <a:chOff x="854261" y="2908813"/>
            <a:chExt cx="377474" cy="3357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50" name="Google Shape;9850;p78"/>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78"/>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78"/>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78"/>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78"/>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5" name="Google Shape;9855;p78"/>
          <p:cNvGrpSpPr/>
          <p:nvPr/>
        </p:nvGrpSpPr>
        <p:grpSpPr>
          <a:xfrm>
            <a:off x="1749728" y="2720527"/>
            <a:ext cx="386927" cy="363438"/>
            <a:chOff x="1749728" y="2894777"/>
            <a:chExt cx="386927" cy="3634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56" name="Google Shape;9856;p78"/>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78"/>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78"/>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78"/>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78"/>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78"/>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78"/>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3" name="Google Shape;9863;p78"/>
          <p:cNvGrpSpPr/>
          <p:nvPr/>
        </p:nvGrpSpPr>
        <p:grpSpPr>
          <a:xfrm>
            <a:off x="7098912" y="1795142"/>
            <a:ext cx="359651" cy="361560"/>
            <a:chOff x="7098912" y="1969392"/>
            <a:chExt cx="359651" cy="361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64" name="Google Shape;9864;p78"/>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78"/>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78"/>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8"/>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78"/>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78"/>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78"/>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78"/>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78"/>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78"/>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8"/>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78"/>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78"/>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77" name="Google Shape;9877;p78"/>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78" name="Google Shape;9878;p78"/>
          <p:cNvGrpSpPr/>
          <p:nvPr/>
        </p:nvGrpSpPr>
        <p:grpSpPr>
          <a:xfrm>
            <a:off x="5352728" y="1815989"/>
            <a:ext cx="327091" cy="322508"/>
            <a:chOff x="5352728" y="1990239"/>
            <a:chExt cx="327091" cy="3225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79" name="Google Shape;9879;p78"/>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8"/>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78"/>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2" name="Google Shape;9882;p78"/>
          <p:cNvGrpSpPr/>
          <p:nvPr/>
        </p:nvGrpSpPr>
        <p:grpSpPr>
          <a:xfrm>
            <a:off x="7538896" y="1795906"/>
            <a:ext cx="361147" cy="361529"/>
            <a:chOff x="7538896" y="1970156"/>
            <a:chExt cx="361147" cy="3615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83" name="Google Shape;9883;p78"/>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78"/>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78"/>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78"/>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78"/>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78"/>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9" name="Google Shape;9889;p78"/>
          <p:cNvGrpSpPr/>
          <p:nvPr/>
        </p:nvGrpSpPr>
        <p:grpSpPr>
          <a:xfrm>
            <a:off x="4896099" y="1796670"/>
            <a:ext cx="358155" cy="358123"/>
            <a:chOff x="4896099" y="1970920"/>
            <a:chExt cx="358155" cy="3581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90" name="Google Shape;9890;p78"/>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78"/>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78"/>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3" name="Google Shape;9893;p78"/>
          <p:cNvGrpSpPr/>
          <p:nvPr/>
        </p:nvGrpSpPr>
        <p:grpSpPr>
          <a:xfrm>
            <a:off x="4048787" y="2802769"/>
            <a:ext cx="283488" cy="198604"/>
            <a:chOff x="4048787" y="2977019"/>
            <a:chExt cx="283488" cy="1986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94" name="Google Shape;9894;p78"/>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78"/>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78"/>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78"/>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78"/>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78"/>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0" name="Google Shape;9900;p78"/>
          <p:cNvGrpSpPr/>
          <p:nvPr/>
        </p:nvGrpSpPr>
        <p:grpSpPr>
          <a:xfrm>
            <a:off x="4054103" y="2255941"/>
            <a:ext cx="218687" cy="349052"/>
            <a:chOff x="4054103" y="2430191"/>
            <a:chExt cx="218687" cy="3490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1" name="Google Shape;9901;p78"/>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78"/>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3" name="Google Shape;9903;p78"/>
          <p:cNvGrpSpPr/>
          <p:nvPr/>
        </p:nvGrpSpPr>
        <p:grpSpPr>
          <a:xfrm>
            <a:off x="2185128" y="2253299"/>
            <a:ext cx="382758" cy="356595"/>
            <a:chOff x="2185128" y="2427549"/>
            <a:chExt cx="382758" cy="3565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4" name="Google Shape;9904;p78"/>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78"/>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78"/>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78"/>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8" name="Google Shape;9908;p78"/>
          <p:cNvGrpSpPr/>
          <p:nvPr/>
        </p:nvGrpSpPr>
        <p:grpSpPr>
          <a:xfrm>
            <a:off x="2656907" y="2265043"/>
            <a:ext cx="332757" cy="332343"/>
            <a:chOff x="2656907" y="2439293"/>
            <a:chExt cx="332757" cy="3323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9" name="Google Shape;9909;p78"/>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78"/>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78"/>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78"/>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78"/>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78"/>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78"/>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6" name="Google Shape;9916;p78"/>
          <p:cNvGrpSpPr/>
          <p:nvPr/>
        </p:nvGrpSpPr>
        <p:grpSpPr>
          <a:xfrm>
            <a:off x="1731523" y="2248366"/>
            <a:ext cx="399435" cy="365698"/>
            <a:chOff x="1731523" y="2422616"/>
            <a:chExt cx="399435" cy="3656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17" name="Google Shape;9917;p78"/>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78"/>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78"/>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0" name="Google Shape;9920;p78"/>
          <p:cNvGrpSpPr/>
          <p:nvPr/>
        </p:nvGrpSpPr>
        <p:grpSpPr>
          <a:xfrm>
            <a:off x="3097241" y="2259314"/>
            <a:ext cx="344883" cy="343387"/>
            <a:chOff x="3097241" y="2433564"/>
            <a:chExt cx="344883" cy="3433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21" name="Google Shape;9921;p78"/>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78"/>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78"/>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78"/>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78"/>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78"/>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8"/>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78"/>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78"/>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0" name="Google Shape;9930;p78"/>
          <p:cNvGrpSpPr/>
          <p:nvPr/>
        </p:nvGrpSpPr>
        <p:grpSpPr>
          <a:xfrm>
            <a:off x="1278299" y="2265043"/>
            <a:ext cx="410829" cy="332343"/>
            <a:chOff x="1278299" y="2439293"/>
            <a:chExt cx="410829" cy="3323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31" name="Google Shape;9931;p78"/>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78"/>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78"/>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78"/>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78"/>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8"/>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78"/>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78"/>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9" name="Google Shape;9939;p78"/>
          <p:cNvGrpSpPr/>
          <p:nvPr/>
        </p:nvGrpSpPr>
        <p:grpSpPr>
          <a:xfrm>
            <a:off x="2661459" y="1840751"/>
            <a:ext cx="322508" cy="273494"/>
            <a:chOff x="2661459" y="2015001"/>
            <a:chExt cx="322508" cy="2734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40" name="Google Shape;9940;p78"/>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8"/>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2" name="Google Shape;9942;p78"/>
          <p:cNvGrpSpPr/>
          <p:nvPr/>
        </p:nvGrpSpPr>
        <p:grpSpPr>
          <a:xfrm>
            <a:off x="870939" y="2265043"/>
            <a:ext cx="331993" cy="331993"/>
            <a:chOff x="870939" y="2439293"/>
            <a:chExt cx="331993" cy="3319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43" name="Google Shape;9943;p78"/>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78"/>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78"/>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78"/>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8"/>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78"/>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78"/>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78"/>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78"/>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8"/>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8"/>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78"/>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78"/>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78"/>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78"/>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78"/>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9" name="Google Shape;9959;p78"/>
          <p:cNvGrpSpPr/>
          <p:nvPr/>
        </p:nvGrpSpPr>
        <p:grpSpPr>
          <a:xfrm>
            <a:off x="6644957" y="2282103"/>
            <a:ext cx="371395" cy="278904"/>
            <a:chOff x="6644957" y="2456353"/>
            <a:chExt cx="371395" cy="278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60" name="Google Shape;9960;p78"/>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78"/>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8"/>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8"/>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78"/>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5" name="Google Shape;9965;p78"/>
          <p:cNvGrpSpPr/>
          <p:nvPr/>
        </p:nvGrpSpPr>
        <p:grpSpPr>
          <a:xfrm>
            <a:off x="5388757" y="2240409"/>
            <a:ext cx="260349" cy="362292"/>
            <a:chOff x="5388757" y="2414659"/>
            <a:chExt cx="260349" cy="3622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66" name="Google Shape;9966;p78"/>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78"/>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78"/>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78"/>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78"/>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8"/>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78"/>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78"/>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78"/>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78"/>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78"/>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78"/>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78"/>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78"/>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78"/>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78"/>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8"/>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78"/>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78"/>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78"/>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6" name="Google Shape;9986;p78"/>
          <p:cNvGrpSpPr/>
          <p:nvPr/>
        </p:nvGrpSpPr>
        <p:grpSpPr>
          <a:xfrm>
            <a:off x="3567142" y="2731507"/>
            <a:ext cx="348288" cy="340331"/>
            <a:chOff x="3567142" y="2905757"/>
            <a:chExt cx="348288" cy="3403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87" name="Google Shape;9987;p78"/>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78"/>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78"/>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78"/>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78"/>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2" name="Google Shape;9992;p78"/>
          <p:cNvGrpSpPr/>
          <p:nvPr/>
        </p:nvGrpSpPr>
        <p:grpSpPr>
          <a:xfrm>
            <a:off x="870939" y="1801571"/>
            <a:ext cx="332375" cy="350071"/>
            <a:chOff x="870939" y="1975821"/>
            <a:chExt cx="332375" cy="3500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93" name="Google Shape;9993;p78"/>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8"/>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78"/>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78"/>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7" name="Google Shape;9997;p78"/>
          <p:cNvGrpSpPr/>
          <p:nvPr/>
        </p:nvGrpSpPr>
        <p:grpSpPr>
          <a:xfrm>
            <a:off x="7967103" y="2240791"/>
            <a:ext cx="355863" cy="361911"/>
            <a:chOff x="7967103" y="2415041"/>
            <a:chExt cx="355863" cy="3619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98" name="Google Shape;9998;p78"/>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78"/>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78"/>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78"/>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78"/>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78"/>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8"/>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8"/>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78"/>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78"/>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78"/>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9" name="Google Shape;10009;p78"/>
          <p:cNvGrpSpPr/>
          <p:nvPr/>
        </p:nvGrpSpPr>
        <p:grpSpPr>
          <a:xfrm>
            <a:off x="7529411" y="2240409"/>
            <a:ext cx="355863" cy="362292"/>
            <a:chOff x="7529411" y="2414659"/>
            <a:chExt cx="355863" cy="3622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10" name="Google Shape;10010;p78"/>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8"/>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78"/>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78"/>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8"/>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78"/>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78"/>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78"/>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8"/>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78"/>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78"/>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8"/>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2" name="Google Shape;10022;p78"/>
          <p:cNvGrpSpPr/>
          <p:nvPr/>
        </p:nvGrpSpPr>
        <p:grpSpPr>
          <a:xfrm>
            <a:off x="5733194" y="2257468"/>
            <a:ext cx="446826" cy="327059"/>
            <a:chOff x="5733194" y="2431718"/>
            <a:chExt cx="446826" cy="32705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23" name="Google Shape;10023;p78"/>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78"/>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78"/>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6" name="Google Shape;10026;p78"/>
          <p:cNvGrpSpPr/>
          <p:nvPr/>
        </p:nvGrpSpPr>
        <p:grpSpPr>
          <a:xfrm>
            <a:off x="4876780" y="2243814"/>
            <a:ext cx="407774" cy="356627"/>
            <a:chOff x="4876780" y="2418064"/>
            <a:chExt cx="407774"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27" name="Google Shape;10027;p78"/>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78"/>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78"/>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78"/>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8"/>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78"/>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78"/>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78"/>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5" name="Google Shape;10035;p78"/>
          <p:cNvGrpSpPr/>
          <p:nvPr/>
        </p:nvGrpSpPr>
        <p:grpSpPr>
          <a:xfrm>
            <a:off x="7070872" y="2236621"/>
            <a:ext cx="398321" cy="371013"/>
            <a:chOff x="7070872" y="2410871"/>
            <a:chExt cx="39832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36" name="Google Shape;10036;p78"/>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78"/>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78"/>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78"/>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40" name="Google Shape;10040;p78"/>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41" name="Google Shape;10041;p78"/>
          <p:cNvGrpSpPr/>
          <p:nvPr/>
        </p:nvGrpSpPr>
        <p:grpSpPr>
          <a:xfrm>
            <a:off x="5318259" y="2807861"/>
            <a:ext cx="371013" cy="220787"/>
            <a:chOff x="5318259" y="2982111"/>
            <a:chExt cx="371013" cy="2207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42" name="Google Shape;10042;p78"/>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78"/>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78"/>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8"/>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78"/>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78"/>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78"/>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78"/>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0" name="Google Shape;10050;p78"/>
          <p:cNvGrpSpPr/>
          <p:nvPr/>
        </p:nvGrpSpPr>
        <p:grpSpPr>
          <a:xfrm>
            <a:off x="7073928" y="2731507"/>
            <a:ext cx="371395" cy="371809"/>
            <a:chOff x="7073928" y="2905757"/>
            <a:chExt cx="371395" cy="3718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1" name="Google Shape;10051;p78"/>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78"/>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78"/>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4" name="Google Shape;10054;p78"/>
          <p:cNvGrpSpPr/>
          <p:nvPr/>
        </p:nvGrpSpPr>
        <p:grpSpPr>
          <a:xfrm>
            <a:off x="6188327" y="2781158"/>
            <a:ext cx="371395" cy="272857"/>
            <a:chOff x="6188327" y="2955408"/>
            <a:chExt cx="371395" cy="2728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5" name="Google Shape;10055;p78"/>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78"/>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7" name="Google Shape;10057;p78"/>
          <p:cNvGrpSpPr/>
          <p:nvPr/>
        </p:nvGrpSpPr>
        <p:grpSpPr>
          <a:xfrm>
            <a:off x="7521454" y="2731889"/>
            <a:ext cx="359651" cy="371013"/>
            <a:chOff x="7521454" y="2906139"/>
            <a:chExt cx="35965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8" name="Google Shape;10058;p78"/>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8"/>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78"/>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78"/>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78"/>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3" name="Google Shape;10063;p78"/>
          <p:cNvGrpSpPr/>
          <p:nvPr/>
        </p:nvGrpSpPr>
        <p:grpSpPr>
          <a:xfrm>
            <a:off x="5782845" y="2732271"/>
            <a:ext cx="301661" cy="371013"/>
            <a:chOff x="5782845" y="2906521"/>
            <a:chExt cx="30166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64" name="Google Shape;10064;p78"/>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78"/>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78"/>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7" name="Google Shape;10067;p78"/>
          <p:cNvGrpSpPr/>
          <p:nvPr/>
        </p:nvGrpSpPr>
        <p:grpSpPr>
          <a:xfrm>
            <a:off x="3539102" y="2253299"/>
            <a:ext cx="355099" cy="355481"/>
            <a:chOff x="3539102" y="2427549"/>
            <a:chExt cx="355099" cy="355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68" name="Google Shape;10068;p78"/>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78"/>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0" name="Google Shape;10070;p78"/>
          <p:cNvGrpSpPr/>
          <p:nvPr/>
        </p:nvGrpSpPr>
        <p:grpSpPr>
          <a:xfrm>
            <a:off x="6630539" y="2743252"/>
            <a:ext cx="371777" cy="349434"/>
            <a:chOff x="6630539" y="2917502"/>
            <a:chExt cx="371777"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71" name="Google Shape;10071;p78"/>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78"/>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78"/>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78"/>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8"/>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8"/>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8"/>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8" name="Google Shape;10078;p78"/>
          <p:cNvGrpSpPr/>
          <p:nvPr/>
        </p:nvGrpSpPr>
        <p:grpSpPr>
          <a:xfrm>
            <a:off x="2171474" y="3194979"/>
            <a:ext cx="408156" cy="343737"/>
            <a:chOff x="2171474" y="3369229"/>
            <a:chExt cx="408156" cy="3437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79" name="Google Shape;10079;p78"/>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8"/>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8"/>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78"/>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3" name="Google Shape;10083;p78"/>
          <p:cNvGrpSpPr/>
          <p:nvPr/>
        </p:nvGrpSpPr>
        <p:grpSpPr>
          <a:xfrm>
            <a:off x="4891198" y="2750858"/>
            <a:ext cx="334634" cy="334634"/>
            <a:chOff x="4891198" y="2925108"/>
            <a:chExt cx="334634" cy="3346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84" name="Google Shape;10084;p78"/>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8"/>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8"/>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78"/>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78"/>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78"/>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78"/>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78"/>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2" name="Google Shape;10092;p78"/>
          <p:cNvGrpSpPr/>
          <p:nvPr/>
        </p:nvGrpSpPr>
        <p:grpSpPr>
          <a:xfrm>
            <a:off x="7976174" y="2750858"/>
            <a:ext cx="334666" cy="334634"/>
            <a:chOff x="7976174" y="2925108"/>
            <a:chExt cx="334666" cy="3346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93" name="Google Shape;10093;p78"/>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8"/>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78"/>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78"/>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78"/>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8"/>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8"/>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8"/>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78"/>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2" name="Google Shape;10102;p78"/>
          <p:cNvGrpSpPr/>
          <p:nvPr/>
        </p:nvGrpSpPr>
        <p:grpSpPr>
          <a:xfrm>
            <a:off x="3091957" y="3199881"/>
            <a:ext cx="354717" cy="332757"/>
            <a:chOff x="3091957" y="3374131"/>
            <a:chExt cx="354717" cy="332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03" name="Google Shape;10103;p78"/>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8"/>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8"/>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78"/>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78"/>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78"/>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9" name="Google Shape;10109;p78"/>
          <p:cNvGrpSpPr/>
          <p:nvPr/>
        </p:nvGrpSpPr>
        <p:grpSpPr>
          <a:xfrm>
            <a:off x="3988156" y="3205960"/>
            <a:ext cx="353954" cy="318880"/>
            <a:chOff x="3988156" y="3380210"/>
            <a:chExt cx="353954" cy="3188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10" name="Google Shape;10110;p78"/>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8"/>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78"/>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8"/>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8"/>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5" name="Google Shape;10115;p78"/>
          <p:cNvGrpSpPr/>
          <p:nvPr/>
        </p:nvGrpSpPr>
        <p:grpSpPr>
          <a:xfrm>
            <a:off x="3541011" y="3193070"/>
            <a:ext cx="348257" cy="346188"/>
            <a:chOff x="3541011" y="3367320"/>
            <a:chExt cx="348257" cy="3461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16" name="Google Shape;10116;p78"/>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8"/>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8"/>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78"/>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0" name="Google Shape;10120;p78"/>
          <p:cNvGrpSpPr/>
          <p:nvPr/>
        </p:nvGrpSpPr>
        <p:grpSpPr>
          <a:xfrm>
            <a:off x="1314678" y="3183967"/>
            <a:ext cx="334666" cy="365348"/>
            <a:chOff x="1314678" y="3358217"/>
            <a:chExt cx="334666" cy="3653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21" name="Google Shape;10121;p78"/>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78"/>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8"/>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8"/>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78"/>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6" name="Google Shape;10126;p78"/>
          <p:cNvGrpSpPr/>
          <p:nvPr/>
        </p:nvGrpSpPr>
        <p:grpSpPr>
          <a:xfrm>
            <a:off x="1748582" y="3198385"/>
            <a:ext cx="359269" cy="335780"/>
            <a:chOff x="1748582" y="3372635"/>
            <a:chExt cx="359269" cy="3357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27" name="Google Shape;10127;p78"/>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8" name="Google Shape;10128;p78"/>
            <p:cNvGrpSpPr/>
            <p:nvPr/>
          </p:nvGrpSpPr>
          <p:grpSpPr>
            <a:xfrm>
              <a:off x="1748582" y="3372635"/>
              <a:ext cx="333520" cy="335780"/>
              <a:chOff x="1748582" y="3372635"/>
              <a:chExt cx="333520" cy="335780"/>
            </a:xfrm>
            <a:grpFill/>
          </p:grpSpPr>
          <p:sp>
            <p:nvSpPr>
              <p:cNvPr id="10129" name="Google Shape;10129;p78"/>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8"/>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78"/>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32" name="Google Shape;10132;p78"/>
          <p:cNvGrpSpPr/>
          <p:nvPr/>
        </p:nvGrpSpPr>
        <p:grpSpPr>
          <a:xfrm>
            <a:off x="2640993" y="3183585"/>
            <a:ext cx="365348" cy="364966"/>
            <a:chOff x="2640993" y="3357835"/>
            <a:chExt cx="365348" cy="3649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33" name="Google Shape;10133;p78"/>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8"/>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8"/>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8"/>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78"/>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78"/>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78"/>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78"/>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78"/>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8"/>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3" name="Google Shape;10143;p78"/>
          <p:cNvGrpSpPr/>
          <p:nvPr/>
        </p:nvGrpSpPr>
        <p:grpSpPr>
          <a:xfrm>
            <a:off x="4886264" y="3191924"/>
            <a:ext cx="350548" cy="350198"/>
            <a:chOff x="4886264" y="3366174"/>
            <a:chExt cx="350548" cy="3501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44" name="Google Shape;10144;p78"/>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8"/>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8"/>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78"/>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78"/>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78"/>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8"/>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8"/>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8"/>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78"/>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78"/>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8"/>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78"/>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7" name="Google Shape;10157;p78"/>
          <p:cNvGrpSpPr/>
          <p:nvPr/>
        </p:nvGrpSpPr>
        <p:grpSpPr>
          <a:xfrm>
            <a:off x="5331913" y="3239697"/>
            <a:ext cx="347143" cy="254684"/>
            <a:chOff x="5331913" y="3413947"/>
            <a:chExt cx="347143" cy="254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58" name="Google Shape;10158;p78"/>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78"/>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8"/>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8"/>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8"/>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8"/>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4" name="Google Shape;10164;p78"/>
          <p:cNvGrpSpPr/>
          <p:nvPr/>
        </p:nvGrpSpPr>
        <p:grpSpPr>
          <a:xfrm>
            <a:off x="5776798" y="3235528"/>
            <a:ext cx="346379" cy="264518"/>
            <a:chOff x="5776798" y="3409778"/>
            <a:chExt cx="346379" cy="2645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65" name="Google Shape;10165;p78"/>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78"/>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78"/>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78"/>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8"/>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8"/>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1" name="Google Shape;10171;p78"/>
          <p:cNvGrpSpPr/>
          <p:nvPr/>
        </p:nvGrpSpPr>
        <p:grpSpPr>
          <a:xfrm>
            <a:off x="7108015" y="3222255"/>
            <a:ext cx="344883" cy="290299"/>
            <a:chOff x="7108015" y="3396505"/>
            <a:chExt cx="344883" cy="2902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72" name="Google Shape;10172;p78"/>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78"/>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78"/>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8"/>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6" name="Google Shape;10176;p78"/>
          <p:cNvGrpSpPr/>
          <p:nvPr/>
        </p:nvGrpSpPr>
        <p:grpSpPr>
          <a:xfrm>
            <a:off x="7551754" y="3216558"/>
            <a:ext cx="344883" cy="301311"/>
            <a:chOff x="7551754" y="3390808"/>
            <a:chExt cx="344883" cy="3013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77" name="Google Shape;10177;p78"/>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8"/>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8"/>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78"/>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78"/>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78"/>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8"/>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8"/>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8"/>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8"/>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78"/>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8" name="Google Shape;10188;p78"/>
          <p:cNvGrpSpPr/>
          <p:nvPr/>
        </p:nvGrpSpPr>
        <p:grpSpPr>
          <a:xfrm>
            <a:off x="6707084" y="3213153"/>
            <a:ext cx="261145" cy="308504"/>
            <a:chOff x="6707084" y="3387403"/>
            <a:chExt cx="261145" cy="3085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89" name="Google Shape;10189;p78"/>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78"/>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8"/>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8"/>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3" name="Google Shape;10193;p78"/>
          <p:cNvGrpSpPr/>
          <p:nvPr/>
        </p:nvGrpSpPr>
        <p:grpSpPr>
          <a:xfrm>
            <a:off x="848978" y="4123387"/>
            <a:ext cx="377824" cy="324418"/>
            <a:chOff x="848978" y="4297637"/>
            <a:chExt cx="377824" cy="3244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94" name="Google Shape;10194;p78"/>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8"/>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6" name="Google Shape;10196;p78"/>
          <p:cNvGrpSpPr/>
          <p:nvPr/>
        </p:nvGrpSpPr>
        <p:grpSpPr>
          <a:xfrm>
            <a:off x="1754279" y="4112343"/>
            <a:ext cx="351439" cy="345965"/>
            <a:chOff x="1754279" y="4286593"/>
            <a:chExt cx="351439" cy="3459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97" name="Google Shape;10197;p78"/>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8"/>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78"/>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78"/>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78"/>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2" name="Google Shape;10202;p78"/>
          <p:cNvGrpSpPr/>
          <p:nvPr/>
        </p:nvGrpSpPr>
        <p:grpSpPr>
          <a:xfrm>
            <a:off x="3996113" y="4116926"/>
            <a:ext cx="336512" cy="335048"/>
            <a:chOff x="3996113" y="4291176"/>
            <a:chExt cx="336512" cy="3350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03" name="Google Shape;10203;p78"/>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8"/>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8"/>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06" name="Google Shape;10206;p78"/>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07" name="Google Shape;10207;p78"/>
          <p:cNvGrpSpPr/>
          <p:nvPr/>
        </p:nvGrpSpPr>
        <p:grpSpPr>
          <a:xfrm>
            <a:off x="2179081" y="4111261"/>
            <a:ext cx="397525" cy="348670"/>
            <a:chOff x="2179081" y="4285511"/>
            <a:chExt cx="397525" cy="34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08" name="Google Shape;10208;p78"/>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8"/>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0" name="Google Shape;10210;p78"/>
          <p:cNvGrpSpPr/>
          <p:nvPr/>
        </p:nvGrpSpPr>
        <p:grpSpPr>
          <a:xfrm>
            <a:off x="3584201" y="4120746"/>
            <a:ext cx="267574" cy="329415"/>
            <a:chOff x="3584201" y="4294996"/>
            <a:chExt cx="267574" cy="3294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11" name="Google Shape;10211;p78"/>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78"/>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8"/>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8"/>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5" name="Google Shape;10215;p78"/>
          <p:cNvGrpSpPr/>
          <p:nvPr/>
        </p:nvGrpSpPr>
        <p:grpSpPr>
          <a:xfrm>
            <a:off x="3082855" y="4121478"/>
            <a:ext cx="375946" cy="327823"/>
            <a:chOff x="3082855" y="4295728"/>
            <a:chExt cx="375946" cy="3278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16" name="Google Shape;10216;p78"/>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8"/>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78"/>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78"/>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8"/>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78"/>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78"/>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8"/>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8"/>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8"/>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8"/>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7" name="Google Shape;10227;p78"/>
          <p:cNvGrpSpPr/>
          <p:nvPr/>
        </p:nvGrpSpPr>
        <p:grpSpPr>
          <a:xfrm>
            <a:off x="2749016" y="4116926"/>
            <a:ext cx="150831" cy="336926"/>
            <a:chOff x="2749016" y="4291176"/>
            <a:chExt cx="150831" cy="3369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28" name="Google Shape;10228;p78"/>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78"/>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78"/>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78"/>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2" name="Google Shape;10232;p78"/>
          <p:cNvGrpSpPr/>
          <p:nvPr/>
        </p:nvGrpSpPr>
        <p:grpSpPr>
          <a:xfrm>
            <a:off x="7127716" y="4105182"/>
            <a:ext cx="248254" cy="361942"/>
            <a:chOff x="7127716" y="4279432"/>
            <a:chExt cx="248254" cy="3619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33" name="Google Shape;10233;p78"/>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78"/>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8"/>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8"/>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78"/>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78"/>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8"/>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8"/>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78"/>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2" name="Google Shape;10242;p78"/>
          <p:cNvGrpSpPr/>
          <p:nvPr/>
        </p:nvGrpSpPr>
        <p:grpSpPr>
          <a:xfrm>
            <a:off x="7565408" y="4105182"/>
            <a:ext cx="248255" cy="361942"/>
            <a:chOff x="7565408" y="4279432"/>
            <a:chExt cx="248255" cy="3619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43" name="Google Shape;10243;p78"/>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78"/>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8"/>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8"/>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8"/>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8"/>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8"/>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8"/>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1" name="Google Shape;10251;p78"/>
          <p:cNvGrpSpPr/>
          <p:nvPr/>
        </p:nvGrpSpPr>
        <p:grpSpPr>
          <a:xfrm>
            <a:off x="6264109" y="4105182"/>
            <a:ext cx="225498" cy="361560"/>
            <a:chOff x="6264109" y="4279432"/>
            <a:chExt cx="225498" cy="361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52" name="Google Shape;10252;p78"/>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8"/>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4" name="Google Shape;10254;p78"/>
          <p:cNvGrpSpPr/>
          <p:nvPr/>
        </p:nvGrpSpPr>
        <p:grpSpPr>
          <a:xfrm>
            <a:off x="7929578" y="4110115"/>
            <a:ext cx="395266" cy="351312"/>
            <a:chOff x="7929578" y="4284365"/>
            <a:chExt cx="395266" cy="351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55" name="Google Shape;10255;p78"/>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78"/>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8"/>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8"/>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9" name="Google Shape;10259;p78"/>
          <p:cNvGrpSpPr/>
          <p:nvPr/>
        </p:nvGrpSpPr>
        <p:grpSpPr>
          <a:xfrm>
            <a:off x="6595502" y="4149527"/>
            <a:ext cx="426315" cy="332826"/>
            <a:chOff x="6639652" y="4323777"/>
            <a:chExt cx="426315" cy="3328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60" name="Google Shape;10260;p78"/>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78"/>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78"/>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78"/>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78"/>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8"/>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8"/>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8"/>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8"/>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8"/>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0" name="Google Shape;10270;p78"/>
          <p:cNvGrpSpPr/>
          <p:nvPr/>
        </p:nvGrpSpPr>
        <p:grpSpPr>
          <a:xfrm>
            <a:off x="5357662" y="4123387"/>
            <a:ext cx="287275" cy="326296"/>
            <a:chOff x="5357662" y="4297637"/>
            <a:chExt cx="287275" cy="326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71" name="Google Shape;10271;p78"/>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78"/>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78"/>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78"/>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8"/>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6" name="Google Shape;10276;p78"/>
          <p:cNvGrpSpPr/>
          <p:nvPr/>
        </p:nvGrpSpPr>
        <p:grpSpPr>
          <a:xfrm>
            <a:off x="5774124" y="4120300"/>
            <a:ext cx="331611" cy="331674"/>
            <a:chOff x="5774124" y="4294550"/>
            <a:chExt cx="331611" cy="331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77" name="Google Shape;10277;p78"/>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78"/>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9" name="Google Shape;10279;p78"/>
          <p:cNvGrpSpPr/>
          <p:nvPr/>
        </p:nvGrpSpPr>
        <p:grpSpPr>
          <a:xfrm>
            <a:off x="4890434" y="4113139"/>
            <a:ext cx="345997" cy="346029"/>
            <a:chOff x="4890434" y="4287389"/>
            <a:chExt cx="345997" cy="3460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80" name="Google Shape;10280;p78"/>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78"/>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78"/>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78"/>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78"/>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8"/>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78"/>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7" name="Google Shape;10287;p78"/>
          <p:cNvGrpSpPr/>
          <p:nvPr/>
        </p:nvGrpSpPr>
        <p:grpSpPr>
          <a:xfrm>
            <a:off x="2165809" y="3636809"/>
            <a:ext cx="422542" cy="342973"/>
            <a:chOff x="2165809" y="3811059"/>
            <a:chExt cx="422542" cy="3429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88" name="Google Shape;10288;p78"/>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8"/>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8"/>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78"/>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78"/>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78"/>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78"/>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8"/>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8"/>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78"/>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78"/>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8"/>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78"/>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78"/>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8"/>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8"/>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78"/>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78"/>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06" name="Google Shape;10306;p78"/>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07" name="Google Shape;10307;p78"/>
          <p:cNvGrpSpPr/>
          <p:nvPr/>
        </p:nvGrpSpPr>
        <p:grpSpPr>
          <a:xfrm>
            <a:off x="903530" y="3631875"/>
            <a:ext cx="264550" cy="353222"/>
            <a:chOff x="903530" y="3806125"/>
            <a:chExt cx="264550" cy="3532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08" name="Google Shape;10308;p78"/>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8"/>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78"/>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78"/>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2" name="Google Shape;10312;p78"/>
          <p:cNvGrpSpPr/>
          <p:nvPr/>
        </p:nvGrpSpPr>
        <p:grpSpPr>
          <a:xfrm>
            <a:off x="850092" y="3178684"/>
            <a:ext cx="369517" cy="375660"/>
            <a:chOff x="850092" y="3352934"/>
            <a:chExt cx="369517" cy="3756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13" name="Google Shape;10313;p78"/>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78"/>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78"/>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8"/>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78"/>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8" name="Google Shape;10318;p78"/>
          <p:cNvGrpSpPr/>
          <p:nvPr/>
        </p:nvGrpSpPr>
        <p:grpSpPr>
          <a:xfrm>
            <a:off x="2611458" y="3642124"/>
            <a:ext cx="426329" cy="332375"/>
            <a:chOff x="2611458" y="3816374"/>
            <a:chExt cx="426329" cy="3323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19" name="Google Shape;10319;p78"/>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8"/>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78"/>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78"/>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78"/>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8"/>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8"/>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8"/>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78"/>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8"/>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29" name="Google Shape;10329;p78"/>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30" name="Google Shape;10330;p78"/>
          <p:cNvGrpSpPr/>
          <p:nvPr/>
        </p:nvGrpSpPr>
        <p:grpSpPr>
          <a:xfrm>
            <a:off x="4019984" y="3631143"/>
            <a:ext cx="293704" cy="353954"/>
            <a:chOff x="4019984" y="3805393"/>
            <a:chExt cx="293704" cy="3539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31" name="Google Shape;10331;p78"/>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8"/>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3" name="Google Shape;10333;p78"/>
          <p:cNvGrpSpPr/>
          <p:nvPr/>
        </p:nvGrpSpPr>
        <p:grpSpPr>
          <a:xfrm>
            <a:off x="8006505" y="3215794"/>
            <a:ext cx="323654" cy="303189"/>
            <a:chOff x="8006505" y="3390044"/>
            <a:chExt cx="323654" cy="30318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34" name="Google Shape;10334;p78"/>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78"/>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78"/>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78"/>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8"/>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78"/>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0" name="Google Shape;10340;p78"/>
          <p:cNvGrpSpPr/>
          <p:nvPr/>
        </p:nvGrpSpPr>
        <p:grpSpPr>
          <a:xfrm>
            <a:off x="1299146" y="3632257"/>
            <a:ext cx="367990" cy="351312"/>
            <a:chOff x="1299146" y="3806507"/>
            <a:chExt cx="367990" cy="351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41" name="Google Shape;10341;p78"/>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78"/>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43" name="Google Shape;10343;p78"/>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44" name="Google Shape;10344;p78"/>
          <p:cNvGrpSpPr/>
          <p:nvPr/>
        </p:nvGrpSpPr>
        <p:grpSpPr>
          <a:xfrm>
            <a:off x="7550258" y="3658420"/>
            <a:ext cx="371395" cy="301279"/>
            <a:chOff x="7550258" y="3832670"/>
            <a:chExt cx="371395" cy="30127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45" name="Google Shape;10345;p78"/>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8"/>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8"/>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78"/>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78"/>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8"/>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78"/>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78"/>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78"/>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78"/>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78"/>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78"/>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8"/>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8"/>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8"/>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8"/>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8"/>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8"/>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63" name="Google Shape;10363;p78"/>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64" name="Google Shape;10364;p78"/>
          <p:cNvGrpSpPr/>
          <p:nvPr/>
        </p:nvGrpSpPr>
        <p:grpSpPr>
          <a:xfrm>
            <a:off x="6659725" y="3633785"/>
            <a:ext cx="367608" cy="350548"/>
            <a:chOff x="6659725" y="3808035"/>
            <a:chExt cx="367608" cy="3505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65" name="Google Shape;10365;p78"/>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8"/>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7" name="Google Shape;10367;p78"/>
          <p:cNvGrpSpPr/>
          <p:nvPr/>
        </p:nvGrpSpPr>
        <p:grpSpPr>
          <a:xfrm>
            <a:off x="6219391" y="3642506"/>
            <a:ext cx="356627" cy="334252"/>
            <a:chOff x="6219391" y="3816756"/>
            <a:chExt cx="356627" cy="3342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68" name="Google Shape;10368;p78"/>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8"/>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78"/>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78"/>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2" name="Google Shape;10372;p78"/>
          <p:cNvGrpSpPr/>
          <p:nvPr/>
        </p:nvGrpSpPr>
        <p:grpSpPr>
          <a:xfrm>
            <a:off x="5778676" y="3652722"/>
            <a:ext cx="349052" cy="313055"/>
            <a:chOff x="5778676" y="3826972"/>
            <a:chExt cx="349052" cy="3130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73" name="Google Shape;10373;p78"/>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78"/>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78"/>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78"/>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78"/>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8" name="Google Shape;10378;p78"/>
          <p:cNvGrpSpPr/>
          <p:nvPr/>
        </p:nvGrpSpPr>
        <p:grpSpPr>
          <a:xfrm>
            <a:off x="5355784" y="3660297"/>
            <a:ext cx="299019" cy="297905"/>
            <a:chOff x="5355784" y="3834547"/>
            <a:chExt cx="299019" cy="2979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79" name="Google Shape;10379;p78"/>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78"/>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78"/>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8"/>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3" name="Google Shape;10383;p78"/>
          <p:cNvGrpSpPr/>
          <p:nvPr/>
        </p:nvGrpSpPr>
        <p:grpSpPr>
          <a:xfrm>
            <a:off x="8036455" y="3633021"/>
            <a:ext cx="292176" cy="353985"/>
            <a:chOff x="8036455" y="3807271"/>
            <a:chExt cx="292176" cy="3539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84" name="Google Shape;10384;p78"/>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78"/>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86" name="Google Shape;10386;p78"/>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کسب و کار</a:t>
            </a:r>
            <a:endParaRPr sz="2400" dirty="0">
              <a:solidFill>
                <a:srgbClr val="FFFFFF"/>
              </a:solidFill>
            </a:endParaRPr>
          </a:p>
        </p:txBody>
      </p:sp>
      <p:sp>
        <p:nvSpPr>
          <p:cNvPr id="10387" name="Google Shape;10387;p78"/>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کار تیمی</a:t>
            </a:r>
            <a:endParaRPr sz="2400" dirty="0">
              <a:solidFill>
                <a:srgbClr val="FFFFFF"/>
              </a:solidFill>
            </a:endParaRPr>
          </a:p>
        </p:txBody>
      </p:sp>
      <p:grpSp>
        <p:nvGrpSpPr>
          <p:cNvPr id="10388" name="Google Shape;10388;p78"/>
          <p:cNvGrpSpPr/>
          <p:nvPr/>
        </p:nvGrpSpPr>
        <p:grpSpPr>
          <a:xfrm>
            <a:off x="4874902" y="3634549"/>
            <a:ext cx="345615" cy="350835"/>
            <a:chOff x="4874902" y="3808799"/>
            <a:chExt cx="345615" cy="3508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89" name="Google Shape;10389;p78"/>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78"/>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78"/>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78"/>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78"/>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78"/>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78"/>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78"/>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78"/>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78"/>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78"/>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78"/>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8"/>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78"/>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78"/>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78"/>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78"/>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6" name="Google Shape;10406;p78"/>
          <p:cNvGrpSpPr/>
          <p:nvPr/>
        </p:nvGrpSpPr>
        <p:grpSpPr>
          <a:xfrm>
            <a:off x="3095745" y="3631143"/>
            <a:ext cx="352840" cy="354717"/>
            <a:chOff x="3095745" y="3805393"/>
            <a:chExt cx="352840" cy="35471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07" name="Google Shape;10407;p78"/>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78"/>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78"/>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78"/>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78"/>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78"/>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0416"/>
        <p:cNvGrpSpPr/>
        <p:nvPr/>
      </p:nvGrpSpPr>
      <p:grpSpPr>
        <a:xfrm>
          <a:off x="0" y="0"/>
          <a:ext cx="0" cy="0"/>
          <a:chOff x="0" y="0"/>
          <a:chExt cx="0" cy="0"/>
        </a:xfrm>
      </p:grpSpPr>
      <p:grpSp>
        <p:nvGrpSpPr>
          <p:cNvPr id="10417" name="Google Shape;10417;p79"/>
          <p:cNvGrpSpPr/>
          <p:nvPr/>
        </p:nvGrpSpPr>
        <p:grpSpPr>
          <a:xfrm>
            <a:off x="2704005" y="4083381"/>
            <a:ext cx="342144" cy="362704"/>
            <a:chOff x="2704005" y="4258781"/>
            <a:chExt cx="342144" cy="3627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18" name="Google Shape;10418;p7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7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7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7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7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7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5" name="Google Shape;10425;p79"/>
          <p:cNvGrpSpPr/>
          <p:nvPr/>
        </p:nvGrpSpPr>
        <p:grpSpPr>
          <a:xfrm>
            <a:off x="2157462" y="4083096"/>
            <a:ext cx="347435" cy="363370"/>
            <a:chOff x="2157462" y="4258496"/>
            <a:chExt cx="347435" cy="3633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26" name="Google Shape;10426;p7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7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7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9" name="Google Shape;10429;p79"/>
          <p:cNvGrpSpPr/>
          <p:nvPr/>
        </p:nvGrpSpPr>
        <p:grpSpPr>
          <a:xfrm>
            <a:off x="4010963" y="3588381"/>
            <a:ext cx="343665" cy="363211"/>
            <a:chOff x="4010963" y="3763781"/>
            <a:chExt cx="343665" cy="3632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0" name="Google Shape;10430;p7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7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7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7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5" name="Google Shape;10435;p79"/>
          <p:cNvGrpSpPr/>
          <p:nvPr/>
        </p:nvGrpSpPr>
        <p:grpSpPr>
          <a:xfrm>
            <a:off x="2214042" y="3635109"/>
            <a:ext cx="368153" cy="311193"/>
            <a:chOff x="2214042" y="3810509"/>
            <a:chExt cx="368153" cy="3111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6" name="Google Shape;10436;p7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7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8" name="Google Shape;10438;p79"/>
          <p:cNvGrpSpPr/>
          <p:nvPr/>
        </p:nvGrpSpPr>
        <p:grpSpPr>
          <a:xfrm>
            <a:off x="1797413" y="3606819"/>
            <a:ext cx="367805" cy="367773"/>
            <a:chOff x="1768938" y="3782219"/>
            <a:chExt cx="367805" cy="3677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9" name="Google Shape;10439;p7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7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7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4" name="Google Shape;10444;p79"/>
          <p:cNvGrpSpPr/>
          <p:nvPr/>
        </p:nvGrpSpPr>
        <p:grpSpPr>
          <a:xfrm>
            <a:off x="2681385" y="3623039"/>
            <a:ext cx="325544" cy="327413"/>
            <a:chOff x="2681385" y="3798439"/>
            <a:chExt cx="325544" cy="3274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45" name="Google Shape;10445;p7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7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7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7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2" name="Google Shape;10452;p79"/>
          <p:cNvGrpSpPr/>
          <p:nvPr/>
        </p:nvGrpSpPr>
        <p:grpSpPr>
          <a:xfrm>
            <a:off x="6243928" y="4088102"/>
            <a:ext cx="274254" cy="350824"/>
            <a:chOff x="6243928" y="4263502"/>
            <a:chExt cx="274254" cy="3508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53" name="Google Shape;10453;p7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7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7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7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7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1" name="Google Shape;10461;p79"/>
          <p:cNvGrpSpPr/>
          <p:nvPr/>
        </p:nvGrpSpPr>
        <p:grpSpPr>
          <a:xfrm>
            <a:off x="3560600" y="3587938"/>
            <a:ext cx="352345" cy="363655"/>
            <a:chOff x="3560600" y="3763338"/>
            <a:chExt cx="352345" cy="3636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62" name="Google Shape;10462;p7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7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5" name="Google Shape;10465;p79"/>
          <p:cNvGrpSpPr/>
          <p:nvPr/>
        </p:nvGrpSpPr>
        <p:grpSpPr>
          <a:xfrm>
            <a:off x="5790556" y="4085852"/>
            <a:ext cx="279513" cy="356083"/>
            <a:chOff x="5790556" y="4261252"/>
            <a:chExt cx="279513" cy="3560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66" name="Google Shape;10466;p7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7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3" name="Google Shape;10473;p79"/>
          <p:cNvGrpSpPr/>
          <p:nvPr/>
        </p:nvGrpSpPr>
        <p:grpSpPr>
          <a:xfrm>
            <a:off x="5341333" y="4085852"/>
            <a:ext cx="278752" cy="356463"/>
            <a:chOff x="5341333" y="4261252"/>
            <a:chExt cx="278752" cy="3564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74" name="Google Shape;10474;p7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7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81" name="Google Shape;10481;p79"/>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82" name="Google Shape;10482;p79"/>
          <p:cNvGrpSpPr/>
          <p:nvPr/>
        </p:nvGrpSpPr>
        <p:grpSpPr>
          <a:xfrm>
            <a:off x="3103646" y="3590676"/>
            <a:ext cx="360233" cy="362451"/>
            <a:chOff x="3107608" y="3763401"/>
            <a:chExt cx="360233" cy="36245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83" name="Google Shape;10483;p7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6" name="Google Shape;10486;p79"/>
          <p:cNvGrpSpPr/>
          <p:nvPr/>
        </p:nvGrpSpPr>
        <p:grpSpPr>
          <a:xfrm>
            <a:off x="889343" y="3625827"/>
            <a:ext cx="351585" cy="339705"/>
            <a:chOff x="889343" y="3801227"/>
            <a:chExt cx="351585" cy="3397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87" name="Google Shape;10487;p7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7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2" name="Google Shape;10492;p79"/>
          <p:cNvGrpSpPr/>
          <p:nvPr/>
        </p:nvGrpSpPr>
        <p:grpSpPr>
          <a:xfrm>
            <a:off x="4896609" y="4085472"/>
            <a:ext cx="278784" cy="355323"/>
            <a:chOff x="4896609" y="4260872"/>
            <a:chExt cx="278784" cy="3553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93" name="Google Shape;10493;p7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9" name="Google Shape;10499;p79"/>
          <p:cNvGrpSpPr/>
          <p:nvPr/>
        </p:nvGrpSpPr>
        <p:grpSpPr>
          <a:xfrm>
            <a:off x="7598438" y="4090731"/>
            <a:ext cx="260283" cy="345914"/>
            <a:chOff x="7598438" y="4266131"/>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00" name="Google Shape;10500;p7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7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7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7" name="Google Shape;10507;p79"/>
          <p:cNvGrpSpPr/>
          <p:nvPr/>
        </p:nvGrpSpPr>
        <p:grpSpPr>
          <a:xfrm>
            <a:off x="1767069" y="3184746"/>
            <a:ext cx="286324" cy="348163"/>
            <a:chOff x="1767069" y="3360146"/>
            <a:chExt cx="286324" cy="3481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08" name="Google Shape;10508;p7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7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7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7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7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5" name="Google Shape;10515;p79"/>
          <p:cNvGrpSpPr/>
          <p:nvPr/>
        </p:nvGrpSpPr>
        <p:grpSpPr>
          <a:xfrm>
            <a:off x="7149944" y="4090731"/>
            <a:ext cx="260283" cy="345914"/>
            <a:chOff x="7149944" y="4266131"/>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16" name="Google Shape;10516;p7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7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7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7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7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2" name="Google Shape;10522;p79"/>
          <p:cNvGrpSpPr/>
          <p:nvPr/>
        </p:nvGrpSpPr>
        <p:grpSpPr>
          <a:xfrm>
            <a:off x="6695051" y="4083951"/>
            <a:ext cx="270104" cy="360233"/>
            <a:chOff x="6695051" y="4259351"/>
            <a:chExt cx="270104" cy="3602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23" name="Google Shape;10523;p7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7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7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7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7" name="Google Shape;10527;p79"/>
          <p:cNvGrpSpPr/>
          <p:nvPr/>
        </p:nvGrpSpPr>
        <p:grpSpPr>
          <a:xfrm>
            <a:off x="8047661" y="4082051"/>
            <a:ext cx="277263" cy="362514"/>
            <a:chOff x="8047661" y="4257451"/>
            <a:chExt cx="277263" cy="3625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28" name="Google Shape;10528;p7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7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7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2" name="Google Shape;10532;p79"/>
          <p:cNvGrpSpPr/>
          <p:nvPr/>
        </p:nvGrpSpPr>
        <p:grpSpPr>
          <a:xfrm>
            <a:off x="6248078" y="3609068"/>
            <a:ext cx="277263" cy="356115"/>
            <a:chOff x="6248078" y="3784468"/>
            <a:chExt cx="277263" cy="3561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33" name="Google Shape;10533;p7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7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8" name="Google Shape;10538;p79"/>
          <p:cNvGrpSpPr/>
          <p:nvPr/>
        </p:nvGrpSpPr>
        <p:grpSpPr>
          <a:xfrm>
            <a:off x="5800725" y="3610589"/>
            <a:ext cx="277644" cy="354594"/>
            <a:chOff x="5800725" y="3785989"/>
            <a:chExt cx="277644"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39" name="Google Shape;10539;p7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7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7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6" name="Google Shape;10546;p79"/>
          <p:cNvGrpSpPr/>
          <p:nvPr/>
        </p:nvGrpSpPr>
        <p:grpSpPr>
          <a:xfrm>
            <a:off x="2206122" y="3185348"/>
            <a:ext cx="308183" cy="347561"/>
            <a:chOff x="2206122" y="3360748"/>
            <a:chExt cx="308183" cy="3475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47" name="Google Shape;10547;p7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7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7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2" name="Google Shape;10552;p79"/>
          <p:cNvGrpSpPr/>
          <p:nvPr/>
        </p:nvGrpSpPr>
        <p:grpSpPr>
          <a:xfrm>
            <a:off x="5353403" y="3610209"/>
            <a:ext cx="277992" cy="354974"/>
            <a:chOff x="5353403" y="3785609"/>
            <a:chExt cx="277992" cy="3549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53" name="Google Shape;10553;p7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7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9" name="Google Shape;10559;p79"/>
          <p:cNvGrpSpPr/>
          <p:nvPr/>
        </p:nvGrpSpPr>
        <p:grpSpPr>
          <a:xfrm>
            <a:off x="4896229" y="3610589"/>
            <a:ext cx="278784" cy="354594"/>
            <a:chOff x="4896229" y="3785989"/>
            <a:chExt cx="278784"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60" name="Google Shape;10560;p7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6" name="Google Shape;10566;p79"/>
          <p:cNvGrpSpPr/>
          <p:nvPr/>
        </p:nvGrpSpPr>
        <p:grpSpPr>
          <a:xfrm>
            <a:off x="7592387" y="3612458"/>
            <a:ext cx="273874" cy="351204"/>
            <a:chOff x="7592387" y="3787858"/>
            <a:chExt cx="273874" cy="3512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67" name="Google Shape;10567;p7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7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7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1" name="Google Shape;10571;p79"/>
          <p:cNvGrpSpPr/>
          <p:nvPr/>
        </p:nvGrpSpPr>
        <p:grpSpPr>
          <a:xfrm>
            <a:off x="7145794" y="3612458"/>
            <a:ext cx="274254" cy="350444"/>
            <a:chOff x="7145794" y="3787858"/>
            <a:chExt cx="274254" cy="350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72" name="Google Shape;10572;p7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7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7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8" name="Google Shape;10578;p79"/>
          <p:cNvGrpSpPr/>
          <p:nvPr/>
        </p:nvGrpSpPr>
        <p:grpSpPr>
          <a:xfrm>
            <a:off x="8054060" y="3611698"/>
            <a:ext cx="266334" cy="353834"/>
            <a:chOff x="8054060" y="3787098"/>
            <a:chExt cx="266334" cy="3538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79" name="Google Shape;10579;p7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7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3" name="Google Shape;10583;p79"/>
          <p:cNvGrpSpPr/>
          <p:nvPr/>
        </p:nvGrpSpPr>
        <p:grpSpPr>
          <a:xfrm>
            <a:off x="6702211" y="3607199"/>
            <a:ext cx="270104" cy="361754"/>
            <a:chOff x="6702211" y="3782599"/>
            <a:chExt cx="270104" cy="3617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84" name="Google Shape;10584;p7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7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7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9" name="Google Shape;10589;p79"/>
          <p:cNvGrpSpPr/>
          <p:nvPr/>
        </p:nvGrpSpPr>
        <p:grpSpPr>
          <a:xfrm>
            <a:off x="3516886" y="3263327"/>
            <a:ext cx="391854" cy="269922"/>
            <a:chOff x="3516850" y="3406526"/>
            <a:chExt cx="369674" cy="254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90" name="Google Shape;10590;p79"/>
            <p:cNvSpPr/>
            <p:nvPr/>
          </p:nvSpPr>
          <p:spPr>
            <a:xfrm>
              <a:off x="3570421" y="3564577"/>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7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7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7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4" name="Google Shape;10594;p79"/>
          <p:cNvGrpSpPr/>
          <p:nvPr/>
        </p:nvGrpSpPr>
        <p:grpSpPr>
          <a:xfrm>
            <a:off x="1310655" y="3185127"/>
            <a:ext cx="306314" cy="347403"/>
            <a:chOff x="1310655" y="3360527"/>
            <a:chExt cx="306314" cy="34740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95" name="Google Shape;10595;p7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7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7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0" name="Google Shape;10600;p79"/>
          <p:cNvGrpSpPr/>
          <p:nvPr/>
        </p:nvGrpSpPr>
        <p:grpSpPr>
          <a:xfrm>
            <a:off x="3119678" y="3184746"/>
            <a:ext cx="269343" cy="348543"/>
            <a:chOff x="3119678" y="3360146"/>
            <a:chExt cx="269343"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01" name="Google Shape;10601;p7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7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7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8" name="Google Shape;10608;p79"/>
          <p:cNvGrpSpPr/>
          <p:nvPr/>
        </p:nvGrpSpPr>
        <p:grpSpPr>
          <a:xfrm>
            <a:off x="3967213" y="3181547"/>
            <a:ext cx="368185" cy="354753"/>
            <a:chOff x="3967213" y="3356947"/>
            <a:chExt cx="368185" cy="3547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09" name="Google Shape;10609;p7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4" name="Google Shape;10614;p79"/>
          <p:cNvGrpSpPr/>
          <p:nvPr/>
        </p:nvGrpSpPr>
        <p:grpSpPr>
          <a:xfrm>
            <a:off x="871254" y="3184746"/>
            <a:ext cx="285183" cy="347023"/>
            <a:chOff x="871254" y="3360146"/>
            <a:chExt cx="285183" cy="3470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15" name="Google Shape;10615;p7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7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7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9" name="Google Shape;10619;p79"/>
          <p:cNvGrpSpPr/>
          <p:nvPr/>
        </p:nvGrpSpPr>
        <p:grpSpPr>
          <a:xfrm>
            <a:off x="2665165" y="3184746"/>
            <a:ext cx="281794" cy="349684"/>
            <a:chOff x="2665165" y="3360146"/>
            <a:chExt cx="281794" cy="349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20" name="Google Shape;10620;p7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7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7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7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7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5" name="Google Shape;10625;p79"/>
          <p:cNvGrpSpPr/>
          <p:nvPr/>
        </p:nvGrpSpPr>
        <p:grpSpPr>
          <a:xfrm>
            <a:off x="7156344" y="3172296"/>
            <a:ext cx="264465" cy="353074"/>
            <a:chOff x="7156344" y="3347696"/>
            <a:chExt cx="264465" cy="353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26" name="Google Shape;10626;p7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7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7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7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1" name="Google Shape;10631;p79"/>
          <p:cNvGrpSpPr/>
          <p:nvPr/>
        </p:nvGrpSpPr>
        <p:grpSpPr>
          <a:xfrm>
            <a:off x="6703732" y="3171536"/>
            <a:ext cx="264813" cy="352693"/>
            <a:chOff x="6703732" y="3346936"/>
            <a:chExt cx="264813"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32" name="Google Shape;10632;p7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7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7" name="Google Shape;10637;p79"/>
          <p:cNvGrpSpPr/>
          <p:nvPr/>
        </p:nvGrpSpPr>
        <p:grpSpPr>
          <a:xfrm>
            <a:off x="6252228" y="3171536"/>
            <a:ext cx="265193" cy="352693"/>
            <a:chOff x="6252228" y="3346936"/>
            <a:chExt cx="265193"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38" name="Google Shape;10638;p7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7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7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1" name="Google Shape;10641;p79"/>
          <p:cNvGrpSpPr/>
          <p:nvPr/>
        </p:nvGrpSpPr>
        <p:grpSpPr>
          <a:xfrm>
            <a:off x="5801105" y="3172296"/>
            <a:ext cx="264813" cy="351933"/>
            <a:chOff x="5801105" y="3347696"/>
            <a:chExt cx="264813" cy="3519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42" name="Google Shape;10642;p7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7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7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6" name="Google Shape;10646;p79"/>
          <p:cNvGrpSpPr/>
          <p:nvPr/>
        </p:nvGrpSpPr>
        <p:grpSpPr>
          <a:xfrm>
            <a:off x="5349253" y="3171536"/>
            <a:ext cx="265922" cy="352693"/>
            <a:chOff x="5349253" y="3346936"/>
            <a:chExt cx="265922"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47" name="Google Shape;10647;p7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7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7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3" name="Google Shape;10653;p79"/>
          <p:cNvGrpSpPr/>
          <p:nvPr/>
        </p:nvGrpSpPr>
        <p:grpSpPr>
          <a:xfrm>
            <a:off x="4907159" y="3171536"/>
            <a:ext cx="264845" cy="354214"/>
            <a:chOff x="4907159" y="3346936"/>
            <a:chExt cx="264845" cy="3542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54" name="Google Shape;10654;p7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7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6" name="Google Shape;10656;p79"/>
          <p:cNvGrpSpPr/>
          <p:nvPr/>
        </p:nvGrpSpPr>
        <p:grpSpPr>
          <a:xfrm>
            <a:off x="8048421" y="3159086"/>
            <a:ext cx="276503" cy="369674"/>
            <a:chOff x="8048421" y="3334486"/>
            <a:chExt cx="276503" cy="369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57" name="Google Shape;10657;p7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7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7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7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3" name="Google Shape;10663;p79"/>
          <p:cNvGrpSpPr/>
          <p:nvPr/>
        </p:nvGrpSpPr>
        <p:grpSpPr>
          <a:xfrm>
            <a:off x="7575787" y="3154555"/>
            <a:ext cx="295384" cy="376834"/>
            <a:chOff x="7575787" y="3329955"/>
            <a:chExt cx="295384" cy="3768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64" name="Google Shape;10664;p7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7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0" name="Google Shape;10670;p79"/>
          <p:cNvGrpSpPr/>
          <p:nvPr/>
        </p:nvGrpSpPr>
        <p:grpSpPr>
          <a:xfrm>
            <a:off x="864062" y="2709103"/>
            <a:ext cx="264084" cy="347783"/>
            <a:chOff x="864062" y="2884503"/>
            <a:chExt cx="264084" cy="347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71" name="Google Shape;10671;p7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7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7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7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7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1" name="Google Shape;10681;p79"/>
          <p:cNvGrpSpPr/>
          <p:nvPr/>
        </p:nvGrpSpPr>
        <p:grpSpPr>
          <a:xfrm>
            <a:off x="3978523" y="2709261"/>
            <a:ext cx="348955" cy="346516"/>
            <a:chOff x="3978523" y="2884661"/>
            <a:chExt cx="348955" cy="3465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82" name="Google Shape;10682;p7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7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7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7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7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7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7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0" name="Google Shape;10690;p79"/>
          <p:cNvGrpSpPr/>
          <p:nvPr/>
        </p:nvGrpSpPr>
        <p:grpSpPr>
          <a:xfrm>
            <a:off x="3556255" y="2709863"/>
            <a:ext cx="347435" cy="345534"/>
            <a:chOff x="3527780" y="2885263"/>
            <a:chExt cx="347435" cy="3455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91" name="Google Shape;10691;p7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7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7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7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7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7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7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7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7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7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4" name="Google Shape;10714;p79"/>
          <p:cNvGrpSpPr/>
          <p:nvPr/>
        </p:nvGrpSpPr>
        <p:grpSpPr>
          <a:xfrm>
            <a:off x="2239671" y="2709103"/>
            <a:ext cx="218053" cy="348543"/>
            <a:chOff x="2239671" y="2884503"/>
            <a:chExt cx="218053"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15" name="Google Shape;10715;p7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0" name="Google Shape;10720;p79"/>
          <p:cNvGrpSpPr/>
          <p:nvPr/>
        </p:nvGrpSpPr>
        <p:grpSpPr>
          <a:xfrm>
            <a:off x="2691555" y="2709103"/>
            <a:ext cx="215044" cy="348924"/>
            <a:chOff x="2691555" y="2884503"/>
            <a:chExt cx="215044" cy="3489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21" name="Google Shape;10721;p7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7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7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4" name="Google Shape;10724;p79"/>
          <p:cNvGrpSpPr/>
          <p:nvPr/>
        </p:nvGrpSpPr>
        <p:grpSpPr>
          <a:xfrm>
            <a:off x="1770459" y="2709103"/>
            <a:ext cx="254644" cy="348828"/>
            <a:chOff x="1770459" y="2884503"/>
            <a:chExt cx="254644" cy="3488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25" name="Google Shape;10725;p7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7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7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7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7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3" name="Google Shape;10733;p79"/>
          <p:cNvGrpSpPr/>
          <p:nvPr/>
        </p:nvGrpSpPr>
        <p:grpSpPr>
          <a:xfrm>
            <a:off x="1317466" y="2709483"/>
            <a:ext cx="258382" cy="348543"/>
            <a:chOff x="1317466" y="2884883"/>
            <a:chExt cx="258382"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34" name="Google Shape;10734;p7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7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7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7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7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2" name="Google Shape;10742;p79"/>
          <p:cNvGrpSpPr/>
          <p:nvPr/>
        </p:nvGrpSpPr>
        <p:grpSpPr>
          <a:xfrm>
            <a:off x="3121167" y="2709483"/>
            <a:ext cx="258414" cy="348543"/>
            <a:chOff x="3121167" y="2884883"/>
            <a:chExt cx="258414"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43" name="Google Shape;10743;p7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7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7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7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7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1" name="Google Shape;10751;p79"/>
          <p:cNvGrpSpPr/>
          <p:nvPr/>
        </p:nvGrpSpPr>
        <p:grpSpPr>
          <a:xfrm>
            <a:off x="4899999" y="2706695"/>
            <a:ext cx="271244" cy="346801"/>
            <a:chOff x="4899999" y="2882095"/>
            <a:chExt cx="271244" cy="346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52" name="Google Shape;10752;p7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7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7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7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7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2" name="Google Shape;10762;p79"/>
          <p:cNvGrpSpPr/>
          <p:nvPr/>
        </p:nvGrpSpPr>
        <p:grpSpPr>
          <a:xfrm>
            <a:off x="7162775" y="2705713"/>
            <a:ext cx="259523" cy="346294"/>
            <a:chOff x="7162775" y="2881113"/>
            <a:chExt cx="259523" cy="3462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63" name="Google Shape;10763;p7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7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9" name="Google Shape;10769;p79"/>
          <p:cNvGrpSpPr/>
          <p:nvPr/>
        </p:nvGrpSpPr>
        <p:grpSpPr>
          <a:xfrm>
            <a:off x="6709751" y="2706442"/>
            <a:ext cx="261075" cy="347815"/>
            <a:chOff x="6709751" y="2881842"/>
            <a:chExt cx="261075" cy="347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70" name="Google Shape;10770;p7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7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7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7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6" name="Google Shape;10776;p79"/>
          <p:cNvGrpSpPr/>
          <p:nvPr/>
        </p:nvGrpSpPr>
        <p:grpSpPr>
          <a:xfrm>
            <a:off x="5807156" y="2705713"/>
            <a:ext cx="261043" cy="348163"/>
            <a:chOff x="5807156" y="2881113"/>
            <a:chExt cx="261043" cy="3481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77" name="Google Shape;10777;p7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7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7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2" name="Google Shape;10782;p79"/>
          <p:cNvGrpSpPr/>
          <p:nvPr/>
        </p:nvGrpSpPr>
        <p:grpSpPr>
          <a:xfrm>
            <a:off x="5355653" y="2706093"/>
            <a:ext cx="262184" cy="346643"/>
            <a:chOff x="5355653" y="2881493"/>
            <a:chExt cx="262184" cy="3466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83" name="Google Shape;10783;p7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7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8" name="Google Shape;10788;p79"/>
          <p:cNvGrpSpPr/>
          <p:nvPr/>
        </p:nvGrpSpPr>
        <p:grpSpPr>
          <a:xfrm>
            <a:off x="8055961" y="2706442"/>
            <a:ext cx="260283" cy="345914"/>
            <a:chOff x="8055961" y="2881842"/>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89" name="Google Shape;10789;p7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7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7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3" name="Google Shape;10793;p79"/>
          <p:cNvGrpSpPr/>
          <p:nvPr/>
        </p:nvGrpSpPr>
        <p:grpSpPr>
          <a:xfrm>
            <a:off x="7609368" y="2718512"/>
            <a:ext cx="264813" cy="353105"/>
            <a:chOff x="7609368" y="2893912"/>
            <a:chExt cx="264813" cy="3531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94" name="Google Shape;10794;p7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7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7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0" name="Google Shape;10800;p79"/>
          <p:cNvGrpSpPr/>
          <p:nvPr/>
        </p:nvGrpSpPr>
        <p:grpSpPr>
          <a:xfrm>
            <a:off x="6248458" y="2694372"/>
            <a:ext cx="270864" cy="360645"/>
            <a:chOff x="6248458" y="2869772"/>
            <a:chExt cx="270864" cy="3606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01" name="Google Shape;10801;p7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7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7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6" name="Google Shape;10806;p79"/>
          <p:cNvGrpSpPr/>
          <p:nvPr/>
        </p:nvGrpSpPr>
        <p:grpSpPr>
          <a:xfrm>
            <a:off x="3075928" y="2270398"/>
            <a:ext cx="363243" cy="300675"/>
            <a:chOff x="3075928" y="2445798"/>
            <a:chExt cx="363243" cy="3006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07" name="Google Shape;10807;p7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7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7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7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7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7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8" name="Google Shape;10818;p79"/>
          <p:cNvGrpSpPr/>
          <p:nvPr/>
        </p:nvGrpSpPr>
        <p:grpSpPr>
          <a:xfrm>
            <a:off x="2633105" y="2256459"/>
            <a:ext cx="363243" cy="328585"/>
            <a:chOff x="2633105" y="2431859"/>
            <a:chExt cx="363243" cy="3285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19" name="Google Shape;10819;p7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7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7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7" name="Google Shape;10827;p79"/>
          <p:cNvGrpSpPr/>
          <p:nvPr/>
        </p:nvGrpSpPr>
        <p:grpSpPr>
          <a:xfrm>
            <a:off x="2189142" y="2245910"/>
            <a:ext cx="365904" cy="350064"/>
            <a:chOff x="2189142" y="2421310"/>
            <a:chExt cx="365904" cy="350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28" name="Google Shape;10828;p7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7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7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37" name="Google Shape;10837;p79"/>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38" name="Google Shape;10838;p79"/>
          <p:cNvGrpSpPr/>
          <p:nvPr/>
        </p:nvGrpSpPr>
        <p:grpSpPr>
          <a:xfrm>
            <a:off x="3961923" y="2310917"/>
            <a:ext cx="364415" cy="220936"/>
            <a:chOff x="3961923" y="2486317"/>
            <a:chExt cx="364415" cy="2209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39" name="Google Shape;10839;p7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7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7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43" name="Google Shape;10843;p79"/>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4" name="Google Shape;10844;p79"/>
          <p:cNvGrpSpPr/>
          <p:nvPr/>
        </p:nvGrpSpPr>
        <p:grpSpPr>
          <a:xfrm>
            <a:off x="1303876" y="2243977"/>
            <a:ext cx="363275" cy="354626"/>
            <a:chOff x="1303876" y="2419377"/>
            <a:chExt cx="363275" cy="3546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45" name="Google Shape;10845;p7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7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7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7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3" name="Google Shape;10853;p79"/>
          <p:cNvGrpSpPr/>
          <p:nvPr/>
        </p:nvGrpSpPr>
        <p:grpSpPr>
          <a:xfrm>
            <a:off x="861053" y="2239510"/>
            <a:ext cx="362134" cy="363623"/>
            <a:chOff x="861053" y="2414910"/>
            <a:chExt cx="362134" cy="3636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54" name="Google Shape;10854;p7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7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7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9" name="Google Shape;10859;p79"/>
          <p:cNvGrpSpPr/>
          <p:nvPr/>
        </p:nvGrpSpPr>
        <p:grpSpPr>
          <a:xfrm>
            <a:off x="7594288" y="2239859"/>
            <a:ext cx="279513" cy="355735"/>
            <a:chOff x="7594288" y="2415259"/>
            <a:chExt cx="279513"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60" name="Google Shape;10860;p7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7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7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6" name="Google Shape;10866;p79"/>
          <p:cNvGrpSpPr/>
          <p:nvPr/>
        </p:nvGrpSpPr>
        <p:grpSpPr>
          <a:xfrm>
            <a:off x="7145794" y="2240239"/>
            <a:ext cx="278784" cy="355735"/>
            <a:chOff x="7145794" y="2415639"/>
            <a:chExt cx="27878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67" name="Google Shape;10867;p7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7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7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7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7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7" name="Google Shape;10877;p79"/>
          <p:cNvGrpSpPr/>
          <p:nvPr/>
        </p:nvGrpSpPr>
        <p:grpSpPr>
          <a:xfrm>
            <a:off x="6698441" y="2239130"/>
            <a:ext cx="277644" cy="357984"/>
            <a:chOff x="6698441" y="2414530"/>
            <a:chExt cx="277644" cy="357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78" name="Google Shape;10878;p7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7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7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4" name="Google Shape;10884;p79"/>
          <p:cNvGrpSpPr/>
          <p:nvPr/>
        </p:nvGrpSpPr>
        <p:grpSpPr>
          <a:xfrm>
            <a:off x="4897750" y="2240239"/>
            <a:ext cx="279513" cy="357255"/>
            <a:chOff x="4897750" y="2415639"/>
            <a:chExt cx="279513" cy="3572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85" name="Google Shape;10885;p7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7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7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3" name="Google Shape;10893;p79"/>
          <p:cNvGrpSpPr/>
          <p:nvPr/>
        </p:nvGrpSpPr>
        <p:grpSpPr>
          <a:xfrm>
            <a:off x="5812066" y="2240619"/>
            <a:ext cx="264813" cy="353454"/>
            <a:chOff x="5812066" y="2416019"/>
            <a:chExt cx="264813" cy="353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94" name="Google Shape;10894;p7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7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7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7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1" name="Google Shape;10901;p79"/>
          <p:cNvGrpSpPr/>
          <p:nvPr/>
        </p:nvGrpSpPr>
        <p:grpSpPr>
          <a:xfrm>
            <a:off x="8054820" y="2240999"/>
            <a:ext cx="264433" cy="353454"/>
            <a:chOff x="8054820" y="2416399"/>
            <a:chExt cx="264433" cy="353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02" name="Google Shape;10902;p7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7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7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7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8" name="Google Shape;10908;p79"/>
          <p:cNvGrpSpPr/>
          <p:nvPr/>
        </p:nvGrpSpPr>
        <p:grpSpPr>
          <a:xfrm>
            <a:off x="5356413" y="2237990"/>
            <a:ext cx="271212" cy="361374"/>
            <a:chOff x="5356413" y="2413390"/>
            <a:chExt cx="271212" cy="3613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09" name="Google Shape;10909;p7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7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7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4" name="Google Shape;10914;p79"/>
          <p:cNvGrpSpPr/>
          <p:nvPr/>
        </p:nvGrpSpPr>
        <p:grpSpPr>
          <a:xfrm>
            <a:off x="6255238" y="2236849"/>
            <a:ext cx="271244" cy="360994"/>
            <a:chOff x="6255238" y="2412249"/>
            <a:chExt cx="271244" cy="3609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15" name="Google Shape;10915;p7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7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7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1" name="Google Shape;10921;p79"/>
          <p:cNvGrpSpPr/>
          <p:nvPr/>
        </p:nvGrpSpPr>
        <p:grpSpPr>
          <a:xfrm>
            <a:off x="2185372" y="1782399"/>
            <a:ext cx="366664" cy="366981"/>
            <a:chOff x="2185372" y="1957799"/>
            <a:chExt cx="366664" cy="3669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22" name="Google Shape;10922;p7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7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7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7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7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0" name="Google Shape;10930;p79"/>
          <p:cNvGrpSpPr/>
          <p:nvPr/>
        </p:nvGrpSpPr>
        <p:grpSpPr>
          <a:xfrm>
            <a:off x="1737258" y="1812971"/>
            <a:ext cx="370814" cy="307359"/>
            <a:chOff x="1737258" y="1988371"/>
            <a:chExt cx="370814" cy="30735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31" name="Google Shape;10931;p7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5" name="Google Shape;10935;p79"/>
          <p:cNvGrpSpPr/>
          <p:nvPr/>
        </p:nvGrpSpPr>
        <p:grpSpPr>
          <a:xfrm>
            <a:off x="848983" y="1814111"/>
            <a:ext cx="369294" cy="304350"/>
            <a:chOff x="848983" y="1989511"/>
            <a:chExt cx="369294" cy="3043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36" name="Google Shape;10936;p7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7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7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1" name="Google Shape;10941;p79"/>
          <p:cNvGrpSpPr/>
          <p:nvPr/>
        </p:nvGrpSpPr>
        <p:grpSpPr>
          <a:xfrm>
            <a:off x="3074027" y="1808377"/>
            <a:ext cx="380604" cy="313854"/>
            <a:chOff x="3074027" y="1983777"/>
            <a:chExt cx="380604" cy="3138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42" name="Google Shape;10942;p7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7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7" name="Google Shape;10947;p79"/>
          <p:cNvGrpSpPr/>
          <p:nvPr/>
        </p:nvGrpSpPr>
        <p:grpSpPr>
          <a:xfrm>
            <a:off x="3522521" y="1800457"/>
            <a:ext cx="367013" cy="331278"/>
            <a:chOff x="3522521" y="1975857"/>
            <a:chExt cx="367013" cy="3312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48" name="Google Shape;10948;p7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7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7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7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5" name="Google Shape;10955;p79"/>
          <p:cNvGrpSpPr/>
          <p:nvPr/>
        </p:nvGrpSpPr>
        <p:grpSpPr>
          <a:xfrm>
            <a:off x="2630824" y="1801566"/>
            <a:ext cx="368185" cy="330454"/>
            <a:chOff x="2630824" y="1976966"/>
            <a:chExt cx="368185" cy="330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56" name="Google Shape;10956;p7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7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4" name="Google Shape;10964;p79"/>
          <p:cNvGrpSpPr/>
          <p:nvPr/>
        </p:nvGrpSpPr>
        <p:grpSpPr>
          <a:xfrm>
            <a:off x="1293706" y="1791016"/>
            <a:ext cx="369294" cy="350444"/>
            <a:chOff x="1293706" y="1966416"/>
            <a:chExt cx="369294" cy="350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65" name="Google Shape;10965;p7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7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7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7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3" name="Google Shape;10973;p79"/>
          <p:cNvGrpSpPr/>
          <p:nvPr/>
        </p:nvGrpSpPr>
        <p:grpSpPr>
          <a:xfrm>
            <a:off x="3967213" y="1800077"/>
            <a:ext cx="368185" cy="331816"/>
            <a:chOff x="3967213" y="1975477"/>
            <a:chExt cx="368185" cy="3318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74" name="Google Shape;10974;p7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7" name="Google Shape;10977;p79"/>
          <p:cNvGrpSpPr/>
          <p:nvPr/>
        </p:nvGrpSpPr>
        <p:grpSpPr>
          <a:xfrm>
            <a:off x="8047661" y="1793646"/>
            <a:ext cx="279132" cy="356875"/>
            <a:chOff x="8047661" y="1969046"/>
            <a:chExt cx="279132" cy="3568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78" name="Google Shape;10978;p7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7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7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7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2" name="Google Shape;10982;p79"/>
          <p:cNvGrpSpPr/>
          <p:nvPr/>
        </p:nvGrpSpPr>
        <p:grpSpPr>
          <a:xfrm>
            <a:off x="7596157" y="1792759"/>
            <a:ext cx="279544" cy="358142"/>
            <a:chOff x="7596157" y="1968159"/>
            <a:chExt cx="279544" cy="3581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83" name="Google Shape;10983;p7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9" name="Google Shape;10989;p79"/>
          <p:cNvGrpSpPr/>
          <p:nvPr/>
        </p:nvGrpSpPr>
        <p:grpSpPr>
          <a:xfrm>
            <a:off x="7147315" y="1793646"/>
            <a:ext cx="279513" cy="357636"/>
            <a:chOff x="7147315" y="1969046"/>
            <a:chExt cx="279513" cy="3576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90" name="Google Shape;10990;p7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7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7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7" name="Google Shape;10997;p79"/>
          <p:cNvGrpSpPr/>
          <p:nvPr/>
        </p:nvGrpSpPr>
        <p:grpSpPr>
          <a:xfrm>
            <a:off x="6697681" y="1792917"/>
            <a:ext cx="280305" cy="359093"/>
            <a:chOff x="6697681" y="1968317"/>
            <a:chExt cx="280305" cy="3590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98" name="Google Shape;10998;p7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7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5" name="Google Shape;11005;p79"/>
          <p:cNvGrpSpPr/>
          <p:nvPr/>
        </p:nvGrpSpPr>
        <p:grpSpPr>
          <a:xfrm>
            <a:off x="6248839" y="1792537"/>
            <a:ext cx="280273" cy="358744"/>
            <a:chOff x="6248839" y="1967937"/>
            <a:chExt cx="280273" cy="3587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06" name="Google Shape;11006;p7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2" name="Google Shape;11012;p79"/>
          <p:cNvGrpSpPr/>
          <p:nvPr/>
        </p:nvGrpSpPr>
        <p:grpSpPr>
          <a:xfrm>
            <a:off x="5801485" y="1793646"/>
            <a:ext cx="279164" cy="357794"/>
            <a:chOff x="5801485" y="1969046"/>
            <a:chExt cx="279164" cy="3577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13" name="Google Shape;11013;p7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7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7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7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7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6" name="Google Shape;11026;p79"/>
          <p:cNvGrpSpPr/>
          <p:nvPr/>
        </p:nvGrpSpPr>
        <p:grpSpPr>
          <a:xfrm>
            <a:off x="5352643" y="1793646"/>
            <a:ext cx="278404" cy="358364"/>
            <a:chOff x="5352643" y="1969046"/>
            <a:chExt cx="278404" cy="358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27" name="Google Shape;11027;p7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7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7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1" name="Google Shape;11031;p79"/>
          <p:cNvGrpSpPr/>
          <p:nvPr/>
        </p:nvGrpSpPr>
        <p:grpSpPr>
          <a:xfrm>
            <a:off x="4897750" y="1792917"/>
            <a:ext cx="279132" cy="358364"/>
            <a:chOff x="4897750" y="1968317"/>
            <a:chExt cx="279132" cy="358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32" name="Google Shape;11032;p7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7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7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7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7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7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7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7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45" name="Google Shape;11045;p79"/>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46" name="Google Shape;11046;p79"/>
          <p:cNvGrpSpPr/>
          <p:nvPr/>
        </p:nvGrpSpPr>
        <p:grpSpPr>
          <a:xfrm>
            <a:off x="1767449" y="1337644"/>
            <a:ext cx="324403" cy="347783"/>
            <a:chOff x="1767449" y="1513044"/>
            <a:chExt cx="324403" cy="347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47" name="Google Shape;11047;p7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7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7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6" name="Google Shape;11056;p79"/>
          <p:cNvGrpSpPr/>
          <p:nvPr/>
        </p:nvGrpSpPr>
        <p:grpSpPr>
          <a:xfrm>
            <a:off x="4007193" y="1337327"/>
            <a:ext cx="320633" cy="348100"/>
            <a:chOff x="4007193" y="1512727"/>
            <a:chExt cx="320633" cy="3481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57" name="Google Shape;11057;p7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7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7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2" name="Google Shape;11062;p79"/>
          <p:cNvGrpSpPr/>
          <p:nvPr/>
        </p:nvGrpSpPr>
        <p:grpSpPr>
          <a:xfrm>
            <a:off x="3530425" y="1333347"/>
            <a:ext cx="368175" cy="344594"/>
            <a:chOff x="3530425" y="1508747"/>
            <a:chExt cx="368175" cy="34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63" name="Google Shape;11063;p7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7" name="Google Shape;11067;p79"/>
          <p:cNvGrpSpPr/>
          <p:nvPr/>
        </p:nvGrpSpPr>
        <p:grpSpPr>
          <a:xfrm>
            <a:off x="3127598" y="1337834"/>
            <a:ext cx="289714" cy="347593"/>
            <a:chOff x="3127598" y="1513234"/>
            <a:chExt cx="289714" cy="3475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68" name="Google Shape;11068;p7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7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3" name="Google Shape;11073;p79"/>
          <p:cNvGrpSpPr/>
          <p:nvPr/>
        </p:nvGrpSpPr>
        <p:grpSpPr>
          <a:xfrm>
            <a:off x="2662884" y="1337644"/>
            <a:ext cx="322914" cy="348543"/>
            <a:chOff x="2662884" y="1513044"/>
            <a:chExt cx="322914"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74" name="Google Shape;11074;p7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7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7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7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4" name="Google Shape;11084;p79"/>
          <p:cNvGrpSpPr/>
          <p:nvPr/>
        </p:nvGrpSpPr>
        <p:grpSpPr>
          <a:xfrm>
            <a:off x="2232511" y="1337359"/>
            <a:ext cx="299534" cy="348068"/>
            <a:chOff x="2232511" y="1512759"/>
            <a:chExt cx="299534" cy="3480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85" name="Google Shape;11085;p7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7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7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7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7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7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6" name="Google Shape;11096;p79"/>
          <p:cNvGrpSpPr/>
          <p:nvPr/>
        </p:nvGrpSpPr>
        <p:grpSpPr>
          <a:xfrm>
            <a:off x="1331406" y="1337961"/>
            <a:ext cx="301784" cy="348607"/>
            <a:chOff x="1331406" y="1513361"/>
            <a:chExt cx="301784" cy="3486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97" name="Google Shape;11097;p7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7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7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1" name="Google Shape;11101;p79"/>
          <p:cNvGrpSpPr/>
          <p:nvPr/>
        </p:nvGrpSpPr>
        <p:grpSpPr>
          <a:xfrm>
            <a:off x="7144274" y="1324814"/>
            <a:ext cx="282174" cy="355735"/>
            <a:chOff x="7144274" y="1500214"/>
            <a:chExt cx="28217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02" name="Google Shape;11102;p7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7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8" name="Google Shape;11108;p79"/>
          <p:cNvGrpSpPr/>
          <p:nvPr/>
        </p:nvGrpSpPr>
        <p:grpSpPr>
          <a:xfrm>
            <a:off x="6685262" y="1324814"/>
            <a:ext cx="289682" cy="354594"/>
            <a:chOff x="6685262" y="1500214"/>
            <a:chExt cx="289682"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09" name="Google Shape;11109;p7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3" name="Google Shape;11113;p79"/>
          <p:cNvGrpSpPr/>
          <p:nvPr/>
        </p:nvGrpSpPr>
        <p:grpSpPr>
          <a:xfrm>
            <a:off x="6200938" y="1325194"/>
            <a:ext cx="322154" cy="355355"/>
            <a:chOff x="6200938" y="1500594"/>
            <a:chExt cx="322154" cy="3553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14" name="Google Shape;11114;p7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7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7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9" name="Google Shape;11119;p79"/>
          <p:cNvGrpSpPr/>
          <p:nvPr/>
        </p:nvGrpSpPr>
        <p:grpSpPr>
          <a:xfrm>
            <a:off x="5289631" y="1324814"/>
            <a:ext cx="332355" cy="354974"/>
            <a:chOff x="5289631" y="1500214"/>
            <a:chExt cx="332355" cy="3549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20" name="Google Shape;11120;p7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7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6" name="Google Shape;11126;p79"/>
          <p:cNvGrpSpPr/>
          <p:nvPr/>
        </p:nvGrpSpPr>
        <p:grpSpPr>
          <a:xfrm>
            <a:off x="5748295" y="1324433"/>
            <a:ext cx="323294" cy="356115"/>
            <a:chOff x="5748295" y="1499833"/>
            <a:chExt cx="323294" cy="3561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27" name="Google Shape;11127;p7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7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7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7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7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4" name="Google Shape;11134;p79"/>
          <p:cNvGrpSpPr/>
          <p:nvPr/>
        </p:nvGrpSpPr>
        <p:grpSpPr>
          <a:xfrm>
            <a:off x="8047661" y="1325637"/>
            <a:ext cx="278404" cy="355260"/>
            <a:chOff x="8047661" y="1501037"/>
            <a:chExt cx="278404" cy="3552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35" name="Google Shape;11135;p7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7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7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9" name="Google Shape;11139;p79"/>
          <p:cNvGrpSpPr/>
          <p:nvPr/>
        </p:nvGrpSpPr>
        <p:grpSpPr>
          <a:xfrm>
            <a:off x="4903389" y="1324814"/>
            <a:ext cx="267854" cy="355735"/>
            <a:chOff x="4903389" y="1500214"/>
            <a:chExt cx="26785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40" name="Google Shape;11140;p7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5" name="Google Shape;11145;p79"/>
          <p:cNvGrpSpPr/>
          <p:nvPr/>
        </p:nvGrpSpPr>
        <p:grpSpPr>
          <a:xfrm>
            <a:off x="7613518" y="1325954"/>
            <a:ext cx="264433" cy="353074"/>
            <a:chOff x="7613518" y="1501354"/>
            <a:chExt cx="264433" cy="353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46" name="Google Shape;11146;p7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7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7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7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52" name="Google Shape;11152;p79"/>
          <p:cNvSpPr txBox="1"/>
          <p:nvPr/>
        </p:nvSpPr>
        <p:spPr>
          <a:xfrm>
            <a:off x="849675"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راهنما و پشتیبانی</a:t>
            </a:r>
            <a:endParaRPr sz="2400" dirty="0">
              <a:solidFill>
                <a:srgbClr val="FFFFFF"/>
              </a:solidFill>
            </a:endParaRPr>
          </a:p>
        </p:txBody>
      </p:sp>
      <p:sp>
        <p:nvSpPr>
          <p:cNvPr id="11153" name="Google Shape;11153;p79"/>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آواتار</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1157"/>
        <p:cNvGrpSpPr/>
        <p:nvPr/>
      </p:nvGrpSpPr>
      <p:grpSpPr>
        <a:xfrm>
          <a:off x="0" y="0"/>
          <a:ext cx="0" cy="0"/>
          <a:chOff x="0" y="0"/>
          <a:chExt cx="0" cy="0"/>
        </a:xfrm>
      </p:grpSpPr>
      <p:grpSp>
        <p:nvGrpSpPr>
          <p:cNvPr id="11158" name="Google Shape;11158;p80"/>
          <p:cNvGrpSpPr/>
          <p:nvPr/>
        </p:nvGrpSpPr>
        <p:grpSpPr>
          <a:xfrm>
            <a:off x="1757085" y="1325225"/>
            <a:ext cx="371069" cy="359396"/>
            <a:chOff x="1757085" y="1500675"/>
            <a:chExt cx="371069" cy="3593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59" name="Google Shape;11159;p80"/>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80"/>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80"/>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80"/>
            <p:cNvSpPr/>
            <p:nvPr/>
          </p:nvSpPr>
          <p:spPr>
            <a:xfrm>
              <a:off x="1976349"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80"/>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80"/>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80"/>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80"/>
            <p:cNvSpPr/>
            <p:nvPr/>
          </p:nvSpPr>
          <p:spPr>
            <a:xfrm>
              <a:off x="2016868" y="177521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80"/>
            <p:cNvSpPr/>
            <p:nvPr/>
          </p:nvSpPr>
          <p:spPr>
            <a:xfrm>
              <a:off x="1914615" y="1724837"/>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80"/>
            <p:cNvSpPr/>
            <p:nvPr/>
          </p:nvSpPr>
          <p:spPr>
            <a:xfrm>
              <a:off x="1955898" y="1769523"/>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80"/>
            <p:cNvSpPr/>
            <p:nvPr/>
          </p:nvSpPr>
          <p:spPr>
            <a:xfrm>
              <a:off x="2016868"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80"/>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80"/>
            <p:cNvSpPr/>
            <p:nvPr/>
          </p:nvSpPr>
          <p:spPr>
            <a:xfrm>
              <a:off x="1955898" y="1769523"/>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80"/>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80"/>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80"/>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80"/>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8" name="Google Shape;11188;p80"/>
          <p:cNvGrpSpPr/>
          <p:nvPr/>
        </p:nvGrpSpPr>
        <p:grpSpPr>
          <a:xfrm>
            <a:off x="2774209" y="1779241"/>
            <a:ext cx="116693" cy="374186"/>
            <a:chOff x="2774209" y="1954691"/>
            <a:chExt cx="116693" cy="37418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89" name="Google Shape;11189;p80"/>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80"/>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1" name="Google Shape;11191;p80"/>
          <p:cNvGrpSpPr/>
          <p:nvPr/>
        </p:nvGrpSpPr>
        <p:grpSpPr>
          <a:xfrm>
            <a:off x="4017435" y="1324462"/>
            <a:ext cx="315092" cy="359397"/>
            <a:chOff x="4017435" y="1499912"/>
            <a:chExt cx="315092" cy="3593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2" name="Google Shape;11192;p80"/>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80"/>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4" name="Google Shape;11194;p80"/>
          <p:cNvGrpSpPr/>
          <p:nvPr/>
        </p:nvGrpSpPr>
        <p:grpSpPr>
          <a:xfrm>
            <a:off x="3963652" y="1824309"/>
            <a:ext cx="374154" cy="284050"/>
            <a:chOff x="3963652" y="1999759"/>
            <a:chExt cx="374154" cy="284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5" name="Google Shape;11195;p80"/>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80"/>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80"/>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8" name="Google Shape;11198;p80"/>
          <p:cNvGrpSpPr/>
          <p:nvPr/>
        </p:nvGrpSpPr>
        <p:grpSpPr>
          <a:xfrm>
            <a:off x="1777536" y="1839416"/>
            <a:ext cx="376444" cy="253772"/>
            <a:chOff x="1777536" y="2014866"/>
            <a:chExt cx="376444" cy="2537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9" name="Google Shape;11199;p80"/>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80"/>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80"/>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80"/>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80"/>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4" name="Google Shape;11204;p80"/>
          <p:cNvGrpSpPr/>
          <p:nvPr/>
        </p:nvGrpSpPr>
        <p:grpSpPr>
          <a:xfrm>
            <a:off x="1309875" y="1881876"/>
            <a:ext cx="374154" cy="169680"/>
            <a:chOff x="1309875" y="2057326"/>
            <a:chExt cx="374154" cy="1696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05" name="Google Shape;11205;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80"/>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80"/>
            <p:cNvSpPr/>
            <p:nvPr/>
          </p:nvSpPr>
          <p:spPr>
            <a:xfrm>
              <a:off x="1480668" y="2212566"/>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80"/>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80"/>
            <p:cNvSpPr/>
            <p:nvPr/>
          </p:nvSpPr>
          <p:spPr>
            <a:xfrm>
              <a:off x="1397339" y="218343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80"/>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80"/>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16" name="Google Shape;11216;p80"/>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17" name="Google Shape;11217;p80"/>
          <p:cNvGrpSpPr/>
          <p:nvPr/>
        </p:nvGrpSpPr>
        <p:grpSpPr>
          <a:xfrm>
            <a:off x="2347450" y="1779114"/>
            <a:ext cx="113639" cy="373168"/>
            <a:chOff x="2347450" y="1954564"/>
            <a:chExt cx="113639" cy="3731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18" name="Google Shape;11218;p80"/>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80"/>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0" name="Google Shape;11220;p80"/>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21" name="Google Shape;11221;p80"/>
          <p:cNvGrpSpPr/>
          <p:nvPr/>
        </p:nvGrpSpPr>
        <p:grpSpPr>
          <a:xfrm>
            <a:off x="3110102" y="1324430"/>
            <a:ext cx="330613" cy="358379"/>
            <a:chOff x="3110102" y="1499880"/>
            <a:chExt cx="330613" cy="35837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22" name="Google Shape;11222;p80"/>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80"/>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80"/>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80"/>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80"/>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80"/>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80"/>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9" name="Google Shape;11229;p80"/>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30" name="Google Shape;11230;p80"/>
          <p:cNvGrpSpPr/>
          <p:nvPr/>
        </p:nvGrpSpPr>
        <p:grpSpPr>
          <a:xfrm>
            <a:off x="3485575" y="1824309"/>
            <a:ext cx="373772" cy="284050"/>
            <a:chOff x="3531200" y="1999759"/>
            <a:chExt cx="373772" cy="284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31" name="Google Shape;11231;p80"/>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80"/>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80"/>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80"/>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5" name="Google Shape;11235;p80"/>
          <p:cNvGrpSpPr/>
          <p:nvPr/>
        </p:nvGrpSpPr>
        <p:grpSpPr>
          <a:xfrm>
            <a:off x="2667058" y="1324843"/>
            <a:ext cx="330231" cy="359015"/>
            <a:chOff x="2667058" y="1500293"/>
            <a:chExt cx="330231" cy="3590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36" name="Google Shape;11236;p80"/>
            <p:cNvSpPr/>
            <p:nvPr/>
          </p:nvSpPr>
          <p:spPr>
            <a:xfrm>
              <a:off x="2944239" y="1581714"/>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80"/>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80"/>
            <p:cNvSpPr/>
            <p:nvPr/>
          </p:nvSpPr>
          <p:spPr>
            <a:xfrm>
              <a:off x="2925696" y="1563140"/>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80"/>
            <p:cNvSpPr/>
            <p:nvPr/>
          </p:nvSpPr>
          <p:spPr>
            <a:xfrm>
              <a:off x="2953717" y="159456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80"/>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80"/>
            <p:cNvSpPr/>
            <p:nvPr/>
          </p:nvSpPr>
          <p:spPr>
            <a:xfrm>
              <a:off x="2923788" y="157640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80"/>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80"/>
            <p:cNvSpPr/>
            <p:nvPr/>
          </p:nvSpPr>
          <p:spPr>
            <a:xfrm>
              <a:off x="2923438" y="1576784"/>
              <a:ext cx="0" cy="32"/>
            </a:xfrm>
            <a:custGeom>
              <a:avLst/>
              <a:gdLst/>
              <a:ahLst/>
              <a:cxnLst/>
              <a:rect l="l" t="t" r="r" b="b"/>
              <a:pathLst>
                <a:path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80"/>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80"/>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80"/>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80"/>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4" name="Google Shape;11254;p80"/>
          <p:cNvGrpSpPr/>
          <p:nvPr/>
        </p:nvGrpSpPr>
        <p:grpSpPr>
          <a:xfrm>
            <a:off x="3567553" y="1324462"/>
            <a:ext cx="320022" cy="359778"/>
            <a:chOff x="3567553" y="1499912"/>
            <a:chExt cx="320022" cy="3597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55" name="Google Shape;11255;p80"/>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80"/>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80"/>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80"/>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80"/>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80"/>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1" name="Google Shape;11261;p80"/>
          <p:cNvGrpSpPr/>
          <p:nvPr/>
        </p:nvGrpSpPr>
        <p:grpSpPr>
          <a:xfrm>
            <a:off x="1309875" y="1324462"/>
            <a:ext cx="359015" cy="358633"/>
            <a:chOff x="1309875" y="1499912"/>
            <a:chExt cx="359015" cy="3586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62" name="Google Shape;11262;p80"/>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80"/>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80"/>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80"/>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80"/>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80"/>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80"/>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80"/>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80"/>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1" name="Google Shape;11271;p80"/>
          <p:cNvGrpSpPr/>
          <p:nvPr/>
        </p:nvGrpSpPr>
        <p:grpSpPr>
          <a:xfrm>
            <a:off x="2219466" y="1324843"/>
            <a:ext cx="330613" cy="359015"/>
            <a:chOff x="2219466" y="1500293"/>
            <a:chExt cx="330613" cy="3590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2" name="Google Shape;11272;p80"/>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80"/>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4" name="Google Shape;11274;p80"/>
          <p:cNvGrpSpPr/>
          <p:nvPr/>
        </p:nvGrpSpPr>
        <p:grpSpPr>
          <a:xfrm>
            <a:off x="5343544" y="1333908"/>
            <a:ext cx="244676" cy="351095"/>
            <a:chOff x="5343544" y="1509358"/>
            <a:chExt cx="244676" cy="3510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5" name="Google Shape;11275;p80"/>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80"/>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80"/>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8" name="Google Shape;11278;p80"/>
          <p:cNvGrpSpPr/>
          <p:nvPr/>
        </p:nvGrpSpPr>
        <p:grpSpPr>
          <a:xfrm>
            <a:off x="4882340" y="1333908"/>
            <a:ext cx="246171" cy="351095"/>
            <a:chOff x="4882340" y="1509358"/>
            <a:chExt cx="246171" cy="3510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9" name="Google Shape;11279;p80"/>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80"/>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80"/>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80"/>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80"/>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4" name="Google Shape;11284;p80"/>
          <p:cNvGrpSpPr/>
          <p:nvPr/>
        </p:nvGrpSpPr>
        <p:grpSpPr>
          <a:xfrm>
            <a:off x="6273204" y="1333558"/>
            <a:ext cx="236343" cy="351445"/>
            <a:chOff x="6273204" y="1509008"/>
            <a:chExt cx="236343"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85" name="Google Shape;11285;p80"/>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80"/>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87" name="Google Shape;11287;p80"/>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88" name="Google Shape;11288;p80"/>
          <p:cNvGrpSpPr/>
          <p:nvPr/>
        </p:nvGrpSpPr>
        <p:grpSpPr>
          <a:xfrm>
            <a:off x="7219530" y="1332794"/>
            <a:ext cx="191625" cy="352209"/>
            <a:chOff x="7219530" y="1508244"/>
            <a:chExt cx="191625" cy="3522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89" name="Google Shape;11289;p80"/>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80"/>
            <p:cNvSpPr/>
            <p:nvPr/>
          </p:nvSpPr>
          <p:spPr>
            <a:xfrm>
              <a:off x="7376679" y="1654039"/>
              <a:ext cx="795" cy="32"/>
            </a:xfrm>
            <a:custGeom>
              <a:avLst/>
              <a:gdLst/>
              <a:ahLst/>
              <a:cxnLst/>
              <a:rect l="l" t="t" r="r" b="b"/>
              <a:pathLst>
                <a:path w="25" h="1" extrusionOk="0">
                  <a:moveTo>
                    <a:pt x="24"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1" name="Google Shape;11291;p80"/>
          <p:cNvGrpSpPr/>
          <p:nvPr/>
        </p:nvGrpSpPr>
        <p:grpSpPr>
          <a:xfrm>
            <a:off x="7699309" y="1333176"/>
            <a:ext cx="154922" cy="351827"/>
            <a:chOff x="7699309" y="1508626"/>
            <a:chExt cx="154922"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92" name="Google Shape;11292;p80"/>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80"/>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80"/>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80"/>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80"/>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80"/>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80"/>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9" name="Google Shape;11299;p80"/>
          <p:cNvGrpSpPr/>
          <p:nvPr/>
        </p:nvGrpSpPr>
        <p:grpSpPr>
          <a:xfrm>
            <a:off x="8161690" y="1333558"/>
            <a:ext cx="153396" cy="351064"/>
            <a:chOff x="8161690" y="1509008"/>
            <a:chExt cx="153396" cy="351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00" name="Google Shape;11300;p80"/>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80"/>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80"/>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80"/>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4" name="Google Shape;11304;p80"/>
          <p:cNvGrpSpPr/>
          <p:nvPr/>
        </p:nvGrpSpPr>
        <p:grpSpPr>
          <a:xfrm>
            <a:off x="6746940" y="1333431"/>
            <a:ext cx="213221" cy="352304"/>
            <a:chOff x="6746940" y="1508881"/>
            <a:chExt cx="213221" cy="3523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05" name="Google Shape;11305;p80"/>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80"/>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80"/>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80"/>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9" name="Google Shape;11309;p80"/>
          <p:cNvGrpSpPr/>
          <p:nvPr/>
        </p:nvGrpSpPr>
        <p:grpSpPr>
          <a:xfrm>
            <a:off x="5770336" y="1832165"/>
            <a:ext cx="350682" cy="292097"/>
            <a:chOff x="5770336" y="2007615"/>
            <a:chExt cx="350682" cy="2920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10" name="Google Shape;11310;p80"/>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80"/>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80"/>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80"/>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4" name="Google Shape;11314;p80"/>
          <p:cNvGrpSpPr/>
          <p:nvPr/>
        </p:nvGrpSpPr>
        <p:grpSpPr>
          <a:xfrm>
            <a:off x="5326878" y="1804908"/>
            <a:ext cx="350332" cy="346229"/>
            <a:chOff x="5326878" y="1980358"/>
            <a:chExt cx="350332" cy="3462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15" name="Google Shape;11315;p80"/>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80"/>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80"/>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80"/>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19" name="Google Shape;11319;p80"/>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20" name="Google Shape;11320;p80"/>
          <p:cNvGrpSpPr/>
          <p:nvPr/>
        </p:nvGrpSpPr>
        <p:grpSpPr>
          <a:xfrm>
            <a:off x="4883835" y="1817121"/>
            <a:ext cx="350300" cy="323043"/>
            <a:chOff x="4883835" y="1992571"/>
            <a:chExt cx="350300" cy="3230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21" name="Google Shape;11321;p80"/>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80"/>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80"/>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80"/>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80"/>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80"/>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7" name="Google Shape;11327;p80"/>
          <p:cNvGrpSpPr/>
          <p:nvPr/>
        </p:nvGrpSpPr>
        <p:grpSpPr>
          <a:xfrm>
            <a:off x="7548967" y="1803477"/>
            <a:ext cx="333285" cy="349950"/>
            <a:chOff x="7548967" y="1978927"/>
            <a:chExt cx="333285" cy="3499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28" name="Google Shape;11328;p80"/>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80"/>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80"/>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80"/>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80"/>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80"/>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80"/>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5" name="Google Shape;11335;p80"/>
          <p:cNvGrpSpPr/>
          <p:nvPr/>
        </p:nvGrpSpPr>
        <p:grpSpPr>
          <a:xfrm>
            <a:off x="6214142" y="1803477"/>
            <a:ext cx="346515" cy="350300"/>
            <a:chOff x="6214142" y="1978927"/>
            <a:chExt cx="346515" cy="3503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36" name="Google Shape;11336;p80"/>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80"/>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8" name="Google Shape;11338;p80"/>
          <p:cNvGrpSpPr/>
          <p:nvPr/>
        </p:nvGrpSpPr>
        <p:grpSpPr>
          <a:xfrm>
            <a:off x="7105923" y="1803095"/>
            <a:ext cx="333285" cy="350682"/>
            <a:chOff x="7105923" y="1978545"/>
            <a:chExt cx="333285"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39" name="Google Shape;11339;p80"/>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80"/>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80"/>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80"/>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80"/>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80"/>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80"/>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46" name="Google Shape;11346;p80"/>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80"/>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48" name="Google Shape;11348;p80"/>
          <p:cNvGrpSpPr/>
          <p:nvPr/>
        </p:nvGrpSpPr>
        <p:grpSpPr>
          <a:xfrm>
            <a:off x="3616406" y="2246902"/>
            <a:ext cx="203393" cy="351827"/>
            <a:chOff x="3616406" y="2422352"/>
            <a:chExt cx="203393"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49" name="Google Shape;11349;p80"/>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80"/>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1" name="Google Shape;11351;p80"/>
          <p:cNvGrpSpPr/>
          <p:nvPr/>
        </p:nvGrpSpPr>
        <p:grpSpPr>
          <a:xfrm>
            <a:off x="878187" y="2246520"/>
            <a:ext cx="272696" cy="351827"/>
            <a:chOff x="913012" y="2421970"/>
            <a:chExt cx="272696"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52" name="Google Shape;11352;p80"/>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80"/>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80"/>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80"/>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6" name="Google Shape;11356;p80"/>
          <p:cNvGrpSpPr/>
          <p:nvPr/>
        </p:nvGrpSpPr>
        <p:grpSpPr>
          <a:xfrm>
            <a:off x="2274743" y="2246902"/>
            <a:ext cx="255649" cy="351445"/>
            <a:chOff x="2274743" y="2422352"/>
            <a:chExt cx="25564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57" name="Google Shape;11357;p80"/>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80"/>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80"/>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0" name="Google Shape;11360;p80"/>
          <p:cNvGrpSpPr/>
          <p:nvPr/>
        </p:nvGrpSpPr>
        <p:grpSpPr>
          <a:xfrm>
            <a:off x="2708723" y="2245789"/>
            <a:ext cx="246552" cy="352558"/>
            <a:chOff x="2708723" y="2421239"/>
            <a:chExt cx="246552" cy="3525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61" name="Google Shape;11361;p80"/>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80"/>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3" name="Google Shape;11363;p80"/>
          <p:cNvGrpSpPr/>
          <p:nvPr/>
        </p:nvGrpSpPr>
        <p:grpSpPr>
          <a:xfrm>
            <a:off x="1835485" y="2246902"/>
            <a:ext cx="259433" cy="350714"/>
            <a:chOff x="1835485" y="2422352"/>
            <a:chExt cx="259433" cy="3507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64" name="Google Shape;11364;p80"/>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80"/>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80"/>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80"/>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80"/>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80"/>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80"/>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1" name="Google Shape;11371;p80"/>
          <p:cNvGrpSpPr/>
          <p:nvPr/>
        </p:nvGrpSpPr>
        <p:grpSpPr>
          <a:xfrm>
            <a:off x="3150240" y="2246902"/>
            <a:ext cx="212489" cy="351445"/>
            <a:chOff x="3150240" y="2422352"/>
            <a:chExt cx="21248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72" name="Google Shape;11372;p80"/>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80"/>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4" name="Google Shape;11374;p80"/>
          <p:cNvGrpSpPr/>
          <p:nvPr/>
        </p:nvGrpSpPr>
        <p:grpSpPr>
          <a:xfrm>
            <a:off x="1367060" y="2246679"/>
            <a:ext cx="269261" cy="352050"/>
            <a:chOff x="1367060" y="2422129"/>
            <a:chExt cx="269261" cy="352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75" name="Google Shape;11375;p80"/>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80"/>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80"/>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80"/>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80"/>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80"/>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80"/>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80"/>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80"/>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80"/>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80"/>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80"/>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80"/>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80"/>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89" name="Google Shape;11389;p80"/>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90" name="Google Shape;11390;p80"/>
          <p:cNvGrpSpPr/>
          <p:nvPr/>
        </p:nvGrpSpPr>
        <p:grpSpPr>
          <a:xfrm>
            <a:off x="4882690" y="2249955"/>
            <a:ext cx="274573" cy="350682"/>
            <a:chOff x="4882690" y="2425405"/>
            <a:chExt cx="274573"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1" name="Google Shape;11391;p80"/>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80"/>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3" name="Google Shape;11393;p80"/>
          <p:cNvGrpSpPr/>
          <p:nvPr/>
        </p:nvGrpSpPr>
        <p:grpSpPr>
          <a:xfrm>
            <a:off x="6627639" y="2268434"/>
            <a:ext cx="355993" cy="313247"/>
            <a:chOff x="6627639" y="2443884"/>
            <a:chExt cx="355993" cy="3132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4" name="Google Shape;11394;p80"/>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80"/>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80"/>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7" name="Google Shape;11397;p80"/>
          <p:cNvGrpSpPr/>
          <p:nvPr/>
        </p:nvGrpSpPr>
        <p:grpSpPr>
          <a:xfrm>
            <a:off x="6183451" y="2286690"/>
            <a:ext cx="351445" cy="277976"/>
            <a:chOff x="6183451" y="2462140"/>
            <a:chExt cx="351445" cy="27797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8" name="Google Shape;11398;p80"/>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80"/>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80"/>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80"/>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80"/>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80"/>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80"/>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5" name="Google Shape;11405;p80"/>
          <p:cNvGrpSpPr/>
          <p:nvPr/>
        </p:nvGrpSpPr>
        <p:grpSpPr>
          <a:xfrm>
            <a:off x="5735477" y="2254408"/>
            <a:ext cx="353354" cy="341299"/>
            <a:chOff x="5735477" y="2429858"/>
            <a:chExt cx="353354" cy="3412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06" name="Google Shape;11406;p80"/>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80"/>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80"/>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80"/>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80"/>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80"/>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2" name="Google Shape;11412;p80"/>
          <p:cNvGrpSpPr/>
          <p:nvPr/>
        </p:nvGrpSpPr>
        <p:grpSpPr>
          <a:xfrm>
            <a:off x="5243735" y="2271523"/>
            <a:ext cx="405255" cy="275499"/>
            <a:chOff x="5283337" y="2478774"/>
            <a:chExt cx="358633" cy="2439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13" name="Google Shape;11413;p80"/>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80"/>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80"/>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80"/>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80"/>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80"/>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80"/>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80"/>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80"/>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80"/>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80"/>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80"/>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80"/>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80"/>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80"/>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80"/>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80"/>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0" name="Google Shape;11430;p80"/>
          <p:cNvGrpSpPr/>
          <p:nvPr/>
        </p:nvGrpSpPr>
        <p:grpSpPr>
          <a:xfrm>
            <a:off x="7964753" y="2295373"/>
            <a:ext cx="362068" cy="258670"/>
            <a:chOff x="7964753" y="2470823"/>
            <a:chExt cx="362068" cy="25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31" name="Google Shape;11431;p80"/>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80"/>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80"/>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80"/>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80"/>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80"/>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80"/>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80"/>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80"/>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0" name="Google Shape;11440;p80"/>
          <p:cNvGrpSpPr/>
          <p:nvPr/>
        </p:nvGrpSpPr>
        <p:grpSpPr>
          <a:xfrm>
            <a:off x="7524349" y="2280997"/>
            <a:ext cx="350332" cy="288948"/>
            <a:chOff x="7524349" y="2456447"/>
            <a:chExt cx="350332" cy="2889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41" name="Google Shape;11441;p80"/>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80"/>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80"/>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80"/>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80"/>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6" name="Google Shape;11446;p80"/>
          <p:cNvGrpSpPr/>
          <p:nvPr/>
        </p:nvGrpSpPr>
        <p:grpSpPr>
          <a:xfrm>
            <a:off x="3972749" y="2718761"/>
            <a:ext cx="355230" cy="356725"/>
            <a:chOff x="3972749" y="2894211"/>
            <a:chExt cx="355230" cy="3567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47" name="Google Shape;11447;p80"/>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80"/>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80"/>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80"/>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80"/>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2" name="Google Shape;11452;p80"/>
          <p:cNvGrpSpPr/>
          <p:nvPr/>
        </p:nvGrpSpPr>
        <p:grpSpPr>
          <a:xfrm>
            <a:off x="3527797" y="2743346"/>
            <a:ext cx="355993" cy="307904"/>
            <a:chOff x="3527797" y="2918796"/>
            <a:chExt cx="355993" cy="307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53" name="Google Shape;11453;p80"/>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80"/>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80"/>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80"/>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80"/>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80"/>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80"/>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80"/>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80"/>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80"/>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3" name="Google Shape;11463;p80"/>
          <p:cNvGrpSpPr/>
          <p:nvPr/>
        </p:nvGrpSpPr>
        <p:grpSpPr>
          <a:xfrm>
            <a:off x="3082845" y="2745509"/>
            <a:ext cx="356375" cy="302338"/>
            <a:chOff x="3082845" y="2920959"/>
            <a:chExt cx="356375" cy="3023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64" name="Google Shape;11464;p80"/>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80"/>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6" name="Google Shape;11466;p80"/>
          <p:cNvGrpSpPr/>
          <p:nvPr/>
        </p:nvGrpSpPr>
        <p:grpSpPr>
          <a:xfrm>
            <a:off x="2639038" y="2719492"/>
            <a:ext cx="355612" cy="355612"/>
            <a:chOff x="2639038" y="2894942"/>
            <a:chExt cx="355612"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67" name="Google Shape;11467;p80"/>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80"/>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9" name="Google Shape;11469;p80"/>
          <p:cNvGrpSpPr/>
          <p:nvPr/>
        </p:nvGrpSpPr>
        <p:grpSpPr>
          <a:xfrm>
            <a:off x="2194468" y="2763415"/>
            <a:ext cx="355993" cy="267766"/>
            <a:chOff x="2194468" y="2938865"/>
            <a:chExt cx="355993" cy="2677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70" name="Google Shape;11470;p80"/>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80"/>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80"/>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80"/>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80"/>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80"/>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80"/>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80"/>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80"/>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80"/>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80"/>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80"/>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80"/>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80"/>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80"/>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80"/>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80"/>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80"/>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80"/>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80"/>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0" name="Google Shape;11490;p80"/>
          <p:cNvGrpSpPr/>
          <p:nvPr/>
        </p:nvGrpSpPr>
        <p:grpSpPr>
          <a:xfrm>
            <a:off x="1749897" y="2719111"/>
            <a:ext cx="355993" cy="355612"/>
            <a:chOff x="1749897" y="2894561"/>
            <a:chExt cx="355993"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91" name="Google Shape;11491;p80"/>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80"/>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80"/>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80"/>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80"/>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80"/>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80"/>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80"/>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80"/>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80"/>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80"/>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2" name="Google Shape;11502;p80"/>
          <p:cNvGrpSpPr/>
          <p:nvPr/>
        </p:nvGrpSpPr>
        <p:grpSpPr>
          <a:xfrm>
            <a:off x="1305327" y="2718761"/>
            <a:ext cx="357520" cy="357488"/>
            <a:chOff x="1305327" y="2894211"/>
            <a:chExt cx="357520" cy="35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03" name="Google Shape;11503;p80"/>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80"/>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80"/>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80"/>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80"/>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8" name="Google Shape;11508;p80"/>
          <p:cNvGrpSpPr/>
          <p:nvPr/>
        </p:nvGrpSpPr>
        <p:grpSpPr>
          <a:xfrm>
            <a:off x="853950" y="2719270"/>
            <a:ext cx="364104" cy="353290"/>
            <a:chOff x="853950" y="2894720"/>
            <a:chExt cx="364104" cy="35329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09" name="Google Shape;11509;p80"/>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80"/>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80"/>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80"/>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80"/>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80"/>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80"/>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6" name="Google Shape;11516;p80"/>
          <p:cNvGrpSpPr/>
          <p:nvPr/>
        </p:nvGrpSpPr>
        <p:grpSpPr>
          <a:xfrm>
            <a:off x="7066548" y="2737144"/>
            <a:ext cx="352209" cy="334938"/>
            <a:chOff x="7066548" y="2912594"/>
            <a:chExt cx="352209" cy="3349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17" name="Google Shape;11517;p80"/>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80"/>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80"/>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80"/>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80"/>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80"/>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23" name="Google Shape;11523;p80"/>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80"/>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25" name="Google Shape;11525;p80"/>
          <p:cNvGrpSpPr/>
          <p:nvPr/>
        </p:nvGrpSpPr>
        <p:grpSpPr>
          <a:xfrm>
            <a:off x="7541397" y="2729352"/>
            <a:ext cx="318495" cy="352209"/>
            <a:chOff x="7541397" y="2904802"/>
            <a:chExt cx="318495" cy="3522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26" name="Google Shape;11526;p80"/>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80"/>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8" name="Google Shape;11528;p80"/>
          <p:cNvGrpSpPr/>
          <p:nvPr/>
        </p:nvGrpSpPr>
        <p:grpSpPr>
          <a:xfrm>
            <a:off x="8003015" y="2728589"/>
            <a:ext cx="306759" cy="351445"/>
            <a:chOff x="8003015" y="2904039"/>
            <a:chExt cx="30675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29" name="Google Shape;11529;p80"/>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80"/>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80"/>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80"/>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80"/>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80"/>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5" name="Google Shape;11535;p80"/>
          <p:cNvGrpSpPr/>
          <p:nvPr/>
        </p:nvGrpSpPr>
        <p:grpSpPr>
          <a:xfrm>
            <a:off x="5687770" y="2710046"/>
            <a:ext cx="369638" cy="369606"/>
            <a:chOff x="5687770" y="2885496"/>
            <a:chExt cx="369638" cy="3696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36" name="Google Shape;11536;p80"/>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80"/>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80"/>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80"/>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80"/>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80"/>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80"/>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80"/>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80"/>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80"/>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6" name="Google Shape;11546;p80"/>
          <p:cNvGrpSpPr/>
          <p:nvPr/>
        </p:nvGrpSpPr>
        <p:grpSpPr>
          <a:xfrm>
            <a:off x="4881958" y="2729352"/>
            <a:ext cx="156417" cy="349537"/>
            <a:chOff x="4881958" y="2904802"/>
            <a:chExt cx="156417" cy="3495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47" name="Google Shape;11547;p80"/>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80"/>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80"/>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80"/>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80"/>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80"/>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80"/>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4" name="Google Shape;11554;p80"/>
          <p:cNvGrpSpPr/>
          <p:nvPr/>
        </p:nvGrpSpPr>
        <p:grpSpPr>
          <a:xfrm>
            <a:off x="5230318" y="2711064"/>
            <a:ext cx="371133" cy="367443"/>
            <a:chOff x="5230318" y="2886514"/>
            <a:chExt cx="371133" cy="3674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55" name="Google Shape;11555;p80"/>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80"/>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80"/>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80"/>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80"/>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80"/>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80"/>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80"/>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80"/>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4" name="Google Shape;11564;p80"/>
          <p:cNvGrpSpPr/>
          <p:nvPr/>
        </p:nvGrpSpPr>
        <p:grpSpPr>
          <a:xfrm>
            <a:off x="5748358" y="3259128"/>
            <a:ext cx="352590" cy="182561"/>
            <a:chOff x="5748358" y="3434578"/>
            <a:chExt cx="352590" cy="1825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65" name="Google Shape;11565;p80"/>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80"/>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80"/>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80"/>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80"/>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80"/>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1" name="Google Shape;11571;p80"/>
          <p:cNvGrpSpPr/>
          <p:nvPr/>
        </p:nvGrpSpPr>
        <p:grpSpPr>
          <a:xfrm>
            <a:off x="862283" y="4099321"/>
            <a:ext cx="341204" cy="359301"/>
            <a:chOff x="862283" y="4274771"/>
            <a:chExt cx="341204" cy="3593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72" name="Google Shape;11572;p80"/>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80"/>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80"/>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5" name="Google Shape;11575;p80"/>
          <p:cNvGrpSpPr/>
          <p:nvPr/>
        </p:nvGrpSpPr>
        <p:grpSpPr>
          <a:xfrm>
            <a:off x="1396957" y="4111915"/>
            <a:ext cx="301861" cy="332871"/>
            <a:chOff x="1396957" y="4287365"/>
            <a:chExt cx="301861" cy="3328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76" name="Google Shape;11576;p80"/>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80"/>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80"/>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80"/>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80"/>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80"/>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80"/>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80"/>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80"/>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80"/>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80"/>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80"/>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80"/>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80"/>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80"/>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1" name="Google Shape;11591;p80"/>
          <p:cNvGrpSpPr/>
          <p:nvPr/>
        </p:nvGrpSpPr>
        <p:grpSpPr>
          <a:xfrm>
            <a:off x="1865381" y="4102056"/>
            <a:ext cx="396131" cy="355612"/>
            <a:chOff x="1865381" y="4277506"/>
            <a:chExt cx="396131"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92" name="Google Shape;11592;p80"/>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80"/>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80"/>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80"/>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80"/>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80"/>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8" name="Google Shape;11598;p80"/>
          <p:cNvGrpSpPr/>
          <p:nvPr/>
        </p:nvGrpSpPr>
        <p:grpSpPr>
          <a:xfrm>
            <a:off x="2411823" y="4128549"/>
            <a:ext cx="334398" cy="299953"/>
            <a:chOff x="2411823" y="4303999"/>
            <a:chExt cx="334398" cy="2999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99" name="Google Shape;11599;p80"/>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80"/>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80"/>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80"/>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80"/>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80"/>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80"/>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6" name="Google Shape;11606;p80"/>
          <p:cNvGrpSpPr/>
          <p:nvPr/>
        </p:nvGrpSpPr>
        <p:grpSpPr>
          <a:xfrm>
            <a:off x="2903337" y="4103582"/>
            <a:ext cx="382519" cy="350682"/>
            <a:chOff x="2903337" y="4279032"/>
            <a:chExt cx="382519"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07" name="Google Shape;11607;p80"/>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80"/>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80"/>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80"/>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80"/>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80"/>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80"/>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80"/>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80"/>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80"/>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80"/>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80"/>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80"/>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80"/>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80"/>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2" name="Google Shape;11622;p80"/>
          <p:cNvGrpSpPr/>
          <p:nvPr/>
        </p:nvGrpSpPr>
        <p:grpSpPr>
          <a:xfrm>
            <a:off x="3933342" y="4140317"/>
            <a:ext cx="383632" cy="276449"/>
            <a:chOff x="3933342" y="4315767"/>
            <a:chExt cx="383632" cy="2764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23" name="Google Shape;11623;p80"/>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80"/>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80"/>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80"/>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80"/>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80"/>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9" name="Google Shape;11629;p80"/>
          <p:cNvGrpSpPr/>
          <p:nvPr/>
        </p:nvGrpSpPr>
        <p:grpSpPr>
          <a:xfrm>
            <a:off x="3441065" y="4127055"/>
            <a:ext cx="337069" cy="302593"/>
            <a:chOff x="3441065" y="4302505"/>
            <a:chExt cx="337069" cy="3025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30" name="Google Shape;11630;p80"/>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80"/>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80"/>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80"/>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80"/>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80"/>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80"/>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80"/>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80"/>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80"/>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80"/>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80"/>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80"/>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3" name="Google Shape;11643;p80"/>
          <p:cNvGrpSpPr/>
          <p:nvPr/>
        </p:nvGrpSpPr>
        <p:grpSpPr>
          <a:xfrm>
            <a:off x="3532345" y="3187185"/>
            <a:ext cx="339328" cy="336274"/>
            <a:chOff x="3532345" y="3362635"/>
            <a:chExt cx="339328" cy="3362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44" name="Google Shape;11644;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80"/>
            <p:cNvSpPr/>
            <p:nvPr/>
          </p:nvSpPr>
          <p:spPr>
            <a:xfrm>
              <a:off x="3819385" y="3493258"/>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80"/>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80"/>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49" name="Google Shape;11649;p80"/>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50" name="Google Shape;11650;p80"/>
          <p:cNvGrpSpPr/>
          <p:nvPr/>
        </p:nvGrpSpPr>
        <p:grpSpPr>
          <a:xfrm>
            <a:off x="1883955" y="3633250"/>
            <a:ext cx="162873" cy="351445"/>
            <a:chOff x="1883955" y="3808700"/>
            <a:chExt cx="162873"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1" name="Google Shape;11651;p80"/>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80"/>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3" name="Google Shape;11653;p80"/>
          <p:cNvGrpSpPr/>
          <p:nvPr/>
        </p:nvGrpSpPr>
        <p:grpSpPr>
          <a:xfrm>
            <a:off x="939156" y="3633759"/>
            <a:ext cx="192007" cy="351318"/>
            <a:chOff x="939156" y="3809209"/>
            <a:chExt cx="192007" cy="351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4" name="Google Shape;11654;p80"/>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80"/>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6" name="Google Shape;11656;p80"/>
          <p:cNvGrpSpPr/>
          <p:nvPr/>
        </p:nvGrpSpPr>
        <p:grpSpPr>
          <a:xfrm>
            <a:off x="2306167" y="3634395"/>
            <a:ext cx="193915" cy="349155"/>
            <a:chOff x="2306167" y="3809845"/>
            <a:chExt cx="193915" cy="3491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7" name="Google Shape;11657;p80"/>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80"/>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80"/>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80"/>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80"/>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80"/>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80"/>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4" name="Google Shape;11664;p80"/>
          <p:cNvGrpSpPr/>
          <p:nvPr/>
        </p:nvGrpSpPr>
        <p:grpSpPr>
          <a:xfrm>
            <a:off x="1323901" y="3631723"/>
            <a:ext cx="356343" cy="356757"/>
            <a:chOff x="1323901" y="3807173"/>
            <a:chExt cx="356343" cy="356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65" name="Google Shape;11665;p80"/>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80"/>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80"/>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80"/>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80"/>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80"/>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80"/>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80"/>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80"/>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80"/>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80"/>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80"/>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80"/>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80"/>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80"/>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80"/>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80"/>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80"/>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80"/>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80"/>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80"/>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80"/>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80"/>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80"/>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89" name="Google Shape;11689;p80"/>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0" name="Google Shape;11690;p80"/>
          <p:cNvGrpSpPr/>
          <p:nvPr/>
        </p:nvGrpSpPr>
        <p:grpSpPr>
          <a:xfrm>
            <a:off x="859262" y="3178470"/>
            <a:ext cx="306759" cy="351445"/>
            <a:chOff x="859262" y="3353920"/>
            <a:chExt cx="30675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91" name="Google Shape;11691;p80"/>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80"/>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80"/>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80"/>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80"/>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96" name="Google Shape;11696;p80"/>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7" name="Google Shape;11697;p80"/>
          <p:cNvGrpSpPr/>
          <p:nvPr/>
        </p:nvGrpSpPr>
        <p:grpSpPr>
          <a:xfrm>
            <a:off x="3967437" y="3661652"/>
            <a:ext cx="364708" cy="295405"/>
            <a:chOff x="3967437" y="3837102"/>
            <a:chExt cx="364708" cy="2954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98" name="Google Shape;11698;p8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8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8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8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8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03" name="Google Shape;11703;p80"/>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80"/>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80"/>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06" name="Google Shape;11706;p80"/>
          <p:cNvGrpSpPr/>
          <p:nvPr/>
        </p:nvGrpSpPr>
        <p:grpSpPr>
          <a:xfrm>
            <a:off x="5811827" y="3631001"/>
            <a:ext cx="283743" cy="308444"/>
            <a:chOff x="5964227" y="3858701"/>
            <a:chExt cx="283743" cy="308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07" name="Google Shape;11707;p80"/>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80"/>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80"/>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80"/>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1" name="Google Shape;11711;p80"/>
          <p:cNvGrpSpPr/>
          <p:nvPr/>
        </p:nvGrpSpPr>
        <p:grpSpPr>
          <a:xfrm>
            <a:off x="6243508" y="3697623"/>
            <a:ext cx="320372" cy="213602"/>
            <a:chOff x="6395908" y="3873073"/>
            <a:chExt cx="320372" cy="21360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12" name="Google Shape;11712;p80"/>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80"/>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80"/>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80"/>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80"/>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80"/>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80"/>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80"/>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80"/>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80"/>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2" name="Google Shape;11722;p80"/>
          <p:cNvGrpSpPr/>
          <p:nvPr/>
        </p:nvGrpSpPr>
        <p:grpSpPr>
          <a:xfrm>
            <a:off x="7262890" y="3627366"/>
            <a:ext cx="357138" cy="352018"/>
            <a:chOff x="7415290" y="3802816"/>
            <a:chExt cx="357138" cy="352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23" name="Google Shape;11723;p80"/>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80"/>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80"/>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80"/>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80"/>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80"/>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80"/>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80"/>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1" name="Google Shape;11731;p80"/>
          <p:cNvGrpSpPr/>
          <p:nvPr/>
        </p:nvGrpSpPr>
        <p:grpSpPr>
          <a:xfrm>
            <a:off x="6737312" y="3657963"/>
            <a:ext cx="355230" cy="293401"/>
            <a:chOff x="6889712" y="3833413"/>
            <a:chExt cx="355230" cy="2934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32" name="Google Shape;11732;p80"/>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80"/>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80"/>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80"/>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80"/>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7" name="Google Shape;11737;p80"/>
          <p:cNvGrpSpPr/>
          <p:nvPr/>
        </p:nvGrpSpPr>
        <p:grpSpPr>
          <a:xfrm>
            <a:off x="7707152" y="3660420"/>
            <a:ext cx="282318" cy="337168"/>
            <a:chOff x="1635875" y="237775"/>
            <a:chExt cx="4370250" cy="52193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38" name="Google Shape;11738;p80"/>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80"/>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0" name="Google Shape;11740;p80"/>
          <p:cNvGrpSpPr/>
          <p:nvPr/>
        </p:nvGrpSpPr>
        <p:grpSpPr>
          <a:xfrm>
            <a:off x="3103963" y="3185690"/>
            <a:ext cx="297886" cy="337578"/>
            <a:chOff x="3103963" y="3361140"/>
            <a:chExt cx="297886" cy="3375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41" name="Google Shape;11741;p80"/>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80"/>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80"/>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80"/>
            <p:cNvSpPr/>
            <p:nvPr/>
          </p:nvSpPr>
          <p:spPr>
            <a:xfrm>
              <a:off x="3277873" y="3490618"/>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80"/>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80"/>
            <p:cNvSpPr/>
            <p:nvPr/>
          </p:nvSpPr>
          <p:spPr>
            <a:xfrm>
              <a:off x="3278986" y="3524681"/>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80"/>
            <p:cNvSpPr/>
            <p:nvPr/>
          </p:nvSpPr>
          <p:spPr>
            <a:xfrm>
              <a:off x="3219543" y="3586415"/>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80"/>
            <p:cNvSpPr/>
            <p:nvPr/>
          </p:nvSpPr>
          <p:spPr>
            <a:xfrm>
              <a:off x="3247181" y="3444787"/>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80"/>
            <p:cNvSpPr/>
            <p:nvPr/>
          </p:nvSpPr>
          <p:spPr>
            <a:xfrm>
              <a:off x="3257422" y="360422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80"/>
            <p:cNvSpPr/>
            <p:nvPr/>
          </p:nvSpPr>
          <p:spPr>
            <a:xfrm>
              <a:off x="3247181" y="344478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80"/>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80"/>
            <p:cNvSpPr/>
            <p:nvPr/>
          </p:nvSpPr>
          <p:spPr>
            <a:xfrm>
              <a:off x="3269922" y="339860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5" name="Google Shape;11765;p80"/>
          <p:cNvGrpSpPr/>
          <p:nvPr/>
        </p:nvGrpSpPr>
        <p:grpSpPr>
          <a:xfrm>
            <a:off x="2667821" y="3185658"/>
            <a:ext cx="273046" cy="337801"/>
            <a:chOff x="2667821" y="3361108"/>
            <a:chExt cx="273046" cy="337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66" name="Google Shape;11766;p80"/>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80"/>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80"/>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80"/>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80"/>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80"/>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80"/>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80"/>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80"/>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80"/>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80"/>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80"/>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80"/>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80"/>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80"/>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80"/>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80"/>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80"/>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80"/>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5" name="Google Shape;11785;p80"/>
          <p:cNvGrpSpPr/>
          <p:nvPr/>
        </p:nvGrpSpPr>
        <p:grpSpPr>
          <a:xfrm>
            <a:off x="2212469" y="3184863"/>
            <a:ext cx="282715" cy="338660"/>
            <a:chOff x="2212469" y="3360313"/>
            <a:chExt cx="282715" cy="3386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86" name="Google Shape;11786;p80"/>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80"/>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80"/>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9" name="Google Shape;11789;p80"/>
          <p:cNvGrpSpPr/>
          <p:nvPr/>
        </p:nvGrpSpPr>
        <p:grpSpPr>
          <a:xfrm>
            <a:off x="1768821" y="3185658"/>
            <a:ext cx="278739" cy="339073"/>
            <a:chOff x="1768821" y="3361108"/>
            <a:chExt cx="278739" cy="3390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90" name="Google Shape;11790;p80"/>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80"/>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80"/>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80"/>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80"/>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80"/>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80"/>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80"/>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80"/>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80"/>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80"/>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1" name="Google Shape;11801;p80"/>
          <p:cNvGrpSpPr/>
          <p:nvPr/>
        </p:nvGrpSpPr>
        <p:grpSpPr>
          <a:xfrm>
            <a:off x="5337883" y="3161423"/>
            <a:ext cx="307141" cy="376826"/>
            <a:chOff x="5337883" y="3336873"/>
            <a:chExt cx="307141" cy="3768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2" name="Google Shape;11802;p80"/>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80"/>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4" name="Google Shape;11804;p80"/>
          <p:cNvGrpSpPr/>
          <p:nvPr/>
        </p:nvGrpSpPr>
        <p:grpSpPr>
          <a:xfrm>
            <a:off x="4883835" y="3161805"/>
            <a:ext cx="323425" cy="377557"/>
            <a:chOff x="4883835" y="3337255"/>
            <a:chExt cx="323425" cy="3775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5" name="Google Shape;11805;p80"/>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80"/>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80"/>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8" name="Google Shape;11808;p80"/>
          <p:cNvGrpSpPr/>
          <p:nvPr/>
        </p:nvGrpSpPr>
        <p:grpSpPr>
          <a:xfrm>
            <a:off x="6193310" y="3231839"/>
            <a:ext cx="352590" cy="237488"/>
            <a:chOff x="6193310" y="3407289"/>
            <a:chExt cx="352590" cy="23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9" name="Google Shape;11809;p80"/>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80"/>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80"/>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80"/>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80"/>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4" name="Google Shape;11814;p80"/>
          <p:cNvGrpSpPr/>
          <p:nvPr/>
        </p:nvGrpSpPr>
        <p:grpSpPr>
          <a:xfrm>
            <a:off x="6637117" y="3222393"/>
            <a:ext cx="353735" cy="254504"/>
            <a:chOff x="6637117" y="3397843"/>
            <a:chExt cx="353735" cy="2545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15" name="Google Shape;11815;p80"/>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80"/>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80"/>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80"/>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80"/>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80"/>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1" name="Google Shape;11821;p80"/>
          <p:cNvGrpSpPr/>
          <p:nvPr/>
        </p:nvGrpSpPr>
        <p:grpSpPr>
          <a:xfrm>
            <a:off x="7075994" y="3174081"/>
            <a:ext cx="360637" cy="352336"/>
            <a:chOff x="7075994" y="3349531"/>
            <a:chExt cx="360637" cy="3523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22" name="Google Shape;11822;p80"/>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80"/>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80"/>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80"/>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80"/>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80"/>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80"/>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9" name="Google Shape;11829;p80"/>
          <p:cNvGrpSpPr/>
          <p:nvPr/>
        </p:nvGrpSpPr>
        <p:grpSpPr>
          <a:xfrm>
            <a:off x="7651983" y="3173731"/>
            <a:ext cx="107183" cy="352399"/>
            <a:chOff x="7651983" y="3349181"/>
            <a:chExt cx="107183" cy="3523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30" name="Google Shape;11830;p80"/>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80"/>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2" name="Google Shape;11832;p80"/>
          <p:cNvGrpSpPr/>
          <p:nvPr/>
        </p:nvGrpSpPr>
        <p:grpSpPr>
          <a:xfrm>
            <a:off x="7973468" y="3206872"/>
            <a:ext cx="352590" cy="287072"/>
            <a:chOff x="7973468" y="3382322"/>
            <a:chExt cx="352590" cy="2870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33" name="Google Shape;11833;p80"/>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80"/>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80"/>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80"/>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80"/>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80"/>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80"/>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80"/>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80"/>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80"/>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80"/>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80"/>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45" name="Google Shape;11845;p80"/>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فرآیند خلاق</a:t>
            </a:r>
            <a:endParaRPr sz="2400" dirty="0">
              <a:solidFill>
                <a:srgbClr val="FFFFFF"/>
              </a:solidFill>
            </a:endParaRPr>
          </a:p>
        </p:txBody>
      </p:sp>
      <p:sp>
        <p:nvSpPr>
          <p:cNvPr id="11846" name="Google Shape;11846;p80"/>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هنرهای نمایشی</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1850"/>
        <p:cNvGrpSpPr/>
        <p:nvPr/>
      </p:nvGrpSpPr>
      <p:grpSpPr>
        <a:xfrm>
          <a:off x="0" y="0"/>
          <a:ext cx="0" cy="0"/>
          <a:chOff x="0" y="0"/>
          <a:chExt cx="0" cy="0"/>
        </a:xfrm>
      </p:grpSpPr>
      <p:grpSp>
        <p:nvGrpSpPr>
          <p:cNvPr id="11851" name="Google Shape;11851;p81"/>
          <p:cNvGrpSpPr/>
          <p:nvPr/>
        </p:nvGrpSpPr>
        <p:grpSpPr>
          <a:xfrm>
            <a:off x="821808" y="1576858"/>
            <a:ext cx="347872" cy="347488"/>
            <a:chOff x="849677" y="1500658"/>
            <a:chExt cx="347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52" name="Google Shape;11852;p81"/>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3" name="Google Shape;11853;p81"/>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4" name="Google Shape;11854;p81"/>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5" name="Google Shape;11855;p81"/>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6" name="Google Shape;11856;p81"/>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7" name="Google Shape;11857;p81"/>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58" name="Google Shape;11858;p81"/>
          <p:cNvGrpSpPr/>
          <p:nvPr/>
        </p:nvGrpSpPr>
        <p:grpSpPr>
          <a:xfrm>
            <a:off x="1387984" y="1576858"/>
            <a:ext cx="315872" cy="347488"/>
            <a:chOff x="1415853" y="1500658"/>
            <a:chExt cx="315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59" name="Google Shape;11859;p81"/>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0" name="Google Shape;11860;p81"/>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1" name="Google Shape;11861;p81"/>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2" name="Google Shape;11862;p81"/>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63" name="Google Shape;11863;p81"/>
          <p:cNvGrpSpPr/>
          <p:nvPr/>
        </p:nvGrpSpPr>
        <p:grpSpPr>
          <a:xfrm>
            <a:off x="4669520" y="1576858"/>
            <a:ext cx="347520" cy="347104"/>
            <a:chOff x="4697389" y="1500658"/>
            <a:chExt cx="347520" cy="3471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64" name="Google Shape;11864;p81"/>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5" name="Google Shape;11865;p81"/>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6" name="Google Shape;11866;p81"/>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67" name="Google Shape;11867;p81"/>
          <p:cNvGrpSpPr/>
          <p:nvPr/>
        </p:nvGrpSpPr>
        <p:grpSpPr>
          <a:xfrm>
            <a:off x="3575664" y="2041146"/>
            <a:ext cx="347520" cy="353760"/>
            <a:chOff x="3603533" y="1964946"/>
            <a:chExt cx="347520" cy="3537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68" name="Google Shape;11868;p81"/>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9" name="Google Shape;11869;p81"/>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0" name="Google Shape;11870;p81"/>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71" name="Google Shape;11871;p81"/>
          <p:cNvGrpSpPr/>
          <p:nvPr/>
        </p:nvGrpSpPr>
        <p:grpSpPr>
          <a:xfrm>
            <a:off x="1922896" y="2040538"/>
            <a:ext cx="357792" cy="352448"/>
            <a:chOff x="1950765" y="1964338"/>
            <a:chExt cx="357792" cy="3524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72" name="Google Shape;11872;p81"/>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3" name="Google Shape;11873;p81"/>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4" name="Google Shape;11874;p81"/>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5" name="Google Shape;11875;p81"/>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76" name="Google Shape;11876;p81"/>
          <p:cNvGrpSpPr/>
          <p:nvPr/>
        </p:nvGrpSpPr>
        <p:grpSpPr>
          <a:xfrm>
            <a:off x="7407760" y="2040890"/>
            <a:ext cx="367712" cy="353248"/>
            <a:chOff x="7435629" y="1964690"/>
            <a:chExt cx="367712" cy="3532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77" name="Google Shape;11877;p81"/>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8" name="Google Shape;11878;p81"/>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9" name="Google Shape;11879;p81"/>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0" name="Google Shape;11880;p81"/>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81" name="Google Shape;11881;p81"/>
          <p:cNvGrpSpPr/>
          <p:nvPr/>
        </p:nvGrpSpPr>
        <p:grpSpPr>
          <a:xfrm>
            <a:off x="2484880" y="2041242"/>
            <a:ext cx="333024" cy="352896"/>
            <a:chOff x="2512749" y="1965042"/>
            <a:chExt cx="333024" cy="3528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82" name="Google Shape;11882;p81"/>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3" name="Google Shape;11883;p81"/>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4" name="Google Shape;11884;p81"/>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5" name="Google Shape;11885;p81"/>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6" name="Google Shape;11886;p81"/>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87" name="Google Shape;11887;p81"/>
          <p:cNvGrpSpPr/>
          <p:nvPr/>
        </p:nvGrpSpPr>
        <p:grpSpPr>
          <a:xfrm>
            <a:off x="1370448" y="2057978"/>
            <a:ext cx="365792" cy="335392"/>
            <a:chOff x="1398317" y="1981778"/>
            <a:chExt cx="365792" cy="3353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88" name="Google Shape;11888;p81"/>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9" name="Google Shape;11889;p81"/>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0" name="Google Shape;11890;p81"/>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1" name="Google Shape;11891;p81"/>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2" name="Google Shape;11892;p81"/>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3" name="Google Shape;11893;p81"/>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94" name="Google Shape;11894;p81"/>
          <p:cNvGrpSpPr/>
          <p:nvPr/>
        </p:nvGrpSpPr>
        <p:grpSpPr>
          <a:xfrm>
            <a:off x="3024368" y="2079770"/>
            <a:ext cx="353600" cy="314752"/>
            <a:chOff x="3052237" y="2003570"/>
            <a:chExt cx="353600" cy="3147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95" name="Google Shape;11895;p81"/>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6" name="Google Shape;11896;p81"/>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7" name="Google Shape;11897;p81"/>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98" name="Google Shape;11898;p81"/>
          <p:cNvGrpSpPr/>
          <p:nvPr/>
        </p:nvGrpSpPr>
        <p:grpSpPr>
          <a:xfrm>
            <a:off x="1376144" y="3034266"/>
            <a:ext cx="368096" cy="223968"/>
            <a:chOff x="1404013" y="2958066"/>
            <a:chExt cx="368096" cy="2239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99" name="Google Shape;11899;p81"/>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0" name="Google Shape;11900;p81"/>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01" name="Google Shape;11901;p81"/>
          <p:cNvSpPr/>
          <p:nvPr/>
        </p:nvSpPr>
        <p:spPr>
          <a:xfrm>
            <a:off x="4119728"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2" name="Google Shape;11902;p81"/>
          <p:cNvSpPr/>
          <p:nvPr/>
        </p:nvSpPr>
        <p:spPr>
          <a:xfrm>
            <a:off x="852272"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03" name="Google Shape;11903;p81"/>
          <p:cNvGrpSpPr/>
          <p:nvPr/>
        </p:nvGrpSpPr>
        <p:grpSpPr>
          <a:xfrm>
            <a:off x="1923280" y="2961402"/>
            <a:ext cx="370368" cy="367328"/>
            <a:chOff x="1951149" y="2885202"/>
            <a:chExt cx="370368" cy="3673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04" name="Google Shape;11904;p81"/>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5" name="Google Shape;11905;p81"/>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6" name="Google Shape;11906;p81"/>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07" name="Google Shape;11907;p81"/>
          <p:cNvGrpSpPr/>
          <p:nvPr/>
        </p:nvGrpSpPr>
        <p:grpSpPr>
          <a:xfrm>
            <a:off x="2473808" y="2982362"/>
            <a:ext cx="367328" cy="327296"/>
            <a:chOff x="2501677" y="2906162"/>
            <a:chExt cx="367328" cy="32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08" name="Google Shape;11908;p81"/>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9" name="Google Shape;11909;p81"/>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0" name="Google Shape;11910;p81"/>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11" name="Google Shape;11911;p81"/>
          <p:cNvSpPr/>
          <p:nvPr/>
        </p:nvSpPr>
        <p:spPr>
          <a:xfrm>
            <a:off x="3569968"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12" name="Google Shape;11912;p81"/>
          <p:cNvGrpSpPr/>
          <p:nvPr/>
        </p:nvGrpSpPr>
        <p:grpSpPr>
          <a:xfrm>
            <a:off x="3022448" y="2969914"/>
            <a:ext cx="367712" cy="354240"/>
            <a:chOff x="3050317" y="2893714"/>
            <a:chExt cx="367712" cy="3542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13" name="Google Shape;11913;p81"/>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4" name="Google Shape;11914;p81"/>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15" name="Google Shape;11915;p81"/>
          <p:cNvSpPr/>
          <p:nvPr/>
        </p:nvSpPr>
        <p:spPr>
          <a:xfrm>
            <a:off x="4666864"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6" name="Google Shape;11916;p81"/>
          <p:cNvSpPr/>
          <p:nvPr/>
        </p:nvSpPr>
        <p:spPr>
          <a:xfrm>
            <a:off x="8018512"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17" name="Google Shape;11917;p81"/>
          <p:cNvGrpSpPr/>
          <p:nvPr/>
        </p:nvGrpSpPr>
        <p:grpSpPr>
          <a:xfrm>
            <a:off x="7503408" y="2962554"/>
            <a:ext cx="185184" cy="367296"/>
            <a:chOff x="7531277" y="2886354"/>
            <a:chExt cx="185184" cy="36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18" name="Google Shape;11918;p81"/>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9" name="Google Shape;11919;p81"/>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0" name="Google Shape;11920;p81"/>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21" name="Google Shape;11921;p81"/>
          <p:cNvGrpSpPr/>
          <p:nvPr/>
        </p:nvGrpSpPr>
        <p:grpSpPr>
          <a:xfrm>
            <a:off x="6898768" y="2962938"/>
            <a:ext cx="297184" cy="367296"/>
            <a:chOff x="6926637" y="2886738"/>
            <a:chExt cx="297184" cy="36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22" name="Google Shape;11922;p81"/>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3" name="Google Shape;11923;p81"/>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4" name="Google Shape;11924;p81"/>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25" name="Google Shape;11925;p81"/>
          <p:cNvSpPr/>
          <p:nvPr/>
        </p:nvSpPr>
        <p:spPr>
          <a:xfrm>
            <a:off x="5227696"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6" name="Google Shape;11926;p81"/>
          <p:cNvSpPr/>
          <p:nvPr/>
        </p:nvSpPr>
        <p:spPr>
          <a:xfrm>
            <a:off x="5806416"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27" name="Google Shape;11927;p81"/>
          <p:cNvGrpSpPr/>
          <p:nvPr/>
        </p:nvGrpSpPr>
        <p:grpSpPr>
          <a:xfrm>
            <a:off x="6312784" y="2962554"/>
            <a:ext cx="370368" cy="368064"/>
            <a:chOff x="6340653" y="2886354"/>
            <a:chExt cx="370368" cy="368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28" name="Google Shape;11928;p81"/>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9" name="Google Shape;11929;p81"/>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0" name="Google Shape;11930;p81"/>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1" name="Google Shape;11931;p81"/>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2" name="Google Shape;11932;p81"/>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3" name="Google Shape;11933;p81"/>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34" name="Google Shape;11934;p81"/>
          <p:cNvGrpSpPr/>
          <p:nvPr/>
        </p:nvGrpSpPr>
        <p:grpSpPr>
          <a:xfrm>
            <a:off x="5218928" y="2057626"/>
            <a:ext cx="354752" cy="336512"/>
            <a:chOff x="5246797" y="1981426"/>
            <a:chExt cx="354752" cy="3365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35" name="Google Shape;11935;p81"/>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6" name="Google Shape;11936;p81"/>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37" name="Google Shape;11937;p81"/>
          <p:cNvGrpSpPr/>
          <p:nvPr/>
        </p:nvGrpSpPr>
        <p:grpSpPr>
          <a:xfrm>
            <a:off x="4120880" y="2178266"/>
            <a:ext cx="355136" cy="216256"/>
            <a:chOff x="4148749" y="2102066"/>
            <a:chExt cx="355136" cy="2162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38" name="Google Shape;11938;p81"/>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9" name="Google Shape;11939;p81"/>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0" name="Google Shape;11940;p81"/>
          <p:cNvGrpSpPr/>
          <p:nvPr/>
        </p:nvGrpSpPr>
        <p:grpSpPr>
          <a:xfrm>
            <a:off x="5766800" y="2077626"/>
            <a:ext cx="354752" cy="315360"/>
            <a:chOff x="5794669" y="2001426"/>
            <a:chExt cx="354752" cy="3153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1" name="Google Shape;11941;p81"/>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42" name="Google Shape;11942;p81"/>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3" name="Google Shape;11943;p81"/>
          <p:cNvGrpSpPr/>
          <p:nvPr/>
        </p:nvGrpSpPr>
        <p:grpSpPr>
          <a:xfrm>
            <a:off x="6317360" y="2106042"/>
            <a:ext cx="352832" cy="289216"/>
            <a:chOff x="6345229" y="2029842"/>
            <a:chExt cx="352832" cy="2892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4" name="Google Shape;11944;p81"/>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45" name="Google Shape;11945;p81"/>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6" name="Google Shape;11946;p81"/>
          <p:cNvGrpSpPr/>
          <p:nvPr/>
        </p:nvGrpSpPr>
        <p:grpSpPr>
          <a:xfrm>
            <a:off x="4669520" y="2112538"/>
            <a:ext cx="354752" cy="281984"/>
            <a:chOff x="4697389" y="2036338"/>
            <a:chExt cx="354752" cy="281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7" name="Google Shape;11947;p81"/>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48" name="Google Shape;11948;p81"/>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9" name="Google Shape;11949;p81"/>
          <p:cNvGrpSpPr/>
          <p:nvPr/>
        </p:nvGrpSpPr>
        <p:grpSpPr>
          <a:xfrm>
            <a:off x="1376144" y="2500954"/>
            <a:ext cx="353600" cy="354944"/>
            <a:chOff x="1404013" y="2424754"/>
            <a:chExt cx="353600" cy="354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0" name="Google Shape;11950;p81"/>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1" name="Google Shape;11951;p81"/>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2" name="Google Shape;11952;p81"/>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3" name="Google Shape;11953;p81"/>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4" name="Google Shape;11954;p81"/>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55" name="Google Shape;11955;p81"/>
          <p:cNvGrpSpPr/>
          <p:nvPr/>
        </p:nvGrpSpPr>
        <p:grpSpPr>
          <a:xfrm>
            <a:off x="826384" y="2504474"/>
            <a:ext cx="355104" cy="351040"/>
            <a:chOff x="854253" y="2428274"/>
            <a:chExt cx="355104" cy="3510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6" name="Google Shape;11956;p81"/>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7" name="Google Shape;11957;p81"/>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58" name="Google Shape;11958;p81"/>
          <p:cNvGrpSpPr/>
          <p:nvPr/>
        </p:nvGrpSpPr>
        <p:grpSpPr>
          <a:xfrm>
            <a:off x="6869040" y="2517146"/>
            <a:ext cx="354752" cy="275904"/>
            <a:chOff x="6896909" y="2440946"/>
            <a:chExt cx="354752" cy="275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9" name="Google Shape;11959;p81"/>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0" name="Google Shape;11960;p81"/>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61" name="Google Shape;11961;p81"/>
          <p:cNvSpPr/>
          <p:nvPr/>
        </p:nvSpPr>
        <p:spPr>
          <a:xfrm>
            <a:off x="6319632"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62" name="Google Shape;11962;p81"/>
          <p:cNvGrpSpPr/>
          <p:nvPr/>
        </p:nvGrpSpPr>
        <p:grpSpPr>
          <a:xfrm>
            <a:off x="5237200" y="2500954"/>
            <a:ext cx="321984" cy="354560"/>
            <a:chOff x="5265069" y="2424754"/>
            <a:chExt cx="321984" cy="354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63" name="Google Shape;11963;p81"/>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4" name="Google Shape;11964;p81"/>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65" name="Google Shape;11965;p81"/>
          <p:cNvGrpSpPr/>
          <p:nvPr/>
        </p:nvGrpSpPr>
        <p:grpSpPr>
          <a:xfrm>
            <a:off x="4122800" y="2542970"/>
            <a:ext cx="355104" cy="259584"/>
            <a:chOff x="4150669" y="2466770"/>
            <a:chExt cx="355104" cy="2595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66" name="Google Shape;11966;p81"/>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7" name="Google Shape;11967;p81"/>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8" name="Google Shape;11968;p81"/>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9" name="Google Shape;11969;p81"/>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70" name="Google Shape;11970;p81"/>
          <p:cNvGrpSpPr/>
          <p:nvPr/>
        </p:nvGrpSpPr>
        <p:grpSpPr>
          <a:xfrm>
            <a:off x="4671824" y="2501146"/>
            <a:ext cx="354336" cy="353984"/>
            <a:chOff x="4699693" y="2424946"/>
            <a:chExt cx="354336" cy="353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71" name="Google Shape;11971;p81"/>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2" name="Google Shape;11972;p81"/>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73" name="Google Shape;11973;p81"/>
          <p:cNvSpPr/>
          <p:nvPr/>
        </p:nvSpPr>
        <p:spPr>
          <a:xfrm>
            <a:off x="5782032"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4" name="Google Shape;11974;p81"/>
          <p:cNvSpPr/>
          <p:nvPr/>
        </p:nvSpPr>
        <p:spPr>
          <a:xfrm>
            <a:off x="3023984"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75" name="Google Shape;11975;p81"/>
          <p:cNvGrpSpPr/>
          <p:nvPr/>
        </p:nvGrpSpPr>
        <p:grpSpPr>
          <a:xfrm>
            <a:off x="1925168" y="2628442"/>
            <a:ext cx="355136" cy="227072"/>
            <a:chOff x="1953037" y="2552242"/>
            <a:chExt cx="355136" cy="2270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76" name="Google Shape;11976;p81"/>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7" name="Google Shape;11977;p81"/>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78" name="Google Shape;11978;p81"/>
          <p:cNvSpPr/>
          <p:nvPr/>
        </p:nvSpPr>
        <p:spPr>
          <a:xfrm>
            <a:off x="3576048"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79" name="Google Shape;11979;p81"/>
          <p:cNvGrpSpPr/>
          <p:nvPr/>
        </p:nvGrpSpPr>
        <p:grpSpPr>
          <a:xfrm>
            <a:off x="2473072" y="2603418"/>
            <a:ext cx="355104" cy="250944"/>
            <a:chOff x="2500941" y="2527218"/>
            <a:chExt cx="355104" cy="250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80" name="Google Shape;11980;p81"/>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1" name="Google Shape;11981;p81"/>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2" name="Google Shape;11982;p81"/>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3" name="Google Shape;11983;p81"/>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4" name="Google Shape;11984;p81"/>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85" name="Google Shape;11985;p81"/>
          <p:cNvSpPr/>
          <p:nvPr/>
        </p:nvSpPr>
        <p:spPr>
          <a:xfrm>
            <a:off x="7419568"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86" name="Google Shape;11986;p81"/>
          <p:cNvGrpSpPr/>
          <p:nvPr/>
        </p:nvGrpSpPr>
        <p:grpSpPr>
          <a:xfrm>
            <a:off x="7965936" y="2503322"/>
            <a:ext cx="356256" cy="351808"/>
            <a:chOff x="7993805" y="2427122"/>
            <a:chExt cx="356256" cy="3518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87" name="Google Shape;11987;p81"/>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8" name="Google Shape;11988;p81"/>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9" name="Google Shape;11989;p81"/>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90" name="Google Shape;11990;p81"/>
          <p:cNvGrpSpPr/>
          <p:nvPr/>
        </p:nvGrpSpPr>
        <p:grpSpPr>
          <a:xfrm>
            <a:off x="850768" y="2041210"/>
            <a:ext cx="308640" cy="353312"/>
            <a:chOff x="878637" y="1965010"/>
            <a:chExt cx="308640" cy="353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1" name="Google Shape;11991;p81"/>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2" name="Google Shape;11992;p81"/>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3" name="Google Shape;11993;p81"/>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94" name="Google Shape;11994;p81"/>
          <p:cNvGrpSpPr/>
          <p:nvPr/>
        </p:nvGrpSpPr>
        <p:grpSpPr>
          <a:xfrm>
            <a:off x="6868272" y="2040922"/>
            <a:ext cx="348256" cy="352448"/>
            <a:chOff x="6896141" y="1964722"/>
            <a:chExt cx="348256" cy="3524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5" name="Google Shape;11995;p81"/>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6" name="Google Shape;11996;p81"/>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7" name="Google Shape;11997;p81"/>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98" name="Google Shape;11998;p81"/>
          <p:cNvGrpSpPr/>
          <p:nvPr/>
        </p:nvGrpSpPr>
        <p:grpSpPr>
          <a:xfrm>
            <a:off x="7962128" y="2091578"/>
            <a:ext cx="355136" cy="303328"/>
            <a:chOff x="7989997" y="2015378"/>
            <a:chExt cx="355136" cy="3033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9" name="Google Shape;11999;p81"/>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0" name="Google Shape;12000;p81"/>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1" name="Google Shape;12001;p81"/>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02" name="Google Shape;12002;p81"/>
          <p:cNvGrpSpPr/>
          <p:nvPr/>
        </p:nvGrpSpPr>
        <p:grpSpPr>
          <a:xfrm>
            <a:off x="3570352" y="1585562"/>
            <a:ext cx="348640" cy="330784"/>
            <a:chOff x="3598221" y="1509362"/>
            <a:chExt cx="348640" cy="3307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03" name="Google Shape;12003;p81"/>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4" name="Google Shape;12004;p81"/>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5" name="Google Shape;12005;p81"/>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6" name="Google Shape;12006;p81"/>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07" name="Google Shape;12007;p81"/>
          <p:cNvGrpSpPr/>
          <p:nvPr/>
        </p:nvGrpSpPr>
        <p:grpSpPr>
          <a:xfrm>
            <a:off x="5218928" y="1576858"/>
            <a:ext cx="347872" cy="347488"/>
            <a:chOff x="5246797" y="1500658"/>
            <a:chExt cx="347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08" name="Google Shape;12008;p81"/>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9" name="Google Shape;12009;p81"/>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0" name="Google Shape;12010;p81"/>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1" name="Google Shape;12011;p81"/>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12" name="Google Shape;12012;p81"/>
          <p:cNvGrpSpPr/>
          <p:nvPr/>
        </p:nvGrpSpPr>
        <p:grpSpPr>
          <a:xfrm>
            <a:off x="5768720" y="1576858"/>
            <a:ext cx="349024" cy="346752"/>
            <a:chOff x="5796589" y="1500658"/>
            <a:chExt cx="349024" cy="3467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13" name="Google Shape;12013;p81"/>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014" name="Google Shape;12014;p81"/>
            <p:cNvGrpSpPr/>
            <p:nvPr/>
          </p:nvGrpSpPr>
          <p:grpSpPr>
            <a:xfrm>
              <a:off x="5796589" y="1500658"/>
              <a:ext cx="349024" cy="346752"/>
              <a:chOff x="5796589" y="1500658"/>
              <a:chExt cx="349024" cy="346752"/>
            </a:xfrm>
            <a:grpFill/>
          </p:grpSpPr>
          <p:sp>
            <p:nvSpPr>
              <p:cNvPr id="12015" name="Google Shape;12015;p81"/>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6" name="Google Shape;12016;p81"/>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7" name="Google Shape;12017;p81"/>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8" name="Google Shape;12018;p81"/>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019" name="Google Shape;12019;p81"/>
          <p:cNvGrpSpPr/>
          <p:nvPr/>
        </p:nvGrpSpPr>
        <p:grpSpPr>
          <a:xfrm>
            <a:off x="6867504" y="1578778"/>
            <a:ext cx="348640" cy="343296"/>
            <a:chOff x="6895373" y="1502578"/>
            <a:chExt cx="348640" cy="343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20" name="Google Shape;12020;p81"/>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1" name="Google Shape;12021;p81"/>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2" name="Google Shape;12022;p81"/>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23" name="Google Shape;12023;p81"/>
          <p:cNvGrpSpPr/>
          <p:nvPr/>
        </p:nvGrpSpPr>
        <p:grpSpPr>
          <a:xfrm>
            <a:off x="4119728" y="1581658"/>
            <a:ext cx="347904" cy="336992"/>
            <a:chOff x="4147597" y="1505458"/>
            <a:chExt cx="347904" cy="3369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24" name="Google Shape;12024;p81"/>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5" name="Google Shape;12025;p81"/>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6" name="Google Shape;12026;p81"/>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7" name="Google Shape;12027;p81"/>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8" name="Google Shape;12028;p81"/>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9" name="Google Shape;12029;p81"/>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0" name="Google Shape;12030;p81"/>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31" name="Google Shape;12031;p81"/>
          <p:cNvGrpSpPr/>
          <p:nvPr/>
        </p:nvGrpSpPr>
        <p:grpSpPr>
          <a:xfrm>
            <a:off x="2471536" y="1576090"/>
            <a:ext cx="347488" cy="348256"/>
            <a:chOff x="2499405" y="1499890"/>
            <a:chExt cx="347488" cy="3482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32" name="Google Shape;12032;p81"/>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3" name="Google Shape;12033;p81"/>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4" name="Google Shape;12034;p81"/>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5" name="Google Shape;12035;p81"/>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6" name="Google Shape;12036;p81"/>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37" name="Google Shape;12037;p81"/>
          <p:cNvGrpSpPr/>
          <p:nvPr/>
        </p:nvGrpSpPr>
        <p:grpSpPr>
          <a:xfrm>
            <a:off x="1928976" y="1576698"/>
            <a:ext cx="331520" cy="348032"/>
            <a:chOff x="1956845" y="1500498"/>
            <a:chExt cx="331520" cy="34803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38" name="Google Shape;12038;p81"/>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9" name="Google Shape;12039;p81"/>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0" name="Google Shape;12040;p81"/>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1" name="Google Shape;12041;p81"/>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2" name="Google Shape;12042;p81"/>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3" name="Google Shape;12043;p81"/>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4" name="Google Shape;12044;p81"/>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5" name="Google Shape;12045;p81"/>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6" name="Google Shape;12046;p81"/>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7" name="Google Shape;12047;p81"/>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8" name="Google Shape;12048;p81"/>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9" name="Google Shape;12049;p81"/>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50" name="Google Shape;12050;p81"/>
          <p:cNvGrpSpPr/>
          <p:nvPr/>
        </p:nvGrpSpPr>
        <p:grpSpPr>
          <a:xfrm>
            <a:off x="6317744" y="1626074"/>
            <a:ext cx="348640" cy="250656"/>
            <a:chOff x="6345613" y="1549874"/>
            <a:chExt cx="348640" cy="2506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51" name="Google Shape;12051;p81"/>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2" name="Google Shape;12052;p81"/>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3" name="Google Shape;12053;p81"/>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4" name="Google Shape;12054;p81"/>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5" name="Google Shape;12055;p81"/>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6" name="Google Shape;12056;p81"/>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57" name="Google Shape;12057;p81"/>
          <p:cNvGrpSpPr/>
          <p:nvPr/>
        </p:nvGrpSpPr>
        <p:grpSpPr>
          <a:xfrm>
            <a:off x="7416912" y="1583226"/>
            <a:ext cx="348640" cy="334272"/>
            <a:chOff x="7444781" y="1507026"/>
            <a:chExt cx="348640" cy="3342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58" name="Google Shape;12058;p81"/>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9" name="Google Shape;12059;p81"/>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0" name="Google Shape;12060;p81"/>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1" name="Google Shape;12061;p81"/>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2" name="Google Shape;12062;p81"/>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63" name="Google Shape;12063;p81"/>
          <p:cNvGrpSpPr/>
          <p:nvPr/>
        </p:nvGrpSpPr>
        <p:grpSpPr>
          <a:xfrm>
            <a:off x="7967472" y="1582938"/>
            <a:ext cx="347872" cy="334944"/>
            <a:chOff x="7995341" y="1506738"/>
            <a:chExt cx="347872" cy="334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64" name="Google Shape;12064;p81"/>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5" name="Google Shape;12065;p81"/>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6" name="Google Shape;12066;p81"/>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7" name="Google Shape;12067;p81"/>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8" name="Google Shape;12068;p81"/>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9" name="Google Shape;12069;p81"/>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70" name="Google Shape;12070;p81"/>
          <p:cNvGrpSpPr/>
          <p:nvPr/>
        </p:nvGrpSpPr>
        <p:grpSpPr>
          <a:xfrm>
            <a:off x="3020176" y="1599130"/>
            <a:ext cx="347872" cy="303904"/>
            <a:chOff x="3048045" y="1522930"/>
            <a:chExt cx="347872" cy="303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71" name="Google Shape;12071;p81"/>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072" name="Google Shape;12072;p81"/>
            <p:cNvGrpSpPr/>
            <p:nvPr/>
          </p:nvGrpSpPr>
          <p:grpSpPr>
            <a:xfrm>
              <a:off x="3048045" y="1522930"/>
              <a:ext cx="347872" cy="303904"/>
              <a:chOff x="3048045" y="1522930"/>
              <a:chExt cx="347872" cy="303904"/>
            </a:xfrm>
            <a:grpFill/>
          </p:grpSpPr>
          <p:sp>
            <p:nvSpPr>
              <p:cNvPr id="12073" name="Google Shape;12073;p81"/>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4" name="Google Shape;12074;p81"/>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075" name="Google Shape;12075;p81"/>
          <p:cNvGrpSpPr/>
          <p:nvPr/>
        </p:nvGrpSpPr>
        <p:grpSpPr>
          <a:xfrm>
            <a:off x="1105264" y="3428122"/>
            <a:ext cx="313984" cy="358560"/>
            <a:chOff x="1133133" y="3351922"/>
            <a:chExt cx="313984" cy="358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76" name="Google Shape;12076;p81"/>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7" name="Google Shape;12077;p81"/>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8" name="Google Shape;12078;p81"/>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9" name="Google Shape;12079;p81"/>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0" name="Google Shape;12080;p81"/>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1" name="Google Shape;12081;p81"/>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2" name="Google Shape;12082;p81"/>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3" name="Google Shape;12083;p81"/>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4" name="Google Shape;12084;p81"/>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5" name="Google Shape;12085;p81"/>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6" name="Google Shape;12086;p81"/>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7" name="Google Shape;12087;p81"/>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8" name="Google Shape;12088;p81"/>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9" name="Google Shape;12089;p81"/>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0" name="Google Shape;12090;p81"/>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1" name="Google Shape;12091;p81"/>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092" name="Google Shape;12092;p81"/>
          <p:cNvSpPr/>
          <p:nvPr/>
        </p:nvSpPr>
        <p:spPr>
          <a:xfrm>
            <a:off x="1681328"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093" name="Google Shape;12093;p81"/>
          <p:cNvGrpSpPr/>
          <p:nvPr/>
        </p:nvGrpSpPr>
        <p:grpSpPr>
          <a:xfrm>
            <a:off x="2767184" y="3428794"/>
            <a:ext cx="288448" cy="357120"/>
            <a:chOff x="2795053" y="3352594"/>
            <a:chExt cx="288448" cy="3571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94" name="Google Shape;12094;p81"/>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5" name="Google Shape;12095;p81"/>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6" name="Google Shape;12096;p81"/>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7" name="Google Shape;12097;p81"/>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8" name="Google Shape;12098;p81"/>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9" name="Google Shape;12099;p81"/>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0" name="Google Shape;12100;p81"/>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1" name="Google Shape;12101;p81"/>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2" name="Google Shape;12102;p81"/>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03" name="Google Shape;12103;p81"/>
          <p:cNvGrpSpPr/>
          <p:nvPr/>
        </p:nvGrpSpPr>
        <p:grpSpPr>
          <a:xfrm>
            <a:off x="2208656" y="3429402"/>
            <a:ext cx="304832" cy="356512"/>
            <a:chOff x="2236525" y="3353202"/>
            <a:chExt cx="304832" cy="3565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04" name="Google Shape;12104;p81"/>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5" name="Google Shape;12105;p81"/>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6" name="Google Shape;12106;p81"/>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07" name="Google Shape;12107;p81"/>
          <p:cNvGrpSpPr/>
          <p:nvPr/>
        </p:nvGrpSpPr>
        <p:grpSpPr>
          <a:xfrm>
            <a:off x="3882768" y="3428890"/>
            <a:ext cx="256800" cy="357024"/>
            <a:chOff x="3910637" y="3352690"/>
            <a:chExt cx="256800" cy="357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08" name="Google Shape;12108;p81"/>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9" name="Google Shape;12109;p81"/>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0" name="Google Shape;12110;p81"/>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11" name="Google Shape;12111;p81"/>
          <p:cNvGrpSpPr/>
          <p:nvPr/>
        </p:nvGrpSpPr>
        <p:grpSpPr>
          <a:xfrm>
            <a:off x="6028560" y="3428122"/>
            <a:ext cx="360064" cy="360096"/>
            <a:chOff x="6056429" y="3351922"/>
            <a:chExt cx="360064" cy="3600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12" name="Google Shape;12112;p81"/>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3" name="Google Shape;12113;p81"/>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4" name="Google Shape;12114;p81"/>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15" name="Google Shape;12115;p81"/>
          <p:cNvGrpSpPr/>
          <p:nvPr/>
        </p:nvGrpSpPr>
        <p:grpSpPr>
          <a:xfrm>
            <a:off x="6581008" y="3429274"/>
            <a:ext cx="357408" cy="357408"/>
            <a:chOff x="6608877" y="3353074"/>
            <a:chExt cx="357408" cy="3574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16" name="Google Shape;12116;p81"/>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7" name="Google Shape;12117;p81"/>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8" name="Google Shape;12118;p81"/>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9" name="Google Shape;12119;p81"/>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0" name="Google Shape;12120;p81"/>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1" name="Google Shape;12121;p81"/>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2" name="Google Shape;12122;p81"/>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123" name="Google Shape;12123;p81"/>
          <p:cNvSpPr/>
          <p:nvPr/>
        </p:nvSpPr>
        <p:spPr>
          <a:xfrm>
            <a:off x="7680176"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4" name="Google Shape;12124;p81"/>
          <p:cNvSpPr/>
          <p:nvPr/>
        </p:nvSpPr>
        <p:spPr>
          <a:xfrm>
            <a:off x="4395216"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125" name="Google Shape;12125;p81"/>
          <p:cNvGrpSpPr/>
          <p:nvPr/>
        </p:nvGrpSpPr>
        <p:grpSpPr>
          <a:xfrm>
            <a:off x="4931664" y="3446426"/>
            <a:ext cx="357408" cy="323488"/>
            <a:chOff x="4959533" y="3370226"/>
            <a:chExt cx="357408" cy="323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26" name="Google Shape;12126;p81"/>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7" name="Google Shape;12127;p81"/>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28" name="Google Shape;12128;p81"/>
          <p:cNvGrpSpPr/>
          <p:nvPr/>
        </p:nvGrpSpPr>
        <p:grpSpPr>
          <a:xfrm>
            <a:off x="7130768" y="3429274"/>
            <a:ext cx="357056" cy="357408"/>
            <a:chOff x="7158637" y="3353074"/>
            <a:chExt cx="357056" cy="3574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29" name="Google Shape;12129;p81"/>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0" name="Google Shape;12130;p81"/>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1" name="Google Shape;12131;p81"/>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2" name="Google Shape;12132;p81"/>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33" name="Google Shape;12133;p81"/>
          <p:cNvGrpSpPr/>
          <p:nvPr/>
        </p:nvGrpSpPr>
        <p:grpSpPr>
          <a:xfrm>
            <a:off x="3288400" y="3428602"/>
            <a:ext cx="344832" cy="356544"/>
            <a:chOff x="3316269" y="3352402"/>
            <a:chExt cx="344832" cy="3565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34" name="Google Shape;12134;p81"/>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5" name="Google Shape;12135;p81"/>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6" name="Google Shape;12136;p81"/>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37" name="Google Shape;12137;p81"/>
          <p:cNvGrpSpPr/>
          <p:nvPr/>
        </p:nvGrpSpPr>
        <p:grpSpPr>
          <a:xfrm>
            <a:off x="5481040" y="3447706"/>
            <a:ext cx="358560" cy="319552"/>
            <a:chOff x="5508909" y="3371506"/>
            <a:chExt cx="358560" cy="319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38" name="Google Shape;12138;p81"/>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9" name="Google Shape;12139;p81"/>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0" name="Google Shape;12140;p81"/>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1" name="Google Shape;12141;p81"/>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2" name="Google Shape;12142;p81"/>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3" name="Google Shape;12143;p81"/>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4" name="Google Shape;12144;p81"/>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5" name="Google Shape;12145;p81"/>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6" name="Google Shape;12146;p81"/>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7" name="Google Shape;12147;p81"/>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148" name="Google Shape;12148;p81"/>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cs typeface="B Nazanin" panose="00000700000000000000" pitchFamily="2" charset="-78"/>
              </a:rPr>
              <a:t>نمادهای طبیعت</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71"/>
        <p:cNvGrpSpPr/>
        <p:nvPr/>
      </p:nvGrpSpPr>
      <p:grpSpPr>
        <a:xfrm>
          <a:off x="0" y="0"/>
          <a:ext cx="0" cy="0"/>
          <a:chOff x="0" y="0"/>
          <a:chExt cx="0" cy="0"/>
        </a:xfrm>
      </p:grpSpPr>
      <p:cxnSp>
        <p:nvCxnSpPr>
          <p:cNvPr id="372" name="Google Shape;372;p46">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373" name="Google Shape;373;p46">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374" name="Google Shape;374;p46"/>
          <p:cNvSpPr/>
          <p:nvPr/>
        </p:nvSpPr>
        <p:spPr>
          <a:xfrm>
            <a:off x="4873550" y="712350"/>
            <a:ext cx="4320900" cy="35358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pic>
        <p:nvPicPr>
          <p:cNvPr id="375" name="Google Shape;375;p46"/>
          <p:cNvPicPr preferRelativeResize="0"/>
          <p:nvPr/>
        </p:nvPicPr>
        <p:blipFill rotWithShape="1">
          <a:blip r:embed="rId3">
            <a:alphaModFix/>
          </a:blip>
          <a:srcRect l="35174" t="680" b="680"/>
          <a:stretch/>
        </p:blipFill>
        <p:spPr>
          <a:xfrm>
            <a:off x="5607450" y="1056150"/>
            <a:ext cx="3536550" cy="3027300"/>
          </a:xfrm>
          <a:prstGeom prst="rect">
            <a:avLst/>
          </a:prstGeom>
          <a:noFill/>
          <a:ln>
            <a:noFill/>
          </a:ln>
        </p:spPr>
      </p:pic>
      <p:sp>
        <p:nvSpPr>
          <p:cNvPr id="376" name="Google Shape;376;p46"/>
          <p:cNvSpPr txBox="1">
            <a:spLocks noGrp="1"/>
          </p:cNvSpPr>
          <p:nvPr>
            <p:ph type="title" idx="2"/>
          </p:nvPr>
        </p:nvSpPr>
        <p:spPr>
          <a:xfrm>
            <a:off x="2512450" y="1473624"/>
            <a:ext cx="1724100" cy="841800"/>
          </a:xfrm>
          <a:prstGeom prst="rect">
            <a:avLst/>
          </a:prstGeom>
        </p:spPr>
        <p:txBody>
          <a:bodyPr spcFirstLastPara="1" wrap="square" lIns="91425" tIns="0" rIns="91425" bIns="91425" anchor="b" anchorCtr="0">
            <a:noAutofit/>
          </a:bodyPr>
          <a:lstStyle/>
          <a:p>
            <a:pPr marL="0" lvl="0" indent="0" algn="r" rtl="1">
              <a:spcBef>
                <a:spcPts val="0"/>
              </a:spcBef>
              <a:spcAft>
                <a:spcPts val="0"/>
              </a:spcAft>
              <a:buNone/>
            </a:pPr>
            <a:r>
              <a:rPr lang="en" dirty="0">
                <a:cs typeface="B Nazanin" panose="00000700000000000000" pitchFamily="2" charset="-78"/>
              </a:rPr>
              <a:t>01</a:t>
            </a:r>
            <a:endParaRPr dirty="0">
              <a:cs typeface="B Nazanin" panose="00000700000000000000" pitchFamily="2" charset="-78"/>
            </a:endParaRPr>
          </a:p>
        </p:txBody>
      </p:sp>
      <p:sp>
        <p:nvSpPr>
          <p:cNvPr id="377" name="Google Shape;377;p46"/>
          <p:cNvSpPr txBox="1">
            <a:spLocks noGrp="1"/>
          </p:cNvSpPr>
          <p:nvPr>
            <p:ph type="title"/>
          </p:nvPr>
        </p:nvSpPr>
        <p:spPr>
          <a:xfrm>
            <a:off x="925750" y="2130662"/>
            <a:ext cx="3173400" cy="1104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درباره شرکت ما</a:t>
            </a:r>
            <a:endParaRPr dirty="0">
              <a:cs typeface="B Nazanin" panose="00000700000000000000" pitchFamily="2" charset="-78"/>
            </a:endParaRPr>
          </a:p>
        </p:txBody>
      </p:sp>
      <p:sp>
        <p:nvSpPr>
          <p:cNvPr id="378" name="Google Shape;378;p46"/>
          <p:cNvSpPr txBox="1">
            <a:spLocks noGrp="1"/>
          </p:cNvSpPr>
          <p:nvPr>
            <p:ph type="subTitle" idx="1"/>
          </p:nvPr>
        </p:nvSpPr>
        <p:spPr>
          <a:xfrm>
            <a:off x="925750" y="3471400"/>
            <a:ext cx="3027300" cy="558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صورت نیاز می توانید زیرنویس را در اینجا وارد کنید</a:t>
            </a:r>
            <a:endParaRPr dirty="0">
              <a:cs typeface="B Nazanin" panose="000007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2152"/>
        <p:cNvGrpSpPr/>
        <p:nvPr/>
      </p:nvGrpSpPr>
      <p:grpSpPr>
        <a:xfrm>
          <a:off x="0" y="0"/>
          <a:ext cx="0" cy="0"/>
          <a:chOff x="0" y="0"/>
          <a:chExt cx="0" cy="0"/>
        </a:xfrm>
      </p:grpSpPr>
      <p:sp>
        <p:nvSpPr>
          <p:cNvPr id="12153" name="Google Shape;12153;p82"/>
          <p:cNvSpPr/>
          <p:nvPr/>
        </p:nvSpPr>
        <p:spPr>
          <a:xfrm>
            <a:off x="257674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154" name="Google Shape;12154;p82"/>
          <p:cNvGrpSpPr/>
          <p:nvPr/>
        </p:nvGrpSpPr>
        <p:grpSpPr>
          <a:xfrm>
            <a:off x="3026217" y="3893352"/>
            <a:ext cx="346056" cy="345674"/>
            <a:chOff x="3303268" y="3817349"/>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55" name="Google Shape;12155;p8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6" name="Google Shape;12156;p8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7" name="Google Shape;12157;p8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8" name="Google Shape;12158;p8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59" name="Google Shape;12159;p82"/>
          <p:cNvGrpSpPr/>
          <p:nvPr/>
        </p:nvGrpSpPr>
        <p:grpSpPr>
          <a:xfrm>
            <a:off x="3475306" y="3893352"/>
            <a:ext cx="346056" cy="345674"/>
            <a:chOff x="3752358" y="3817349"/>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0" name="Google Shape;12160;p8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1" name="Google Shape;12161;p8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2" name="Google Shape;12162;p8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3" name="Google Shape;12163;p8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64" name="Google Shape;12164;p82"/>
          <p:cNvGrpSpPr/>
          <p:nvPr/>
        </p:nvGrpSpPr>
        <p:grpSpPr>
          <a:xfrm>
            <a:off x="4822956" y="3893352"/>
            <a:ext cx="346024" cy="345674"/>
            <a:chOff x="5100008"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5" name="Google Shape;12165;p82"/>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6" name="Google Shape;12166;p82"/>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7" name="Google Shape;12167;p82"/>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68" name="Google Shape;12168;p82"/>
          <p:cNvGrpSpPr/>
          <p:nvPr/>
        </p:nvGrpSpPr>
        <p:grpSpPr>
          <a:xfrm>
            <a:off x="5721867" y="3893352"/>
            <a:ext cx="345674" cy="345674"/>
            <a:chOff x="5998919" y="3817349"/>
            <a:chExt cx="34567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9" name="Google Shape;12169;p82"/>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0" name="Google Shape;12170;p82"/>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1" name="Google Shape;12171;p82"/>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72" name="Google Shape;12172;p82"/>
          <p:cNvGrpSpPr/>
          <p:nvPr/>
        </p:nvGrpSpPr>
        <p:grpSpPr>
          <a:xfrm>
            <a:off x="3924396" y="3893352"/>
            <a:ext cx="346024" cy="345674"/>
            <a:chOff x="4201447"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73" name="Google Shape;12173;p82"/>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4" name="Google Shape;12174;p82"/>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75" name="Google Shape;12175;p82"/>
          <p:cNvGrpSpPr/>
          <p:nvPr/>
        </p:nvGrpSpPr>
        <p:grpSpPr>
          <a:xfrm>
            <a:off x="4373867" y="3893352"/>
            <a:ext cx="346024" cy="345674"/>
            <a:chOff x="4650919"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76" name="Google Shape;12176;p82"/>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7" name="Google Shape;12177;p82"/>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8" name="Google Shape;12178;p82"/>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79" name="Google Shape;12179;p82"/>
          <p:cNvGrpSpPr/>
          <p:nvPr/>
        </p:nvGrpSpPr>
        <p:grpSpPr>
          <a:xfrm>
            <a:off x="5272810" y="3893352"/>
            <a:ext cx="345642" cy="345674"/>
            <a:chOff x="5549861" y="3817349"/>
            <a:chExt cx="345642"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80" name="Google Shape;12180;p82"/>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1" name="Google Shape;12181;p82"/>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2" name="Google Shape;12182;p82"/>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83" name="Google Shape;12183;p82"/>
          <p:cNvGrpSpPr/>
          <p:nvPr/>
        </p:nvGrpSpPr>
        <p:grpSpPr>
          <a:xfrm>
            <a:off x="1281335" y="3474029"/>
            <a:ext cx="367255" cy="269855"/>
            <a:chOff x="1306445" y="3397829"/>
            <a:chExt cx="367255" cy="2698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84" name="Google Shape;12184;p82"/>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5" name="Google Shape;12185;p82"/>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6" name="Google Shape;12186;p82"/>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7" name="Google Shape;12187;p82"/>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8" name="Google Shape;12188;p82"/>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9" name="Google Shape;12189;p82"/>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90" name="Google Shape;12190;p82"/>
          <p:cNvGrpSpPr/>
          <p:nvPr/>
        </p:nvGrpSpPr>
        <p:grpSpPr>
          <a:xfrm>
            <a:off x="1756207" y="3467600"/>
            <a:ext cx="367255" cy="282364"/>
            <a:chOff x="1781317" y="3391400"/>
            <a:chExt cx="367255" cy="282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91" name="Google Shape;12191;p82"/>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2" name="Google Shape;12192;p82"/>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3" name="Google Shape;12193;p82"/>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4" name="Google Shape;12194;p82"/>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5" name="Google Shape;12195;p82"/>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6" name="Google Shape;12196;p82"/>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97" name="Google Shape;12197;p82"/>
          <p:cNvGrpSpPr/>
          <p:nvPr/>
        </p:nvGrpSpPr>
        <p:grpSpPr>
          <a:xfrm>
            <a:off x="3653720" y="3447133"/>
            <a:ext cx="369164" cy="323297"/>
            <a:chOff x="3678830" y="3370933"/>
            <a:chExt cx="369164" cy="3232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98" name="Google Shape;12198;p82"/>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9" name="Google Shape;12199;p82"/>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0" name="Google Shape;12200;p82"/>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1" name="Google Shape;12201;p82"/>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2" name="Google Shape;12202;p82"/>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3" name="Google Shape;12203;p82"/>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4" name="Google Shape;12204;p82"/>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5" name="Google Shape;12205;p82"/>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6" name="Google Shape;12206;p82"/>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7" name="Google Shape;12207;p82"/>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8" name="Google Shape;12208;p82"/>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09" name="Google Shape;12209;p82"/>
          <p:cNvGrpSpPr/>
          <p:nvPr/>
        </p:nvGrpSpPr>
        <p:grpSpPr>
          <a:xfrm>
            <a:off x="834155" y="3424375"/>
            <a:ext cx="312316" cy="368400"/>
            <a:chOff x="859265" y="3348175"/>
            <a:chExt cx="312316" cy="3684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10" name="Google Shape;12210;p82"/>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1" name="Google Shape;12211;p82"/>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2" name="Google Shape;12212;p82"/>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3" name="Google Shape;12213;p82"/>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4" name="Google Shape;12214;p82"/>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215" name="Google Shape;12215;p82"/>
          <p:cNvSpPr/>
          <p:nvPr/>
        </p:nvSpPr>
        <p:spPr>
          <a:xfrm>
            <a:off x="223181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216" name="Google Shape;12216;p82"/>
          <p:cNvGrpSpPr/>
          <p:nvPr/>
        </p:nvGrpSpPr>
        <p:grpSpPr>
          <a:xfrm>
            <a:off x="2741264" y="3437213"/>
            <a:ext cx="330110" cy="308908"/>
            <a:chOff x="2766264" y="3394042"/>
            <a:chExt cx="294873" cy="2759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17" name="Google Shape;12217;p82"/>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8" name="Google Shape;12218;p82"/>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9" name="Google Shape;12219;p82"/>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0" name="Google Shape;12220;p82"/>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21" name="Google Shape;12221;p82"/>
          <p:cNvGrpSpPr/>
          <p:nvPr/>
        </p:nvGrpSpPr>
        <p:grpSpPr>
          <a:xfrm>
            <a:off x="3189862" y="3435388"/>
            <a:ext cx="346406" cy="347552"/>
            <a:chOff x="3214972" y="3359188"/>
            <a:chExt cx="346406" cy="347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22" name="Google Shape;12222;p82"/>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3" name="Google Shape;12223;p82"/>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4" name="Google Shape;12224;p82"/>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5" name="Google Shape;12225;p82"/>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6" name="Google Shape;12226;p82"/>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7" name="Google Shape;12227;p82"/>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8" name="Google Shape;12228;p82"/>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9" name="Google Shape;12229;p82"/>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0" name="Google Shape;12230;p82"/>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1" name="Google Shape;12231;p82"/>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2" name="Google Shape;12232;p82"/>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3" name="Google Shape;12233;p82"/>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4" name="Google Shape;12234;p82"/>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5" name="Google Shape;12235;p82"/>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36" name="Google Shape;12236;p82"/>
          <p:cNvGrpSpPr/>
          <p:nvPr/>
        </p:nvGrpSpPr>
        <p:grpSpPr>
          <a:xfrm>
            <a:off x="4604196" y="3485393"/>
            <a:ext cx="367255" cy="244486"/>
            <a:chOff x="4629306" y="3409193"/>
            <a:chExt cx="367255" cy="24448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37" name="Google Shape;12237;p82"/>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8" name="Google Shape;12238;p82"/>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9" name="Google Shape;12239;p82"/>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0" name="Google Shape;12240;p82"/>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1" name="Google Shape;12241;p82"/>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2" name="Google Shape;12242;p82"/>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3" name="Google Shape;12243;p82"/>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4" name="Google Shape;12244;p82"/>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5" name="Google Shape;12245;p82"/>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6" name="Google Shape;12246;p82"/>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47" name="Google Shape;12247;p82"/>
          <p:cNvGrpSpPr/>
          <p:nvPr/>
        </p:nvGrpSpPr>
        <p:grpSpPr>
          <a:xfrm>
            <a:off x="4168380" y="3426284"/>
            <a:ext cx="289939" cy="334661"/>
            <a:chOff x="4193490" y="3350084"/>
            <a:chExt cx="289939" cy="3346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48" name="Google Shape;12248;p82"/>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9" name="Google Shape;12249;p82"/>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0" name="Google Shape;12250;p82"/>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1" name="Google Shape;12251;p82"/>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2" name="Google Shape;12252;p82"/>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3" name="Google Shape;12253;p82"/>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4" name="Google Shape;12254;p82"/>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5" name="Google Shape;12255;p82"/>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6" name="Google Shape;12256;p82"/>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7" name="Google Shape;12257;p82"/>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58" name="Google Shape;12258;p82"/>
          <p:cNvGrpSpPr/>
          <p:nvPr/>
        </p:nvGrpSpPr>
        <p:grpSpPr>
          <a:xfrm>
            <a:off x="6508171" y="3427430"/>
            <a:ext cx="357037" cy="357005"/>
            <a:chOff x="6533281" y="3351230"/>
            <a:chExt cx="35703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59" name="Google Shape;12259;p82"/>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0" name="Google Shape;12260;p82"/>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1" name="Google Shape;12261;p82"/>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2" name="Google Shape;12262;p82"/>
          <p:cNvGrpSpPr/>
          <p:nvPr/>
        </p:nvGrpSpPr>
        <p:grpSpPr>
          <a:xfrm>
            <a:off x="6033331" y="3427430"/>
            <a:ext cx="357387" cy="357005"/>
            <a:chOff x="6058441" y="3351230"/>
            <a:chExt cx="35738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63" name="Google Shape;12263;p82"/>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4" name="Google Shape;12264;p82"/>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5" name="Google Shape;12265;p82"/>
          <p:cNvGrpSpPr/>
          <p:nvPr/>
        </p:nvGrpSpPr>
        <p:grpSpPr>
          <a:xfrm>
            <a:off x="7932373" y="3427048"/>
            <a:ext cx="357387" cy="357387"/>
            <a:chOff x="7957483" y="3350848"/>
            <a:chExt cx="357387" cy="3573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66" name="Google Shape;12266;p82"/>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7" name="Google Shape;12267;p82"/>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8" name="Google Shape;12268;p82"/>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9" name="Google Shape;12269;p82"/>
          <p:cNvGrpSpPr/>
          <p:nvPr/>
        </p:nvGrpSpPr>
        <p:grpSpPr>
          <a:xfrm>
            <a:off x="6982661" y="3427430"/>
            <a:ext cx="357387" cy="357005"/>
            <a:chOff x="7007771" y="3351230"/>
            <a:chExt cx="35738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0" name="Google Shape;12270;p82"/>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1" name="Google Shape;12271;p82"/>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2" name="Google Shape;12272;p82"/>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3" name="Google Shape;12273;p82"/>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4" name="Google Shape;12274;p82"/>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75" name="Google Shape;12275;p82"/>
          <p:cNvGrpSpPr/>
          <p:nvPr/>
        </p:nvGrpSpPr>
        <p:grpSpPr>
          <a:xfrm>
            <a:off x="5083620" y="3427430"/>
            <a:ext cx="357005" cy="357005"/>
            <a:chOff x="5108729" y="3351230"/>
            <a:chExt cx="357005"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6" name="Google Shape;12276;p82"/>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7" name="Google Shape;12277;p82"/>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78" name="Google Shape;12278;p82"/>
          <p:cNvGrpSpPr/>
          <p:nvPr/>
        </p:nvGrpSpPr>
        <p:grpSpPr>
          <a:xfrm>
            <a:off x="5558459" y="3427430"/>
            <a:ext cx="357419" cy="357005"/>
            <a:chOff x="5583569" y="3351230"/>
            <a:chExt cx="357419"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9" name="Google Shape;12279;p8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0" name="Google Shape;12280;p8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81" name="Google Shape;12281;p82"/>
          <p:cNvGrpSpPr/>
          <p:nvPr/>
        </p:nvGrpSpPr>
        <p:grpSpPr>
          <a:xfrm>
            <a:off x="7457119" y="3427430"/>
            <a:ext cx="357419" cy="357005"/>
            <a:chOff x="7482229" y="3351230"/>
            <a:chExt cx="357419"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82" name="Google Shape;12282;p82"/>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3" name="Google Shape;12283;p82"/>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4" name="Google Shape;12284;p82"/>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5" name="Google Shape;12285;p82"/>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6" name="Google Shape;12286;p82"/>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87" name="Google Shape;12287;p82"/>
          <p:cNvGrpSpPr/>
          <p:nvPr/>
        </p:nvGrpSpPr>
        <p:grpSpPr>
          <a:xfrm>
            <a:off x="3739375" y="2966882"/>
            <a:ext cx="222874" cy="345737"/>
            <a:chOff x="3764485" y="2890682"/>
            <a:chExt cx="222874" cy="3457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88" name="Google Shape;12288;p82"/>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9" name="Google Shape;12289;p82"/>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0" name="Google Shape;12290;p82"/>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91" name="Google Shape;12291;p82"/>
          <p:cNvGrpSpPr/>
          <p:nvPr/>
        </p:nvGrpSpPr>
        <p:grpSpPr>
          <a:xfrm>
            <a:off x="2213507" y="2984331"/>
            <a:ext cx="422596" cy="310382"/>
            <a:chOff x="2278533" y="2937377"/>
            <a:chExt cx="346788" cy="2547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92" name="Google Shape;12292;p82"/>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3" name="Google Shape;12293;p82"/>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294" name="Google Shape;12294;p82"/>
          <p:cNvSpPr/>
          <p:nvPr/>
        </p:nvSpPr>
        <p:spPr>
          <a:xfrm>
            <a:off x="320275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295" name="Google Shape;12295;p82"/>
          <p:cNvGrpSpPr/>
          <p:nvPr/>
        </p:nvGrpSpPr>
        <p:grpSpPr>
          <a:xfrm>
            <a:off x="1811527" y="2967710"/>
            <a:ext cx="286152" cy="346438"/>
            <a:chOff x="1836637" y="2891510"/>
            <a:chExt cx="286152" cy="3464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96" name="Google Shape;12296;p82"/>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7" name="Google Shape;12297;p82"/>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8" name="Google Shape;12298;p82"/>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99" name="Google Shape;12299;p82"/>
          <p:cNvGrpSpPr/>
          <p:nvPr/>
        </p:nvGrpSpPr>
        <p:grpSpPr>
          <a:xfrm>
            <a:off x="5560751" y="2982129"/>
            <a:ext cx="379764" cy="337684"/>
            <a:chOff x="5585861" y="2905929"/>
            <a:chExt cx="379764" cy="337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00" name="Google Shape;12300;p82"/>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1" name="Google Shape;12301;p82"/>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2" name="Google Shape;12302;p82"/>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3" name="Google Shape;12303;p82"/>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04" name="Google Shape;12304;p82"/>
          <p:cNvGrpSpPr/>
          <p:nvPr/>
        </p:nvGrpSpPr>
        <p:grpSpPr>
          <a:xfrm>
            <a:off x="1302566" y="2986680"/>
            <a:ext cx="347934" cy="310024"/>
            <a:chOff x="1327676" y="2910480"/>
            <a:chExt cx="347934" cy="310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05" name="Google Shape;12305;p82"/>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6" name="Google Shape;12306;p82"/>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7" name="Google Shape;12307;p82"/>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8" name="Google Shape;12308;p82"/>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9" name="Google Shape;12309;p82"/>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310" name="Google Shape;12310;p82"/>
          <p:cNvSpPr/>
          <p:nvPr/>
        </p:nvSpPr>
        <p:spPr>
          <a:xfrm>
            <a:off x="276085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311" name="Google Shape;12311;p82"/>
          <p:cNvGrpSpPr/>
          <p:nvPr/>
        </p:nvGrpSpPr>
        <p:grpSpPr>
          <a:xfrm>
            <a:off x="2728291" y="2945764"/>
            <a:ext cx="382828" cy="358601"/>
            <a:chOff x="2753373" y="2902523"/>
            <a:chExt cx="347552" cy="3255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12" name="Google Shape;12312;p82"/>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3" name="Google Shape;12313;p82"/>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4" name="Google Shape;12314;p82"/>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5" name="Google Shape;12315;p82"/>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6" name="Google Shape;12316;p82"/>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7" name="Google Shape;12317;p82"/>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18" name="Google Shape;12318;p82"/>
          <p:cNvGrpSpPr/>
          <p:nvPr/>
        </p:nvGrpSpPr>
        <p:grpSpPr>
          <a:xfrm>
            <a:off x="823906" y="2979455"/>
            <a:ext cx="356655" cy="335425"/>
            <a:chOff x="849016" y="2903255"/>
            <a:chExt cx="356655" cy="3354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19" name="Google Shape;12319;p82"/>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0" name="Google Shape;12320;p82"/>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1" name="Google Shape;12321;p82"/>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2" name="Google Shape;12322;p82"/>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3" name="Google Shape;12323;p82"/>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4" name="Google Shape;12324;p82"/>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5" name="Google Shape;12325;p82"/>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6" name="Google Shape;12326;p82"/>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7" name="Google Shape;12327;p82"/>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8" name="Google Shape;12328;p82"/>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9" name="Google Shape;12329;p82"/>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30" name="Google Shape;12330;p82"/>
          <p:cNvGrpSpPr/>
          <p:nvPr/>
        </p:nvGrpSpPr>
        <p:grpSpPr>
          <a:xfrm>
            <a:off x="4185823" y="3002977"/>
            <a:ext cx="280072" cy="275520"/>
            <a:chOff x="4210933" y="2926777"/>
            <a:chExt cx="280072" cy="2755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31" name="Google Shape;12331;p82"/>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2" name="Google Shape;12332;p82"/>
            <p:cNvSpPr/>
            <p:nvPr/>
          </p:nvSpPr>
          <p:spPr>
            <a:xfrm>
              <a:off x="4489859" y="2969589"/>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3" name="Google Shape;12333;p82"/>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4" name="Google Shape;12334;p82"/>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5" name="Google Shape;12335;p82"/>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6" name="Google Shape;12336;p82"/>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7" name="Google Shape;12337;p82"/>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8" name="Google Shape;12338;p82"/>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9" name="Google Shape;12339;p82"/>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0" name="Google Shape;12340;p82"/>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1" name="Google Shape;12341;p82"/>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2" name="Google Shape;12342;p82"/>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3" name="Google Shape;12343;p82"/>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44" name="Google Shape;12344;p82"/>
          <p:cNvGrpSpPr/>
          <p:nvPr/>
        </p:nvGrpSpPr>
        <p:grpSpPr>
          <a:xfrm>
            <a:off x="4642106" y="2991582"/>
            <a:ext cx="320273" cy="318395"/>
            <a:chOff x="4667216" y="2915382"/>
            <a:chExt cx="320273" cy="318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45" name="Google Shape;12345;p82"/>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6" name="Google Shape;12346;p82"/>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7" name="Google Shape;12347;p82"/>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8" name="Google Shape;12348;p82"/>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49" name="Google Shape;12349;p82"/>
          <p:cNvGrpSpPr/>
          <p:nvPr/>
        </p:nvGrpSpPr>
        <p:grpSpPr>
          <a:xfrm>
            <a:off x="5145370" y="3010839"/>
            <a:ext cx="261929" cy="280550"/>
            <a:chOff x="5170480" y="2934639"/>
            <a:chExt cx="261929" cy="2805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50" name="Google Shape;12350;p82"/>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1" name="Google Shape;12351;p82"/>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2" name="Google Shape;12352;p82"/>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3" name="Google Shape;12353;p82"/>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4" name="Google Shape;12354;p82"/>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5" name="Google Shape;12355;p82"/>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6" name="Google Shape;12356;p82"/>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57" name="Google Shape;12357;p82"/>
          <p:cNvGrpSpPr/>
          <p:nvPr/>
        </p:nvGrpSpPr>
        <p:grpSpPr>
          <a:xfrm>
            <a:off x="6044313" y="2968091"/>
            <a:ext cx="362321" cy="364231"/>
            <a:chOff x="6069423" y="2891892"/>
            <a:chExt cx="362321" cy="3642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58" name="Google Shape;12358;p82"/>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9" name="Google Shape;12359;p82"/>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0" name="Google Shape;12360;p82"/>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1" name="Google Shape;12361;p82"/>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2" name="Google Shape;12362;p82"/>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3" name="Google Shape;12363;p82"/>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64" name="Google Shape;12364;p82"/>
          <p:cNvGrpSpPr/>
          <p:nvPr/>
        </p:nvGrpSpPr>
        <p:grpSpPr>
          <a:xfrm>
            <a:off x="6546845" y="2995370"/>
            <a:ext cx="308878" cy="311170"/>
            <a:chOff x="6571955" y="2919170"/>
            <a:chExt cx="308878" cy="3111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65" name="Google Shape;12365;p82"/>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6" name="Google Shape;12366;p82"/>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7" name="Google Shape;12367;p82"/>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8" name="Google Shape;12368;p82"/>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9" name="Google Shape;12369;p82"/>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0" name="Google Shape;12370;p82"/>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1" name="Google Shape;12371;p82"/>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2" name="Google Shape;12372;p82"/>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3" name="Google Shape;12373;p82"/>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4" name="Google Shape;12374;p82"/>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75" name="Google Shape;12375;p82"/>
          <p:cNvGrpSpPr/>
          <p:nvPr/>
        </p:nvGrpSpPr>
        <p:grpSpPr>
          <a:xfrm>
            <a:off x="7474944" y="3010935"/>
            <a:ext cx="350576" cy="280454"/>
            <a:chOff x="7500054" y="2934735"/>
            <a:chExt cx="350576" cy="280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76" name="Google Shape;12376;p82"/>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7" name="Google Shape;12377;p82"/>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8" name="Google Shape;12378;p82"/>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9" name="Google Shape;12379;p82"/>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0" name="Google Shape;12380;p82"/>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1" name="Google Shape;12381;p82"/>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2" name="Google Shape;12382;p82"/>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3" name="Google Shape;12383;p82"/>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84" name="Google Shape;12384;p82"/>
          <p:cNvGrpSpPr/>
          <p:nvPr/>
        </p:nvGrpSpPr>
        <p:grpSpPr>
          <a:xfrm>
            <a:off x="6987570" y="2950862"/>
            <a:ext cx="332012" cy="355454"/>
            <a:chOff x="7055134" y="2919170"/>
            <a:chExt cx="290321" cy="3108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85" name="Google Shape;12385;p82"/>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6" name="Google Shape;12386;p82"/>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7" name="Google Shape;12387;p82"/>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8" name="Google Shape;12388;p82"/>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9" name="Google Shape;12389;p82"/>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0" name="Google Shape;12390;p82"/>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1" name="Google Shape;12391;p82"/>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2" name="Google Shape;12392;p82"/>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3" name="Google Shape;12393;p82"/>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4" name="Google Shape;12394;p82"/>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5" name="Google Shape;12395;p82"/>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6" name="Google Shape;12396;p82"/>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7" name="Google Shape;12397;p82"/>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8" name="Google Shape;12398;p82"/>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99" name="Google Shape;12399;p82"/>
          <p:cNvGrpSpPr/>
          <p:nvPr/>
        </p:nvGrpSpPr>
        <p:grpSpPr>
          <a:xfrm>
            <a:off x="7960033" y="2976813"/>
            <a:ext cx="330109" cy="347552"/>
            <a:chOff x="7985143" y="2900613"/>
            <a:chExt cx="330109" cy="347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00" name="Google Shape;12400;p82"/>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1" name="Google Shape;12401;p82"/>
            <p:cNvSpPr/>
            <p:nvPr/>
          </p:nvSpPr>
          <p:spPr>
            <a:xfrm>
              <a:off x="8163264" y="3005970"/>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2" name="Google Shape;12402;p82"/>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3" name="Google Shape;12403;p82"/>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4" name="Google Shape;12404;p82"/>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5" name="Google Shape;12405;p82"/>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6" name="Google Shape;12406;p82"/>
            <p:cNvSpPr/>
            <p:nvPr/>
          </p:nvSpPr>
          <p:spPr>
            <a:xfrm>
              <a:off x="8168579" y="3016952"/>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7" name="Google Shape;12407;p82"/>
            <p:cNvSpPr/>
            <p:nvPr/>
          </p:nvSpPr>
          <p:spPr>
            <a:xfrm>
              <a:off x="8168579" y="3017715"/>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08" name="Google Shape;12408;p82"/>
          <p:cNvGrpSpPr/>
          <p:nvPr/>
        </p:nvGrpSpPr>
        <p:grpSpPr>
          <a:xfrm>
            <a:off x="7965731" y="2511426"/>
            <a:ext cx="354363" cy="353631"/>
            <a:chOff x="7990840" y="2435226"/>
            <a:chExt cx="354363" cy="3536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09" name="Google Shape;12409;p82"/>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0" name="Google Shape;12410;p82"/>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1" name="Google Shape;12411;p82"/>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12" name="Google Shape;12412;p82"/>
          <p:cNvGrpSpPr/>
          <p:nvPr/>
        </p:nvGrpSpPr>
        <p:grpSpPr>
          <a:xfrm>
            <a:off x="1792207" y="2556530"/>
            <a:ext cx="350958" cy="263043"/>
            <a:chOff x="1817317" y="2480330"/>
            <a:chExt cx="350958" cy="2630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13" name="Google Shape;12413;p82"/>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4" name="Google Shape;12414;p82"/>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5" name="Google Shape;12415;p82"/>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6" name="Google Shape;12416;p82"/>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7" name="Google Shape;12417;p82"/>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18" name="Google Shape;12418;p82"/>
          <p:cNvGrpSpPr/>
          <p:nvPr/>
        </p:nvGrpSpPr>
        <p:grpSpPr>
          <a:xfrm>
            <a:off x="1316617" y="2559549"/>
            <a:ext cx="419913" cy="308109"/>
            <a:chOff x="1341727" y="2483349"/>
            <a:chExt cx="419913" cy="3081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19" name="Google Shape;12419;p82"/>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0" name="Google Shape;12420;p82"/>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1" name="Google Shape;12421;p82"/>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22" name="Google Shape;12422;p82"/>
          <p:cNvGrpSpPr/>
          <p:nvPr/>
        </p:nvGrpSpPr>
        <p:grpSpPr>
          <a:xfrm>
            <a:off x="829222" y="2523936"/>
            <a:ext cx="376358" cy="330109"/>
            <a:chOff x="854332" y="2447736"/>
            <a:chExt cx="376358" cy="3301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23" name="Google Shape;12423;p82"/>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4" name="Google Shape;12424;p82"/>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5" name="Google Shape;12425;p82"/>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6" name="Google Shape;12426;p82"/>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7" name="Google Shape;12427;p82"/>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8" name="Google Shape;12428;p82"/>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9" name="Google Shape;12429;p82"/>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0" name="Google Shape;12430;p82"/>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31" name="Google Shape;12431;p82"/>
          <p:cNvGrpSpPr/>
          <p:nvPr/>
        </p:nvGrpSpPr>
        <p:grpSpPr>
          <a:xfrm>
            <a:off x="4181653" y="2527151"/>
            <a:ext cx="322151" cy="322374"/>
            <a:chOff x="4206763" y="2450951"/>
            <a:chExt cx="322151" cy="3223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32" name="Google Shape;12432;p82"/>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3" name="Google Shape;12433;p82"/>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34" name="Google Shape;12434;p82"/>
          <p:cNvGrpSpPr/>
          <p:nvPr/>
        </p:nvGrpSpPr>
        <p:grpSpPr>
          <a:xfrm>
            <a:off x="7491236" y="2526259"/>
            <a:ext cx="327976" cy="324316"/>
            <a:chOff x="7528096" y="2450059"/>
            <a:chExt cx="327976" cy="324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35" name="Google Shape;12435;p82"/>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6" name="Google Shape;12436;p82"/>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7" name="Google Shape;12437;p82"/>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8" name="Google Shape;12438;p82"/>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9" name="Google Shape;12439;p82"/>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40" name="Google Shape;12440;p82"/>
          <p:cNvGrpSpPr/>
          <p:nvPr/>
        </p:nvGrpSpPr>
        <p:grpSpPr>
          <a:xfrm>
            <a:off x="7052019" y="2588742"/>
            <a:ext cx="282364" cy="198619"/>
            <a:chOff x="7077129" y="2512542"/>
            <a:chExt cx="282364" cy="19861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41" name="Google Shape;12441;p82"/>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2" name="Google Shape;12442;p82"/>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3" name="Google Shape;12443;p82"/>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4" name="Google Shape;12444;p82"/>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5" name="Google Shape;12445;p82"/>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6" name="Google Shape;12446;p82"/>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47" name="Google Shape;12447;p82"/>
          <p:cNvGrpSpPr/>
          <p:nvPr/>
        </p:nvGrpSpPr>
        <p:grpSpPr>
          <a:xfrm>
            <a:off x="3700351" y="2520912"/>
            <a:ext cx="334279" cy="334661"/>
            <a:chOff x="3725461" y="2444712"/>
            <a:chExt cx="334279" cy="3346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48" name="Google Shape;12448;p82"/>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9" name="Google Shape;12449;p82"/>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0" name="Google Shape;12450;p82"/>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1" name="Google Shape;12451;p82"/>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2" name="Google Shape;12452;p82"/>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3" name="Google Shape;12453;p82"/>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4" name="Google Shape;12454;p82"/>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55" name="Google Shape;12455;p82"/>
          <p:cNvGrpSpPr/>
          <p:nvPr/>
        </p:nvGrpSpPr>
        <p:grpSpPr>
          <a:xfrm>
            <a:off x="6552128" y="2533421"/>
            <a:ext cx="332019" cy="310788"/>
            <a:chOff x="6577238" y="2457221"/>
            <a:chExt cx="332019" cy="310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56" name="Google Shape;12456;p82"/>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7" name="Google Shape;12457;p82"/>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8" name="Google Shape;12458;p82"/>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9" name="Google Shape;12459;p82"/>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0" name="Google Shape;12460;p82"/>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1" name="Google Shape;12461;p82"/>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62" name="Google Shape;12462;p82"/>
          <p:cNvGrpSpPr/>
          <p:nvPr/>
        </p:nvGrpSpPr>
        <p:grpSpPr>
          <a:xfrm>
            <a:off x="2793451" y="2515978"/>
            <a:ext cx="247892" cy="346024"/>
            <a:chOff x="2818561" y="2439778"/>
            <a:chExt cx="247892" cy="346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63" name="Google Shape;12463;p82"/>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4" name="Google Shape;12464;p82"/>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5" name="Google Shape;12465;p82"/>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6" name="Google Shape;12466;p82"/>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7" name="Google Shape;12467;p82"/>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8" name="Google Shape;12468;p82"/>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9" name="Google Shape;12469;p82"/>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0" name="Google Shape;12470;p82"/>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1" name="Google Shape;12471;p82"/>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2" name="Google Shape;12472;p82"/>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3" name="Google Shape;12473;p82"/>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4" name="Google Shape;12474;p82"/>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75" name="Google Shape;12475;p82"/>
          <p:cNvGrpSpPr/>
          <p:nvPr/>
        </p:nvGrpSpPr>
        <p:grpSpPr>
          <a:xfrm>
            <a:off x="3182668" y="2550832"/>
            <a:ext cx="419933" cy="275170"/>
            <a:chOff x="3207778" y="2474632"/>
            <a:chExt cx="419933" cy="2751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76" name="Google Shape;12476;p82"/>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7" name="Google Shape;12477;p82"/>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8" name="Google Shape;12478;p82"/>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9" name="Google Shape;12479;p82"/>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0" name="Google Shape;12480;p82"/>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1" name="Google Shape;12481;p82"/>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2" name="Google Shape;12482;p82"/>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3" name="Google Shape;12483;p82"/>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4" name="Google Shape;12484;p82"/>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5" name="Google Shape;12485;p82"/>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6" name="Google Shape;12486;p82"/>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7" name="Google Shape;12487;p82"/>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8" name="Google Shape;12488;p82"/>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9" name="Google Shape;12489;p82"/>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90" name="Google Shape;12490;p82"/>
          <p:cNvGrpSpPr/>
          <p:nvPr/>
        </p:nvGrpSpPr>
        <p:grpSpPr>
          <a:xfrm>
            <a:off x="6074265" y="2532275"/>
            <a:ext cx="337684" cy="314194"/>
            <a:chOff x="6099375" y="2456075"/>
            <a:chExt cx="337684" cy="3141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1" name="Google Shape;12491;p82"/>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2" name="Google Shape;12492;p82"/>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93" name="Google Shape;12493;p82"/>
          <p:cNvGrpSpPr/>
          <p:nvPr/>
        </p:nvGrpSpPr>
        <p:grpSpPr>
          <a:xfrm>
            <a:off x="2287513" y="2544784"/>
            <a:ext cx="312698" cy="286534"/>
            <a:chOff x="2312623" y="2468584"/>
            <a:chExt cx="312698" cy="2865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4" name="Google Shape;12494;p82"/>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5" name="Google Shape;12495;p82"/>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6" name="Google Shape;12496;p82"/>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97" name="Google Shape;12497;p82"/>
          <p:cNvGrpSpPr/>
          <p:nvPr/>
        </p:nvGrpSpPr>
        <p:grpSpPr>
          <a:xfrm>
            <a:off x="5593695" y="2517124"/>
            <a:ext cx="345292" cy="342618"/>
            <a:chOff x="5618805" y="2440924"/>
            <a:chExt cx="345292" cy="3426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8" name="Google Shape;12498;p82"/>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9" name="Google Shape;12499;p82"/>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0" name="Google Shape;12500;p82"/>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1" name="Google Shape;12501;p82"/>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2" name="Google Shape;12502;p82"/>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03" name="Google Shape;12503;p82"/>
          <p:cNvGrpSpPr/>
          <p:nvPr/>
        </p:nvGrpSpPr>
        <p:grpSpPr>
          <a:xfrm>
            <a:off x="4628069" y="2522790"/>
            <a:ext cx="377886" cy="331255"/>
            <a:chOff x="4653179" y="2446590"/>
            <a:chExt cx="377886" cy="3312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04" name="Google Shape;12504;p82"/>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5" name="Google Shape;12505;p82"/>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6" name="Google Shape;12506;p82"/>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7" name="Google Shape;12507;p82"/>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08" name="Google Shape;12508;p82"/>
          <p:cNvGrpSpPr/>
          <p:nvPr/>
        </p:nvGrpSpPr>
        <p:grpSpPr>
          <a:xfrm>
            <a:off x="5159407" y="2535681"/>
            <a:ext cx="252062" cy="305122"/>
            <a:chOff x="5184517" y="2459481"/>
            <a:chExt cx="252062" cy="3051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09" name="Google Shape;12509;p82"/>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0" name="Google Shape;12510;p82"/>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1" name="Google Shape;12511;p82"/>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2" name="Google Shape;12512;p82"/>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3" name="Google Shape;12513;p82"/>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4" name="Google Shape;12514;p82"/>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515" name="Google Shape;12515;p82"/>
          <p:cNvSpPr/>
          <p:nvPr/>
        </p:nvSpPr>
        <p:spPr>
          <a:xfrm>
            <a:off x="177591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516" name="Google Shape;12516;p82"/>
          <p:cNvGrpSpPr/>
          <p:nvPr/>
        </p:nvGrpSpPr>
        <p:grpSpPr>
          <a:xfrm>
            <a:off x="6130349" y="2045308"/>
            <a:ext cx="249770" cy="363849"/>
            <a:chOff x="6155459" y="1969108"/>
            <a:chExt cx="249770" cy="3638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17" name="Google Shape;12517;p82"/>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8" name="Google Shape;12518;p82"/>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9" name="Google Shape;12519;p82"/>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0" name="Google Shape;12520;p82"/>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1" name="Google Shape;12521;p82"/>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2" name="Google Shape;12522;p82"/>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3" name="Google Shape;12523;p82"/>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4" name="Google Shape;12524;p82"/>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5" name="Google Shape;12525;p82"/>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26" name="Google Shape;12526;p82"/>
          <p:cNvGrpSpPr/>
          <p:nvPr/>
        </p:nvGrpSpPr>
        <p:grpSpPr>
          <a:xfrm>
            <a:off x="2254919" y="2046804"/>
            <a:ext cx="353631" cy="354395"/>
            <a:chOff x="2280029" y="1970604"/>
            <a:chExt cx="353631" cy="354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27" name="Google Shape;12527;p82"/>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8" name="Google Shape;12528;p82"/>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9" name="Google Shape;12529;p82"/>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0" name="Google Shape;12530;p82"/>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31" name="Google Shape;12531;p82"/>
          <p:cNvGrpSpPr/>
          <p:nvPr/>
        </p:nvGrpSpPr>
        <p:grpSpPr>
          <a:xfrm>
            <a:off x="8039990" y="2076374"/>
            <a:ext cx="255086" cy="301685"/>
            <a:chOff x="8065100" y="2000174"/>
            <a:chExt cx="255086" cy="3016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32" name="Google Shape;12532;p82"/>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3" name="Google Shape;12533;p82"/>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4" name="Google Shape;12534;p82"/>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5" name="Google Shape;12535;p82"/>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36" name="Google Shape;12536;p82"/>
          <p:cNvGrpSpPr/>
          <p:nvPr/>
        </p:nvGrpSpPr>
        <p:grpSpPr>
          <a:xfrm>
            <a:off x="6608595" y="2045308"/>
            <a:ext cx="249420" cy="363849"/>
            <a:chOff x="6633705" y="1969108"/>
            <a:chExt cx="249420" cy="3638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37" name="Google Shape;12537;p82"/>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8" name="Google Shape;12538;p82"/>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9" name="Google Shape;12539;p82"/>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0" name="Google Shape;12540;p82"/>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1" name="Google Shape;12541;p82"/>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2" name="Google Shape;12542;p82"/>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3" name="Google Shape;12543;p82"/>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4" name="Google Shape;12544;p82"/>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45" name="Google Shape;12545;p82"/>
          <p:cNvGrpSpPr/>
          <p:nvPr/>
        </p:nvGrpSpPr>
        <p:grpSpPr>
          <a:xfrm>
            <a:off x="5185921" y="2045308"/>
            <a:ext cx="226661" cy="363467"/>
            <a:chOff x="5211031" y="1969108"/>
            <a:chExt cx="226661" cy="36346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46" name="Google Shape;12546;p82"/>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7" name="Google Shape;12547;p82"/>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48" name="Google Shape;12548;p82"/>
          <p:cNvGrpSpPr/>
          <p:nvPr/>
        </p:nvGrpSpPr>
        <p:grpSpPr>
          <a:xfrm>
            <a:off x="3687842" y="2046804"/>
            <a:ext cx="354363" cy="354395"/>
            <a:chOff x="3712952" y="1970604"/>
            <a:chExt cx="354363" cy="354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49" name="Google Shape;12549;p82"/>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0" name="Google Shape;12550;p82"/>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1" name="Google Shape;12551;p82"/>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2" name="Google Shape;12552;p82"/>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3" name="Google Shape;12553;p82"/>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4" name="Google Shape;12554;p82"/>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5" name="Google Shape;12555;p82"/>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6" name="Google Shape;12556;p82"/>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7" name="Google Shape;12557;p82"/>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58" name="Google Shape;12558;p82"/>
          <p:cNvGrpSpPr/>
          <p:nvPr/>
        </p:nvGrpSpPr>
        <p:grpSpPr>
          <a:xfrm>
            <a:off x="3210329" y="2046804"/>
            <a:ext cx="354363" cy="354745"/>
            <a:chOff x="3235438" y="1970604"/>
            <a:chExt cx="354363" cy="3547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59" name="Google Shape;12559;p82"/>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0" name="Google Shape;12560;p82"/>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1" name="Google Shape;12561;p82"/>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2" name="Google Shape;12562;p82"/>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3" name="Google Shape;12563;p82"/>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4" name="Google Shape;12564;p82"/>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5" name="Google Shape;12565;p82"/>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6" name="Google Shape;12566;p82"/>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7" name="Google Shape;12567;p82"/>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8" name="Google Shape;12568;p82"/>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9" name="Google Shape;12569;p82"/>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0" name="Google Shape;12570;p82"/>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1" name="Google Shape;12571;p82"/>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72" name="Google Shape;12572;p82"/>
          <p:cNvGrpSpPr/>
          <p:nvPr/>
        </p:nvGrpSpPr>
        <p:grpSpPr>
          <a:xfrm>
            <a:off x="1304475" y="2066125"/>
            <a:ext cx="341472" cy="335074"/>
            <a:chOff x="1329585" y="1989925"/>
            <a:chExt cx="341472" cy="335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73" name="Google Shape;12573;p82"/>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4" name="Google Shape;12574;p82"/>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5" name="Google Shape;12575;p82"/>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76" name="Google Shape;12576;p82"/>
          <p:cNvGrpSpPr/>
          <p:nvPr/>
        </p:nvGrpSpPr>
        <p:grpSpPr>
          <a:xfrm>
            <a:off x="5566761" y="2066106"/>
            <a:ext cx="416649" cy="325597"/>
            <a:chOff x="5626763" y="2013829"/>
            <a:chExt cx="351722" cy="274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77" name="Google Shape;12577;p82"/>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8" name="Google Shape;12578;p82"/>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9" name="Google Shape;12579;p82"/>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0" name="Google Shape;12580;p82"/>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1" name="Google Shape;12581;p82"/>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2" name="Google Shape;12582;p82"/>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3" name="Google Shape;12583;p82"/>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4" name="Google Shape;12584;p82"/>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5" name="Google Shape;12585;p82"/>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6" name="Google Shape;12586;p82"/>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87" name="Google Shape;12587;p82"/>
          <p:cNvGrpSpPr/>
          <p:nvPr/>
        </p:nvGrpSpPr>
        <p:grpSpPr>
          <a:xfrm>
            <a:off x="7551495" y="2060077"/>
            <a:ext cx="276698" cy="333133"/>
            <a:chOff x="7576605" y="1983877"/>
            <a:chExt cx="276698" cy="3331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88" name="Google Shape;12588;p82"/>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9" name="Google Shape;12589;p82"/>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90" name="Google Shape;12590;p82"/>
          <p:cNvGrpSpPr/>
          <p:nvPr/>
        </p:nvGrpSpPr>
        <p:grpSpPr>
          <a:xfrm>
            <a:off x="828458" y="2051738"/>
            <a:ext cx="337334" cy="353599"/>
            <a:chOff x="853568" y="1975538"/>
            <a:chExt cx="337334" cy="3535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91" name="Google Shape;12591;p82"/>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2" name="Google Shape;12592;p82"/>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3" name="Google Shape;12593;p82"/>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4" name="Google Shape;12594;p82"/>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95" name="Google Shape;12595;p82"/>
          <p:cNvGrpSpPr/>
          <p:nvPr/>
        </p:nvGrpSpPr>
        <p:grpSpPr>
          <a:xfrm>
            <a:off x="2733192" y="2085828"/>
            <a:ext cx="327085" cy="277080"/>
            <a:chOff x="2770052" y="2009628"/>
            <a:chExt cx="327085" cy="2770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96" name="Google Shape;12596;p82"/>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7" name="Google Shape;12597;p82"/>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598" name="Google Shape;12598;p82"/>
          <p:cNvSpPr/>
          <p:nvPr/>
        </p:nvSpPr>
        <p:spPr>
          <a:xfrm>
            <a:off x="703495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599" name="Google Shape;12599;p82"/>
          <p:cNvGrpSpPr/>
          <p:nvPr/>
        </p:nvGrpSpPr>
        <p:grpSpPr>
          <a:xfrm>
            <a:off x="4170289" y="2046804"/>
            <a:ext cx="344878" cy="343573"/>
            <a:chOff x="4195399" y="1970604"/>
            <a:chExt cx="344878" cy="3435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00" name="Google Shape;12600;p82"/>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1" name="Google Shape;12601;p82"/>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2" name="Google Shape;12602;p82"/>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3" name="Google Shape;12603;p82"/>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04" name="Google Shape;12604;p82"/>
          <p:cNvGrpSpPr/>
          <p:nvPr/>
        </p:nvGrpSpPr>
        <p:grpSpPr>
          <a:xfrm>
            <a:off x="4649681" y="2053647"/>
            <a:ext cx="344528" cy="344114"/>
            <a:chOff x="4674791" y="1977447"/>
            <a:chExt cx="344528" cy="3441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05" name="Google Shape;12605;p82"/>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6" name="Google Shape;12606;p82"/>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7" name="Google Shape;12607;p82"/>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8" name="Google Shape;12608;p82"/>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9" name="Google Shape;12609;p82"/>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0" name="Google Shape;12610;p82"/>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1" name="Google Shape;12611;p82"/>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2" name="Google Shape;12612;p82"/>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3" name="Google Shape;12613;p82"/>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4" name="Google Shape;12614;p82"/>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5" name="Google Shape;12615;p82"/>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6" name="Google Shape;12616;p82"/>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7" name="Google Shape;12617;p82"/>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8" name="Google Shape;12618;p82"/>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9" name="Google Shape;12619;p82"/>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0" name="Google Shape;12620;p82"/>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1" name="Google Shape;12621;p82"/>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2" name="Google Shape;12622;p82"/>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3" name="Google Shape;12623;p82"/>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4" name="Google Shape;12624;p82"/>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5" name="Google Shape;12625;p82"/>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6" name="Google Shape;12626;p82"/>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7" name="Google Shape;12627;p82"/>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8" name="Google Shape;12628;p82"/>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9" name="Google Shape;12629;p82"/>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0" name="Google Shape;12630;p82"/>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31" name="Google Shape;12631;p82"/>
          <p:cNvGrpSpPr/>
          <p:nvPr/>
        </p:nvGrpSpPr>
        <p:grpSpPr>
          <a:xfrm>
            <a:off x="6058700" y="1623497"/>
            <a:ext cx="382819" cy="310788"/>
            <a:chOff x="6083810" y="1547297"/>
            <a:chExt cx="382819" cy="310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32" name="Google Shape;12632;p82"/>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3" name="Google Shape;12633;p82"/>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4" name="Google Shape;12634;p82"/>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5" name="Google Shape;12635;p82"/>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6" name="Google Shape;12636;p82"/>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7" name="Google Shape;12637;p82"/>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8" name="Google Shape;12638;p82"/>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9" name="Google Shape;12639;p82"/>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0" name="Google Shape;12640;p82"/>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1" name="Google Shape;12641;p82"/>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2" name="Google Shape;12642;p82"/>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3" name="Google Shape;12643;p82"/>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4" name="Google Shape;12644;p82"/>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5" name="Google Shape;12645;p82"/>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6" name="Google Shape;12646;p82"/>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7" name="Google Shape;12647;p82"/>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8" name="Google Shape;12648;p82"/>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9" name="Google Shape;12649;p82"/>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0" name="Google Shape;12650;p82"/>
          <p:cNvGrpSpPr/>
          <p:nvPr/>
        </p:nvGrpSpPr>
        <p:grpSpPr>
          <a:xfrm>
            <a:off x="6533190" y="1614393"/>
            <a:ext cx="382788" cy="328613"/>
            <a:chOff x="6558300" y="1538193"/>
            <a:chExt cx="382788" cy="3286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1" name="Google Shape;12651;p82"/>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2" name="Google Shape;12652;p82"/>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3" name="Google Shape;12653;p82"/>
          <p:cNvGrpSpPr/>
          <p:nvPr/>
        </p:nvGrpSpPr>
        <p:grpSpPr>
          <a:xfrm>
            <a:off x="5168892" y="1587497"/>
            <a:ext cx="259605" cy="346024"/>
            <a:chOff x="5194002" y="1511297"/>
            <a:chExt cx="259605" cy="346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4" name="Google Shape;12654;p82"/>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5" name="Google Shape;12655;p82"/>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6" name="Google Shape;12656;p82"/>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7" name="Google Shape;12657;p82"/>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8" name="Google Shape;12658;p82"/>
          <p:cNvGrpSpPr/>
          <p:nvPr/>
        </p:nvGrpSpPr>
        <p:grpSpPr>
          <a:xfrm>
            <a:off x="1369631" y="1588261"/>
            <a:ext cx="252444" cy="351722"/>
            <a:chOff x="1394741" y="1512061"/>
            <a:chExt cx="252444" cy="3517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9" name="Google Shape;12659;p82"/>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0" name="Google Shape;12660;p82"/>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1" name="Google Shape;12661;p82"/>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2" name="Google Shape;12662;p82"/>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3" name="Google Shape;12663;p82"/>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4" name="Google Shape;12664;p82"/>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5" name="Google Shape;12665;p82"/>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6" name="Google Shape;12666;p82"/>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7" name="Google Shape;12667;p82"/>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8" name="Google Shape;12668;p82"/>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9" name="Google Shape;12669;p82"/>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0" name="Google Shape;12670;p82"/>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1" name="Google Shape;12671;p82"/>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2" name="Google Shape;12672;p82"/>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3" name="Google Shape;12673;p82"/>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4" name="Google Shape;12674;p82"/>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5" name="Google Shape;12675;p82"/>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76" name="Google Shape;12676;p82"/>
          <p:cNvGrpSpPr/>
          <p:nvPr/>
        </p:nvGrpSpPr>
        <p:grpSpPr>
          <a:xfrm>
            <a:off x="829986" y="1580685"/>
            <a:ext cx="380910" cy="339594"/>
            <a:chOff x="855096" y="1504485"/>
            <a:chExt cx="380910" cy="33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77" name="Google Shape;12677;p82"/>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8" name="Google Shape;12678;p82"/>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9" name="Google Shape;12679;p82"/>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0" name="Google Shape;12680;p82"/>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1" name="Google Shape;12681;p82"/>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82" name="Google Shape;12682;p82"/>
          <p:cNvGrpSpPr/>
          <p:nvPr/>
        </p:nvGrpSpPr>
        <p:grpSpPr>
          <a:xfrm>
            <a:off x="1794466" y="1587879"/>
            <a:ext cx="352103" cy="352103"/>
            <a:chOff x="1819576" y="1511679"/>
            <a:chExt cx="352103" cy="35210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83" name="Google Shape;12683;p82"/>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4" name="Google Shape;12684;p82"/>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5" name="Google Shape;12685;p82"/>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6" name="Google Shape;12686;p82"/>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87" name="Google Shape;12687;p82"/>
          <p:cNvGrpSpPr/>
          <p:nvPr/>
        </p:nvGrpSpPr>
        <p:grpSpPr>
          <a:xfrm>
            <a:off x="5595987" y="1576961"/>
            <a:ext cx="371424" cy="355446"/>
            <a:chOff x="5621097" y="1500761"/>
            <a:chExt cx="371424" cy="3554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88" name="Google Shape;12688;p82"/>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9" name="Google Shape;12689;p82"/>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90" name="Google Shape;12690;p82"/>
          <p:cNvGrpSpPr/>
          <p:nvPr/>
        </p:nvGrpSpPr>
        <p:grpSpPr>
          <a:xfrm>
            <a:off x="4645129" y="1617799"/>
            <a:ext cx="359679" cy="321833"/>
            <a:chOff x="4670239" y="1541599"/>
            <a:chExt cx="359679" cy="3218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91" name="Google Shape;12691;p82"/>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2" name="Google Shape;12692;p82"/>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3" name="Google Shape;12693;p82"/>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4" name="Google Shape;12694;p82"/>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5" name="Google Shape;12695;p82"/>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96" name="Google Shape;12696;p82"/>
          <p:cNvGrpSpPr/>
          <p:nvPr/>
        </p:nvGrpSpPr>
        <p:grpSpPr>
          <a:xfrm>
            <a:off x="4187319" y="1578585"/>
            <a:ext cx="321037" cy="353822"/>
            <a:chOff x="4212429" y="1502385"/>
            <a:chExt cx="321037" cy="3538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97" name="Google Shape;12697;p82"/>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8" name="Google Shape;12698;p82"/>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9" name="Google Shape;12699;p82"/>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0" name="Google Shape;12700;p82"/>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01" name="Google Shape;12701;p82"/>
          <p:cNvGrpSpPr/>
          <p:nvPr/>
        </p:nvGrpSpPr>
        <p:grpSpPr>
          <a:xfrm>
            <a:off x="2277678" y="1582181"/>
            <a:ext cx="336188" cy="335425"/>
            <a:chOff x="2302788" y="1505981"/>
            <a:chExt cx="336188" cy="3354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02" name="Google Shape;12702;p82"/>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3" name="Google Shape;12703;p82"/>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4" name="Google Shape;12704;p82"/>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5" name="Google Shape;12705;p82"/>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6" name="Google Shape;12706;p82"/>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7" name="Google Shape;12707;p82"/>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8" name="Google Shape;12708;p82"/>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9" name="Google Shape;12709;p82"/>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0" name="Google Shape;12710;p82"/>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1" name="Google Shape;12711;p82"/>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2" name="Google Shape;12712;p82"/>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3" name="Google Shape;12713;p82"/>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4" name="Google Shape;12714;p82"/>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5" name="Google Shape;12715;p82"/>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6" name="Google Shape;12716;p82"/>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7" name="Google Shape;12717;p82"/>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8" name="Google Shape;12718;p82"/>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19" name="Google Shape;12719;p82"/>
          <p:cNvGrpSpPr/>
          <p:nvPr/>
        </p:nvGrpSpPr>
        <p:grpSpPr>
          <a:xfrm>
            <a:off x="2755191" y="1598096"/>
            <a:ext cx="333133" cy="321037"/>
            <a:chOff x="2780301" y="1521896"/>
            <a:chExt cx="333133" cy="3210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20" name="Google Shape;12720;p82"/>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1" name="Google Shape;12721;p82"/>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2" name="Google Shape;12722;p82"/>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3" name="Google Shape;12723;p82"/>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4" name="Google Shape;12724;p82"/>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5" name="Google Shape;12725;p82"/>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6" name="Google Shape;12726;p82"/>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7" name="Google Shape;12727;p82"/>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8" name="Google Shape;12728;p82"/>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9" name="Google Shape;12729;p82"/>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0" name="Google Shape;12730;p82"/>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1" name="Google Shape;12731;p82"/>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2" name="Google Shape;12732;p82"/>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3" name="Google Shape;12733;p82"/>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4" name="Google Shape;12734;p82"/>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5" name="Google Shape;12735;p82"/>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6" name="Google Shape;12736;p82"/>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7" name="Google Shape;12737;p82"/>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8" name="Google Shape;12738;p82"/>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9" name="Google Shape;12739;p82"/>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40" name="Google Shape;12740;p82"/>
          <p:cNvGrpSpPr/>
          <p:nvPr/>
        </p:nvGrpSpPr>
        <p:grpSpPr>
          <a:xfrm>
            <a:off x="3291049" y="1591285"/>
            <a:ext cx="211892" cy="339594"/>
            <a:chOff x="3316159" y="1515085"/>
            <a:chExt cx="211892" cy="33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41" name="Google Shape;12741;p82"/>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2" name="Google Shape;12742;p82"/>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3" name="Google Shape;12743;p82"/>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744" name="Google Shape;12744;p82"/>
            <p:cNvGrpSpPr/>
            <p:nvPr/>
          </p:nvGrpSpPr>
          <p:grpSpPr>
            <a:xfrm>
              <a:off x="3316159" y="1515085"/>
              <a:ext cx="211892" cy="339594"/>
              <a:chOff x="3316159" y="1515085"/>
              <a:chExt cx="211892" cy="339594"/>
            </a:xfrm>
            <a:grpFill/>
          </p:grpSpPr>
          <p:sp>
            <p:nvSpPr>
              <p:cNvPr id="12745" name="Google Shape;12745;p82"/>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6" name="Google Shape;12746;p82"/>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7" name="Google Shape;12747;p82"/>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8" name="Google Shape;12748;p82"/>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9" name="Google Shape;12749;p82"/>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0" name="Google Shape;12750;p82"/>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751" name="Google Shape;12751;p82"/>
          <p:cNvGrpSpPr/>
          <p:nvPr/>
        </p:nvGrpSpPr>
        <p:grpSpPr>
          <a:xfrm>
            <a:off x="3691248" y="1620855"/>
            <a:ext cx="361971" cy="314958"/>
            <a:chOff x="3716358" y="1544655"/>
            <a:chExt cx="361971" cy="3149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52" name="Google Shape;12752;p82"/>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3" name="Google Shape;12753;p82"/>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4" name="Google Shape;12754;p82"/>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5" name="Google Shape;12755;p82"/>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6" name="Google Shape;12756;p82"/>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757" name="Google Shape;12757;p82"/>
            <p:cNvGrpSpPr/>
            <p:nvPr/>
          </p:nvGrpSpPr>
          <p:grpSpPr>
            <a:xfrm>
              <a:off x="3716358" y="1544655"/>
              <a:ext cx="361971" cy="314958"/>
              <a:chOff x="3716358" y="1544655"/>
              <a:chExt cx="361971" cy="314958"/>
            </a:xfrm>
            <a:grpFill/>
          </p:grpSpPr>
          <p:sp>
            <p:nvSpPr>
              <p:cNvPr id="12758" name="Google Shape;12758;p82"/>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9" name="Google Shape;12759;p82"/>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0" name="Google Shape;12760;p82"/>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1" name="Google Shape;12761;p82"/>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2" name="Google Shape;12762;p82"/>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763" name="Google Shape;12763;p82"/>
          <p:cNvGrpSpPr/>
          <p:nvPr/>
        </p:nvGrpSpPr>
        <p:grpSpPr>
          <a:xfrm>
            <a:off x="6986814" y="1633752"/>
            <a:ext cx="499533" cy="305136"/>
            <a:chOff x="7009649" y="1541981"/>
            <a:chExt cx="524940" cy="3206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64" name="Google Shape;12764;p82"/>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5" name="Google Shape;12765;p82"/>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6" name="Google Shape;12766;p82"/>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7" name="Google Shape;12767;p82"/>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8" name="Google Shape;12768;p82"/>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9" name="Google Shape;12769;p82"/>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0" name="Google Shape;12770;p82"/>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1" name="Google Shape;12771;p82"/>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72" name="Google Shape;12772;p82"/>
          <p:cNvGrpSpPr/>
          <p:nvPr/>
        </p:nvGrpSpPr>
        <p:grpSpPr>
          <a:xfrm>
            <a:off x="8008924" y="1594309"/>
            <a:ext cx="282746" cy="340358"/>
            <a:chOff x="8034034" y="1518109"/>
            <a:chExt cx="282746" cy="3403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73" name="Google Shape;12773;p82"/>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4" name="Google Shape;12774;p82"/>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5" name="Google Shape;12775;p82"/>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6" name="Google Shape;12776;p82"/>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77" name="Google Shape;12777;p82"/>
          <p:cNvGrpSpPr/>
          <p:nvPr/>
        </p:nvGrpSpPr>
        <p:grpSpPr>
          <a:xfrm>
            <a:off x="7557192" y="1576134"/>
            <a:ext cx="369133" cy="360411"/>
            <a:chOff x="7582302" y="1499934"/>
            <a:chExt cx="369133" cy="3604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78" name="Google Shape;12778;p82"/>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9" name="Google Shape;12779;p82"/>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0" name="Google Shape;12780;p82"/>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1" name="Google Shape;12781;p82"/>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2" name="Google Shape;12782;p82"/>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83" name="Google Shape;12783;p82"/>
          <p:cNvGrpSpPr/>
          <p:nvPr/>
        </p:nvGrpSpPr>
        <p:grpSpPr>
          <a:xfrm>
            <a:off x="6170979" y="3893352"/>
            <a:ext cx="346056" cy="345674"/>
            <a:chOff x="2238181" y="4120624"/>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grpSp>
          <p:nvGrpSpPr>
            <p:cNvPr id="12784" name="Google Shape;12784;p82"/>
            <p:cNvGrpSpPr/>
            <p:nvPr/>
          </p:nvGrpSpPr>
          <p:grpSpPr>
            <a:xfrm>
              <a:off x="2309155" y="4177413"/>
              <a:ext cx="203862" cy="231903"/>
              <a:chOff x="1512725" y="258500"/>
              <a:chExt cx="4570900" cy="5199625"/>
            </a:xfrm>
            <a:grpFill/>
          </p:grpSpPr>
          <p:sp>
            <p:nvSpPr>
              <p:cNvPr id="12785" name="Google Shape;12785;p82"/>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6" name="Google Shape;12786;p82"/>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787" name="Google Shape;12787;p82"/>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788" name="Google Shape;12788;p82"/>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cs typeface="B Nazanin" panose="00000700000000000000" pitchFamily="2" charset="-78"/>
              </a:rPr>
              <a:t>نمادهای سئو و بازاریابی</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82"/>
        <p:cNvGrpSpPr/>
        <p:nvPr/>
      </p:nvGrpSpPr>
      <p:grpSpPr>
        <a:xfrm>
          <a:off x="0" y="0"/>
          <a:ext cx="0" cy="0"/>
          <a:chOff x="0" y="0"/>
          <a:chExt cx="0" cy="0"/>
        </a:xfrm>
      </p:grpSpPr>
      <p:sp>
        <p:nvSpPr>
          <p:cNvPr id="383" name="Google Shape;383;p47"/>
          <p:cNvSpPr txBox="1">
            <a:spLocks noGrp="1"/>
          </p:cNvSpPr>
          <p:nvPr>
            <p:ph type="title"/>
          </p:nvPr>
        </p:nvSpPr>
        <p:spPr>
          <a:xfrm>
            <a:off x="-800425" y="5015364"/>
            <a:ext cx="2129495" cy="53885"/>
          </a:xfrm>
          <a:prstGeom prst="rect">
            <a:avLst/>
          </a:prstGeom>
        </p:spPr>
        <p:txBody>
          <a:bodyPr spcFirstLastPara="1" wrap="square" lIns="91425" tIns="0" rIns="91425" bIns="0" anchor="ctr" anchorCtr="0">
            <a:noAutofit/>
          </a:bodyPr>
          <a:lstStyle/>
          <a:p>
            <a:pPr marL="0" lvl="0" indent="0" algn="r" rtl="1">
              <a:spcBef>
                <a:spcPts val="0"/>
              </a:spcBef>
              <a:spcAft>
                <a:spcPts val="0"/>
              </a:spcAft>
              <a:buClr>
                <a:schemeClr val="dk1"/>
              </a:buClr>
              <a:buSzPts val="1100"/>
              <a:buFont typeface="Arial"/>
              <a:buNone/>
            </a:pPr>
            <a:r>
              <a:rPr lang="en" dirty="0">
                <a:cs typeface="B Nazanin" panose="00000700000000000000" pitchFamily="2" charset="-78"/>
              </a:rPr>
              <a:t>About our company</a:t>
            </a:r>
            <a:endParaRPr dirty="0">
              <a:cs typeface="B Nazanin" panose="00000700000000000000" pitchFamily="2" charset="-78"/>
            </a:endParaRPr>
          </a:p>
        </p:txBody>
      </p:sp>
      <p:sp>
        <p:nvSpPr>
          <p:cNvPr id="384" name="Google Shape;384;p47"/>
          <p:cNvSpPr/>
          <p:nvPr/>
        </p:nvSpPr>
        <p:spPr>
          <a:xfrm>
            <a:off x="3884175" y="1467050"/>
            <a:ext cx="4430100" cy="28899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sp>
        <p:nvSpPr>
          <p:cNvPr id="385" name="Google Shape;385;p47"/>
          <p:cNvSpPr txBox="1">
            <a:spLocks noGrp="1"/>
          </p:cNvSpPr>
          <p:nvPr>
            <p:ph type="title" idx="2"/>
          </p:nvPr>
        </p:nvSpPr>
        <p:spPr>
          <a:xfrm>
            <a:off x="361506" y="4786168"/>
            <a:ext cx="482993" cy="229197"/>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01</a:t>
            </a:r>
            <a:endParaRPr dirty="0">
              <a:cs typeface="B Nazanin" panose="00000700000000000000" pitchFamily="2" charset="-78"/>
            </a:endParaRPr>
          </a:p>
        </p:txBody>
      </p:sp>
      <p:sp>
        <p:nvSpPr>
          <p:cNvPr id="386" name="Google Shape;386;p47"/>
          <p:cNvSpPr txBox="1">
            <a:spLocks noGrp="1"/>
          </p:cNvSpPr>
          <p:nvPr>
            <p:ph type="subTitle" idx="1"/>
          </p:nvPr>
        </p:nvSpPr>
        <p:spPr>
          <a:xfrm>
            <a:off x="2792558" y="1751450"/>
            <a:ext cx="5264700" cy="2321100"/>
          </a:xfrm>
          <a:prstGeom prst="rect">
            <a:avLst/>
          </a:prstGeom>
        </p:spPr>
        <p:txBody>
          <a:bodyPr spcFirstLastPara="1" wrap="square" lIns="91425" tIns="0" rIns="91425" bIns="91425" anchor="ctr"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آیا می دانید چه چیزی به شما کمک می کند تا نظر خود را روشن کنید؟ لیست هایی مانند این:</a:t>
            </a:r>
          </a:p>
          <a:p>
            <a:pPr marL="0" lvl="0" indent="0" algn="r" rtl="1">
              <a:spcBef>
                <a:spcPts val="0"/>
              </a:spcBef>
              <a:spcAft>
                <a:spcPts val="0"/>
              </a:spcAft>
              <a:buClr>
                <a:schemeClr val="dk1"/>
              </a:buClr>
              <a:buSzPts val="1100"/>
              <a:buFont typeface="Arial"/>
              <a:buNone/>
            </a:pPr>
            <a:endParaRPr dirty="0">
              <a:cs typeface="B Nazanin" panose="00000700000000000000" pitchFamily="2" charset="-78"/>
            </a:endParaRPr>
          </a:p>
          <a:p>
            <a:pPr marL="457200" lvl="0" indent="-330200" algn="r" rtl="1">
              <a:spcBef>
                <a:spcPts val="0"/>
              </a:spcBef>
              <a:spcAft>
                <a:spcPts val="0"/>
              </a:spcAft>
              <a:buSzPts val="1600"/>
              <a:buChar char="●"/>
            </a:pPr>
            <a:r>
              <a:rPr lang="fa-IR" dirty="0">
                <a:cs typeface="B Nazanin" panose="00000700000000000000" pitchFamily="2" charset="-78"/>
              </a:rPr>
              <a:t>آنها ساده هستند</a:t>
            </a:r>
          </a:p>
          <a:p>
            <a:pPr marL="457200" lvl="0" indent="-330200" algn="r" rtl="1">
              <a:spcBef>
                <a:spcPts val="0"/>
              </a:spcBef>
              <a:spcAft>
                <a:spcPts val="0"/>
              </a:spcAft>
              <a:buSzPts val="1600"/>
              <a:buChar char="●"/>
            </a:pPr>
            <a:r>
              <a:rPr lang="fa-IR" dirty="0">
                <a:cs typeface="B Nazanin" panose="00000700000000000000" pitchFamily="2" charset="-78"/>
              </a:rPr>
              <a:t>شما می توانید ایده های خود را به وضوح سازماندهی کنید</a:t>
            </a:r>
          </a:p>
          <a:p>
            <a:pPr marL="457200" lvl="0" indent="-330200" algn="r" rtl="1">
              <a:spcBef>
                <a:spcPts val="0"/>
              </a:spcBef>
              <a:spcAft>
                <a:spcPts val="0"/>
              </a:spcAft>
              <a:buSzPts val="1600"/>
              <a:buChar char="●"/>
            </a:pPr>
            <a:r>
              <a:rPr lang="fa-IR" dirty="0">
                <a:cs typeface="B Nazanin" panose="00000700000000000000" pitchFamily="2" charset="-78"/>
              </a:rPr>
              <a:t>خرید شیر را هرگز فراموش نخواهید کرد!</a:t>
            </a:r>
          </a:p>
          <a:p>
            <a:pPr marL="457200" lvl="0" indent="-330200" algn="r" rtl="1">
              <a:spcBef>
                <a:spcPts val="0"/>
              </a:spcBef>
              <a:spcAft>
                <a:spcPts val="0"/>
              </a:spcAft>
              <a:buSzPts val="1600"/>
              <a:buChar char="●"/>
            </a:pPr>
            <a:endParaRPr lang="fa-IR" dirty="0">
              <a:cs typeface="B Nazanin" panose="00000700000000000000" pitchFamily="2" charset="-78"/>
            </a:endParaRPr>
          </a:p>
          <a:p>
            <a:pPr marL="457200" lvl="0" indent="-330200" algn="r" rtl="1">
              <a:spcBef>
                <a:spcPts val="0"/>
              </a:spcBef>
              <a:spcAft>
                <a:spcPts val="0"/>
              </a:spcAft>
              <a:buSzPts val="1600"/>
              <a:buChar char="●"/>
            </a:pPr>
            <a:endParaRPr dirty="0">
              <a:cs typeface="B Nazanin" panose="00000700000000000000" pitchFamily="2" charset="-78"/>
            </a:endParaRPr>
          </a:p>
          <a:p>
            <a:pPr marL="0" lvl="0" indent="0" algn="r" rtl="1">
              <a:spcBef>
                <a:spcPts val="0"/>
              </a:spcBef>
              <a:spcAft>
                <a:spcPts val="0"/>
              </a:spcAft>
              <a:buNone/>
            </a:pPr>
            <a:r>
              <a:rPr lang="fa-IR" dirty="0">
                <a:cs typeface="B Nazanin" panose="00000700000000000000" pitchFamily="2" charset="-78"/>
              </a:rPr>
              <a:t>و مهم‌ترین چیز: مخاطب از ارائه شما غافل نخواهد شد</a:t>
            </a:r>
            <a:endParaRPr dirty="0">
              <a:cs typeface="B Nazanin" panose="00000700000000000000" pitchFamily="2" charset="-78"/>
            </a:endParaRPr>
          </a:p>
        </p:txBody>
      </p:sp>
      <p:sp>
        <p:nvSpPr>
          <p:cNvPr id="387" name="Google Shape;387;p47"/>
          <p:cNvSpPr txBox="1">
            <a:spLocks noGrp="1"/>
          </p:cNvSpPr>
          <p:nvPr>
            <p:ph type="title" idx="3"/>
          </p:nvPr>
        </p:nvSpPr>
        <p:spPr>
          <a:xfrm>
            <a:off x="713225" y="476525"/>
            <a:ext cx="6960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عنوان اسلاید اینجاست!</a:t>
            </a:r>
            <a:endParaRPr dirty="0">
              <a:cs typeface="B Nazanin" panose="00000700000000000000" pitchFamily="2" charset="-78"/>
            </a:endParaRPr>
          </a:p>
        </p:txBody>
      </p:sp>
      <p:cxnSp>
        <p:nvCxnSpPr>
          <p:cNvPr id="388" name="Google Shape;388;p47">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389" name="Google Shape;389;p47">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393"/>
        <p:cNvGrpSpPr/>
        <p:nvPr/>
      </p:nvGrpSpPr>
      <p:grpSpPr>
        <a:xfrm>
          <a:off x="0" y="0"/>
          <a:ext cx="0" cy="0"/>
          <a:chOff x="0" y="0"/>
          <a:chExt cx="0" cy="0"/>
        </a:xfrm>
      </p:grpSpPr>
      <p:sp>
        <p:nvSpPr>
          <p:cNvPr id="394" name="Google Shape;394;p48"/>
          <p:cNvSpPr/>
          <p:nvPr/>
        </p:nvSpPr>
        <p:spPr>
          <a:xfrm>
            <a:off x="5420350" y="712350"/>
            <a:ext cx="2544000" cy="36108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sp>
        <p:nvSpPr>
          <p:cNvPr id="395" name="Google Shape;395;p48"/>
          <p:cNvSpPr txBox="1">
            <a:spLocks noGrp="1"/>
          </p:cNvSpPr>
          <p:nvPr>
            <p:ph type="title"/>
          </p:nvPr>
        </p:nvSpPr>
        <p:spPr>
          <a:xfrm>
            <a:off x="-907025" y="956330"/>
            <a:ext cx="3796500" cy="4905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درباره ما</a:t>
            </a:r>
            <a:endParaRPr dirty="0">
              <a:solidFill>
                <a:schemeClr val="accent2"/>
              </a:solidFill>
              <a:cs typeface="B Nazanin" panose="00000700000000000000" pitchFamily="2" charset="-78"/>
            </a:endParaRPr>
          </a:p>
        </p:txBody>
      </p:sp>
      <p:sp>
        <p:nvSpPr>
          <p:cNvPr id="396" name="Google Shape;396;p48"/>
          <p:cNvSpPr txBox="1">
            <a:spLocks noGrp="1"/>
          </p:cNvSpPr>
          <p:nvPr>
            <p:ph type="subTitle" idx="1"/>
          </p:nvPr>
        </p:nvSpPr>
        <p:spPr>
          <a:xfrm>
            <a:off x="4409994" y="1609745"/>
            <a:ext cx="3384000" cy="2350800"/>
          </a:xfrm>
          <a:prstGeom prst="rect">
            <a:avLst/>
          </a:prstGeom>
        </p:spPr>
        <p:txBody>
          <a:bodyPr spcFirstLastPara="1" wrap="square" lIns="91425" tIns="91425" rIns="91425" bIns="91425" anchor="t" anchorCtr="0">
            <a:noAutofit/>
          </a:bodyPr>
          <a:lstStyle/>
          <a:p>
            <a:pPr marL="0" marR="0" algn="r" rtl="1">
              <a:lnSpc>
                <a:spcPct val="107000"/>
              </a:lnSpc>
              <a:spcBef>
                <a:spcPts val="0"/>
              </a:spcBef>
              <a:spcAft>
                <a:spcPts val="800"/>
              </a:spcAft>
            </a:pPr>
            <a:r>
              <a:rPr lang="fa-IR" dirty="0">
                <a:effectLst/>
                <a:latin typeface="Arial" panose="020B0604020202020204" pitchFamily="34" charset="0"/>
                <a:ea typeface="Calibri" panose="020F0502020204030204"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fa-IR" sz="1400" dirty="0">
              <a:cs typeface="B Nazanin" panose="00000700000000000000" pitchFamily="2" charset="-78"/>
            </a:endParaRPr>
          </a:p>
          <a:p>
            <a:pPr marL="0" lvl="0" indent="0" algn="r" rtl="1">
              <a:spcBef>
                <a:spcPts val="0"/>
              </a:spcBef>
              <a:spcAft>
                <a:spcPts val="0"/>
              </a:spcAft>
              <a:buNone/>
            </a:pPr>
            <a:endParaRPr dirty="0">
              <a:cs typeface="B Nazanin" panose="00000700000000000000" pitchFamily="2" charset="-78"/>
            </a:endParaRPr>
          </a:p>
          <a:p>
            <a:pPr marL="0" marR="0" algn="r" rtl="1">
              <a:lnSpc>
                <a:spcPct val="107000"/>
              </a:lnSpc>
              <a:spcBef>
                <a:spcPts val="0"/>
              </a:spcBef>
              <a:spcAft>
                <a:spcPts val="800"/>
              </a:spcAft>
            </a:pPr>
            <a:r>
              <a:rPr lang="fa-IR" dirty="0">
                <a:effectLst/>
                <a:latin typeface="Arial" panose="020B0604020202020204" pitchFamily="34" charset="0"/>
                <a:ea typeface="Calibri" panose="020F0502020204030204"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dirty="0">
              <a:effectLst/>
              <a:latin typeface="Calibri" panose="020F0502020204030204" pitchFamily="34" charset="0"/>
              <a:ea typeface="Calibri" panose="020F0502020204030204" pitchFamily="34" charset="0"/>
              <a:cs typeface="Arial" panose="020B0604020202020204" pitchFamily="34" charset="0"/>
            </a:endParaRPr>
          </a:p>
        </p:txBody>
      </p:sp>
      <p:cxnSp>
        <p:nvCxnSpPr>
          <p:cNvPr id="397" name="Google Shape;397;p48">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398" name="Google Shape;398;p48">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399" name="Google Shape;399;p48"/>
          <p:cNvSpPr txBox="1">
            <a:spLocks noGrp="1"/>
          </p:cNvSpPr>
          <p:nvPr>
            <p:ph type="title" idx="2"/>
          </p:nvPr>
        </p:nvSpPr>
        <p:spPr>
          <a:xfrm>
            <a:off x="-1280876" y="4840050"/>
            <a:ext cx="2588681" cy="228380"/>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About our company</a:t>
            </a:r>
            <a:endParaRPr dirty="0">
              <a:cs typeface="B Nazanin" panose="00000700000000000000" pitchFamily="2" charset="-78"/>
            </a:endParaRPr>
          </a:p>
        </p:txBody>
      </p:sp>
      <p:sp>
        <p:nvSpPr>
          <p:cNvPr id="400" name="Google Shape;400;p48"/>
          <p:cNvSpPr txBox="1">
            <a:spLocks noGrp="1"/>
          </p:cNvSpPr>
          <p:nvPr>
            <p:ph type="title" idx="3"/>
          </p:nvPr>
        </p:nvSpPr>
        <p:spPr>
          <a:xfrm>
            <a:off x="146725" y="4789138"/>
            <a:ext cx="597554" cy="91211"/>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01</a:t>
            </a:r>
            <a:endParaRPr dirty="0">
              <a:cs typeface="B Nazanin" panose="000007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04"/>
        <p:cNvGrpSpPr/>
        <p:nvPr/>
      </p:nvGrpSpPr>
      <p:grpSpPr>
        <a:xfrm>
          <a:off x="0" y="0"/>
          <a:ext cx="0" cy="0"/>
          <a:chOff x="0" y="0"/>
          <a:chExt cx="0" cy="0"/>
        </a:xfrm>
      </p:grpSpPr>
      <p:sp>
        <p:nvSpPr>
          <p:cNvPr id="405" name="Google Shape;405;p49"/>
          <p:cNvSpPr txBox="1">
            <a:spLocks noGrp="1"/>
          </p:cNvSpPr>
          <p:nvPr>
            <p:ph type="title"/>
          </p:nvPr>
        </p:nvSpPr>
        <p:spPr>
          <a:xfrm>
            <a:off x="5289800" y="752100"/>
            <a:ext cx="2810100" cy="18735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fa-IR" dirty="0">
                <a:cs typeface="B Nazanin" panose="00000700000000000000" pitchFamily="2" charset="-78"/>
              </a:rPr>
              <a:t>یک تصویر همیشه این مفهوم را تقویت می کند</a:t>
            </a:r>
            <a:endParaRPr dirty="0">
              <a:cs typeface="B Nazanin" panose="00000700000000000000" pitchFamily="2" charset="-78"/>
            </a:endParaRPr>
          </a:p>
        </p:txBody>
      </p:sp>
      <p:sp>
        <p:nvSpPr>
          <p:cNvPr id="406" name="Google Shape;406;p49"/>
          <p:cNvSpPr/>
          <p:nvPr/>
        </p:nvSpPr>
        <p:spPr>
          <a:xfrm>
            <a:off x="2764159" y="1505780"/>
            <a:ext cx="2337000" cy="31029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D0000"/>
              </a:solidFill>
              <a:cs typeface="B Nazanin" panose="00000700000000000000" pitchFamily="2" charset="-78"/>
            </a:endParaRPr>
          </a:p>
        </p:txBody>
      </p:sp>
      <p:pic>
        <p:nvPicPr>
          <p:cNvPr id="407" name="Google Shape;407;p49"/>
          <p:cNvPicPr preferRelativeResize="0"/>
          <p:nvPr/>
        </p:nvPicPr>
        <p:blipFill rotWithShape="1">
          <a:blip r:embed="rId3">
            <a:alphaModFix/>
          </a:blip>
          <a:srcRect l="26782"/>
          <a:stretch/>
        </p:blipFill>
        <p:spPr>
          <a:xfrm>
            <a:off x="0" y="0"/>
            <a:ext cx="4812611" cy="4348719"/>
          </a:xfrm>
          <a:prstGeom prst="rect">
            <a:avLst/>
          </a:prstGeom>
          <a:noFill/>
          <a:ln>
            <a:noFill/>
          </a:ln>
        </p:spPr>
      </p:pic>
      <p:sp>
        <p:nvSpPr>
          <p:cNvPr id="408" name="Google Shape;408;p49"/>
          <p:cNvSpPr txBox="1">
            <a:spLocks noGrp="1"/>
          </p:cNvSpPr>
          <p:nvPr>
            <p:ph type="subTitle" idx="1"/>
          </p:nvPr>
        </p:nvSpPr>
        <p:spPr>
          <a:xfrm>
            <a:off x="5781275" y="2763700"/>
            <a:ext cx="2318700" cy="1090500"/>
          </a:xfrm>
          <a:prstGeom prst="rect">
            <a:avLst/>
          </a:prstGeom>
        </p:spPr>
        <p:txBody>
          <a:bodyPr spcFirstLastPara="1" wrap="square" lIns="91425" tIns="91425" rIns="91425" bIns="0" anchor="t" anchorCtr="0">
            <a:noAutofit/>
          </a:bodyPr>
          <a:lstStyle/>
          <a:p>
            <a:pPr marL="0" lvl="0" indent="0" algn="r" rtl="0">
              <a:spcBef>
                <a:spcPts val="0"/>
              </a:spcBef>
              <a:spcAft>
                <a:spcPts val="0"/>
              </a:spcAft>
              <a:buNone/>
            </a:pPr>
            <a:r>
              <a:rPr lang="fa-IR" dirty="0">
                <a:cs typeface="B Nazanin" panose="00000700000000000000" pitchFamily="2" charset="-78"/>
              </a:rPr>
              <a:t>تصاویر مقادیر زیادی داده را نشان می دهند، بنابراین به یاد داشته باشید: به جای متن طولانی از یک تصویر استفاده کنید</a:t>
            </a:r>
            <a:endParaRPr dirty="0">
              <a:cs typeface="B Nazanin" panose="00000700000000000000" pitchFamily="2" charset="-78"/>
            </a:endParaRPr>
          </a:p>
        </p:txBody>
      </p:sp>
      <p:cxnSp>
        <p:nvCxnSpPr>
          <p:cNvPr id="409" name="Google Shape;409;p49">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410" name="Google Shape;410;p49">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theme/theme1.xml><?xml version="1.0" encoding="utf-8"?>
<a:theme xmlns:a="http://schemas.openxmlformats.org/drawingml/2006/main" name="Macari Company Profile by Slidesgo">
  <a:themeElements>
    <a:clrScheme name="Simple Light">
      <a:dk1>
        <a:srgbClr val="000000"/>
      </a:dk1>
      <a:lt1>
        <a:srgbClr val="FFFFFF"/>
      </a:lt1>
      <a:dk2>
        <a:srgbClr val="595959"/>
      </a:dk2>
      <a:lt2>
        <a:srgbClr val="D9D9D9"/>
      </a:lt2>
      <a:accent1>
        <a:srgbClr val="FD0000"/>
      </a:accent1>
      <a:accent2>
        <a:srgbClr val="F5F5F5"/>
      </a:accent2>
      <a:accent3>
        <a:srgbClr val="BBBBBB"/>
      </a:accent3>
      <a:accent4>
        <a:srgbClr val="000000"/>
      </a:accent4>
      <a:accent5>
        <a:srgbClr val="FD0000"/>
      </a:accent5>
      <a:accent6>
        <a:srgbClr val="FF8D8D"/>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53</TotalTime>
  <Words>2492</Words>
  <Application>Microsoft Office PowerPoint</Application>
  <PresentationFormat>On-screen Show (16:9)</PresentationFormat>
  <Paragraphs>435</Paragraphs>
  <Slides>60</Slides>
  <Notes>60</Notes>
  <HiddenSlides>0</HiddenSlides>
  <MMClips>0</MMClips>
  <ScaleCrop>false</ScaleCrop>
  <HeadingPairs>
    <vt:vector size="6" baseType="variant">
      <vt:variant>
        <vt:lpstr>Fonts Used</vt:lpstr>
      </vt:variant>
      <vt:variant>
        <vt:i4>14</vt:i4>
      </vt:variant>
      <vt:variant>
        <vt:lpstr>Theme</vt:lpstr>
      </vt:variant>
      <vt:variant>
        <vt:i4>1</vt:i4>
      </vt:variant>
      <vt:variant>
        <vt:lpstr>Slide Titles</vt:lpstr>
      </vt:variant>
      <vt:variant>
        <vt:i4>60</vt:i4>
      </vt:variant>
    </vt:vector>
  </HeadingPairs>
  <TitlesOfParts>
    <vt:vector size="75" baseType="lpstr">
      <vt:lpstr>Open Sans</vt:lpstr>
      <vt:lpstr>Josefin Sans</vt:lpstr>
      <vt:lpstr>Fira Sans Extra Condensed Medium</vt:lpstr>
      <vt:lpstr>Roboto Medium</vt:lpstr>
      <vt:lpstr>Calibri</vt:lpstr>
      <vt:lpstr>Arial</vt:lpstr>
      <vt:lpstr>Josefin Sans ExtraLight</vt:lpstr>
      <vt:lpstr>Open Sans Light</vt:lpstr>
      <vt:lpstr>Josefin Sans SemiBold</vt:lpstr>
      <vt:lpstr>Josefin Sans Medium</vt:lpstr>
      <vt:lpstr>Josefin Sans Light</vt:lpstr>
      <vt:lpstr>Amatic SC</vt:lpstr>
      <vt:lpstr>Proxima Nova</vt:lpstr>
      <vt:lpstr>Roboto Condensed Light</vt:lpstr>
      <vt:lpstr>Macari Company Profile by Slidesgo</vt:lpstr>
      <vt:lpstr>قالب پاورپوینت معماری      – تم حرفه ای</vt:lpstr>
      <vt:lpstr>قالب پاورپوینت معماری      – تم حرفه ای</vt:lpstr>
      <vt:lpstr>محتویات این قالب</vt:lpstr>
      <vt:lpstr>سلام!</vt:lpstr>
      <vt:lpstr>فهرست مطالب</vt:lpstr>
      <vt:lpstr>01</vt:lpstr>
      <vt:lpstr>About our company</vt:lpstr>
      <vt:lpstr>درباره ما</vt:lpstr>
      <vt:lpstr>یک تصویر همیشه این مفهوم را تقویت می کند</vt:lpstr>
      <vt:lpstr>تاریخ ما</vt:lpstr>
      <vt:lpstr>فلسفه ما</vt:lpstr>
      <vt:lpstr>About our company</vt:lpstr>
      <vt:lpstr>تیم ما</vt:lpstr>
      <vt:lpstr>مکان ها</vt:lpstr>
      <vt:lpstr>نقاط قوت ما</vt:lpstr>
      <vt:lpstr>کلمات فوق العاده</vt:lpstr>
      <vt:lpstr>اعداد ما</vt:lpstr>
      <vt:lpstr>30,000</vt:lpstr>
      <vt:lpstr>رشد ما</vt:lpstr>
      <vt:lpstr>خدمات ما</vt:lpstr>
      <vt:lpstr>Our services</vt:lpstr>
      <vt:lpstr>خدمات ما</vt:lpstr>
      <vt:lpstr>100</vt:lpstr>
      <vt:lpstr>Our services</vt:lpstr>
      <vt:lpstr>پروژه های ما</vt:lpstr>
      <vt:lpstr>یک تصویر ارزش هزار کلمه است</vt:lpstr>
      <vt:lpstr>Our projects</vt:lpstr>
      <vt:lpstr>Our projects</vt:lpstr>
      <vt:lpstr>آخرین پروژه ما</vt:lpstr>
      <vt:lpstr>Our projects</vt:lpstr>
      <vt:lpstr>پروژه های آینده</vt:lpstr>
      <vt:lpstr>مشتریان ما</vt:lpstr>
      <vt:lpstr>Our clients</vt:lpstr>
      <vt:lpstr>مشخصات مشتری</vt:lpstr>
      <vt:lpstr>Our clients</vt:lpstr>
      <vt:lpstr>جوایز</vt:lpstr>
      <vt:lpstr>نرم افزار دسکتاپ</vt:lpstr>
      <vt:lpstr>وب موبایل</vt:lpstr>
      <vt:lpstr>برنامه تبلت</vt:lpstr>
      <vt:lpstr>با تشکر!</vt:lpstr>
      <vt:lpstr>بسته آیکون معماری</vt:lpstr>
      <vt:lpstr>منابع جایگزین منابع جایگزین</vt:lpstr>
      <vt:lpstr>منابع</vt:lpstr>
      <vt:lpstr>دستورالعمل استفاده</vt:lpstr>
      <vt:lpstr>دستورالعمل استفاده (کاربران برتر)</vt:lpstr>
      <vt:lpstr>فونت ها و رنگ های استفاده شده</vt:lpstr>
      <vt:lpstr>مجموعه داستان</vt:lpstr>
      <vt:lpstr>از منابع گرافیکی قابل ویرایش ما استفاده کنید...</vt:lpstr>
      <vt:lpstr>PowerPoint Presentation</vt:lpstr>
      <vt:lpstr>PowerPoint Presentation</vt:lpstr>
      <vt:lpstr>PowerPoint Presentation</vt:lpstr>
      <vt:lpstr>PowerPoint Presentation</vt:lpstr>
      <vt:lpstr>PowerPoint Presentation</vt:lpstr>
      <vt:lpstr>... و مجموعه آیکون های قابل ویرایش ما</vt:lpstr>
      <vt:lpstr>PowerPoint Presentation</vt:lpstr>
      <vt:lpstr>PowerPoint Presentation</vt:lpstr>
      <vt:lpstr>PowerPoint Presentation</vt:lpstr>
      <vt:lpstr>PowerPoint Presentation</vt:lpstr>
      <vt:lpstr>نمادهای طبیعت</vt:lpstr>
      <vt:lpstr>نمادهای سئو و بازاریابی</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مشخصات شرکت ماکاری</dc:title>
  <cp:lastModifiedBy>KaraPardazesh</cp:lastModifiedBy>
  <cp:revision>4</cp:revision>
  <dcterms:modified xsi:type="dcterms:W3CDTF">2023-05-04T14:02:24Z</dcterms:modified>
</cp:coreProperties>
</file>