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62" r:id="rId1"/>
  </p:sldMasterIdLst>
  <p:notesMasterIdLst>
    <p:notesMasterId r:id="rId55"/>
  </p:notesMasterIdLst>
  <p:sldIdLst>
    <p:sldId id="256" r:id="rId2"/>
    <p:sldId id="312"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11" r:id="rId54"/>
  </p:sldIdLst>
  <p:sldSz cx="9144000" cy="5143500" type="screen16x9"/>
  <p:notesSz cx="6858000" cy="9144000"/>
  <p:embeddedFontLst>
    <p:embeddedFont>
      <p:font typeface="Amatic SC" panose="00000500000000000000" pitchFamily="2" charset="-79"/>
      <p:regular r:id="rId56"/>
      <p:bold r:id="rId57"/>
    </p:embeddedFont>
    <p:embeddedFont>
      <p:font typeface="Calibri" panose="020F0502020204030204" pitchFamily="34" charset="0"/>
      <p:regular r:id="rId58"/>
      <p:bold r:id="rId59"/>
      <p:italic r:id="rId60"/>
      <p:boldItalic r:id="rId61"/>
    </p:embeddedFont>
    <p:embeddedFont>
      <p:font typeface="Lexend Deca" panose="020B0604020202020204" charset="0"/>
      <p:regular r:id="rId62"/>
    </p:embeddedFont>
    <p:embeddedFont>
      <p:font typeface="Montserrat" panose="00000500000000000000" pitchFamily="2" charset="0"/>
      <p:regular r:id="rId63"/>
      <p:bold r:id="rId64"/>
      <p:italic r:id="rId65"/>
      <p:boldItalic r:id="rId66"/>
    </p:embeddedFont>
    <p:embeddedFont>
      <p:font typeface="Open Sans" panose="020B0606030504020204" pitchFamily="34" charset="0"/>
      <p:regular r:id="rId67"/>
      <p:bold r:id="rId68"/>
      <p:italic r:id="rId69"/>
      <p:boldItalic r:id="rId70"/>
    </p:embeddedFont>
    <p:embeddedFont>
      <p:font typeface="Open Sans Light" panose="020B0306030504020204" pitchFamily="34" charset="0"/>
      <p:regular r:id="rId71"/>
      <p:bold r:id="rId72"/>
      <p:italic r:id="rId73"/>
      <p:boldItalic r:id="rId74"/>
    </p:embeddedFont>
    <p:embeddedFont>
      <p:font typeface="Open Sans SemiBold" panose="020B0706030804020204" pitchFamily="34" charset="0"/>
      <p:regular r:id="rId75"/>
      <p:bold r:id="rId76"/>
      <p:italic r:id="rId77"/>
      <p:boldItalic r:id="rId78"/>
    </p:embeddedFont>
    <p:embeddedFont>
      <p:font typeface="Roboto Medium" panose="02000000000000000000" pitchFamily="2" charset="0"/>
      <p:regular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A1D884B-2D1E-42E3-8A03-44CABA4551BE}">
  <a:tblStyle styleId="{AA1D884B-2D1E-42E3-8A03-44CABA4551BE}"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979F90C-1E6F-406C-B66A-A0C5474331FB}"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81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8.fntdata"/><Relationship Id="rId68" Type="http://schemas.openxmlformats.org/officeDocument/2006/relationships/font" Target="fonts/font13.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font" Target="fonts/font3.fntdata"/><Relationship Id="rId74" Type="http://schemas.openxmlformats.org/officeDocument/2006/relationships/font" Target="fonts/font19.fntdata"/><Relationship Id="rId79" Type="http://schemas.openxmlformats.org/officeDocument/2006/relationships/font" Target="fonts/font24.fntdata"/><Relationship Id="rId5" Type="http://schemas.openxmlformats.org/officeDocument/2006/relationships/slide" Target="slides/slide4.xml"/><Relationship Id="rId61" Type="http://schemas.openxmlformats.org/officeDocument/2006/relationships/font" Target="fonts/font6.fntdata"/><Relationship Id="rId82"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7.fntdata"/><Relationship Id="rId80"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2.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notesMaster" Target="notesMasters/notesMaster1.xml"/><Relationship Id="rId76" Type="http://schemas.openxmlformats.org/officeDocument/2006/relationships/font" Target="fonts/font21.fntdata"/><Relationship Id="rId7" Type="http://schemas.openxmlformats.org/officeDocument/2006/relationships/slide" Target="slides/slide6.xml"/><Relationship Id="rId71" Type="http://schemas.openxmlformats.org/officeDocument/2006/relationships/font" Target="fonts/font16.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1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
        <p:cNvGrpSpPr/>
        <p:nvPr/>
      </p:nvGrpSpPr>
      <p:grpSpPr>
        <a:xfrm>
          <a:off x="0" y="0"/>
          <a:ext cx="0" cy="0"/>
          <a:chOff x="0" y="0"/>
          <a:chExt cx="0" cy="0"/>
        </a:xfrm>
      </p:grpSpPr>
      <p:sp>
        <p:nvSpPr>
          <p:cNvPr id="74" name="Google Shape;74;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 name="Google Shape;75;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
        <p:cNvGrpSpPr/>
        <p:nvPr/>
      </p:nvGrpSpPr>
      <p:grpSpPr>
        <a:xfrm>
          <a:off x="0" y="0"/>
          <a:ext cx="0" cy="0"/>
          <a:chOff x="0" y="0"/>
          <a:chExt cx="0" cy="0"/>
        </a:xfrm>
      </p:grpSpPr>
      <p:sp>
        <p:nvSpPr>
          <p:cNvPr id="143" name="Google Shape;143;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 name="Google Shape;144;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
        <p:cNvGrpSpPr/>
        <p:nvPr/>
      </p:nvGrpSpPr>
      <p:grpSpPr>
        <a:xfrm>
          <a:off x="0" y="0"/>
          <a:ext cx="0" cy="0"/>
          <a:chOff x="0" y="0"/>
          <a:chExt cx="0" cy="0"/>
        </a:xfrm>
      </p:grpSpPr>
      <p:sp>
        <p:nvSpPr>
          <p:cNvPr id="152" name="Google Shape;152;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 name="Google Shape;153;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
        <p:cNvGrpSpPr/>
        <p:nvPr/>
      </p:nvGrpSpPr>
      <p:grpSpPr>
        <a:xfrm>
          <a:off x="0" y="0"/>
          <a:ext cx="0" cy="0"/>
          <a:chOff x="0" y="0"/>
          <a:chExt cx="0" cy="0"/>
        </a:xfrm>
      </p:grpSpPr>
      <p:sp>
        <p:nvSpPr>
          <p:cNvPr id="160" name="Google Shape;160;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 name="Google Shape;161;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
        <p:cNvGrpSpPr/>
        <p:nvPr/>
      </p:nvGrpSpPr>
      <p:grpSpPr>
        <a:xfrm>
          <a:off x="0" y="0"/>
          <a:ext cx="0" cy="0"/>
          <a:chOff x="0" y="0"/>
          <a:chExt cx="0" cy="0"/>
        </a:xfrm>
      </p:grpSpPr>
      <p:sp>
        <p:nvSpPr>
          <p:cNvPr id="166" name="Google Shape;166;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 name="Google Shape;167;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
        <p:cNvGrpSpPr/>
        <p:nvPr/>
      </p:nvGrpSpPr>
      <p:grpSpPr>
        <a:xfrm>
          <a:off x="0" y="0"/>
          <a:ext cx="0" cy="0"/>
          <a:chOff x="0" y="0"/>
          <a:chExt cx="0" cy="0"/>
        </a:xfrm>
      </p:grpSpPr>
      <p:sp>
        <p:nvSpPr>
          <p:cNvPr id="185" name="Google Shape;185;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 name="Google Shape;186;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
        <p:cNvGrpSpPr/>
        <p:nvPr/>
      </p:nvGrpSpPr>
      <p:grpSpPr>
        <a:xfrm>
          <a:off x="0" y="0"/>
          <a:ext cx="0" cy="0"/>
          <a:chOff x="0" y="0"/>
          <a:chExt cx="0" cy="0"/>
        </a:xfrm>
      </p:grpSpPr>
      <p:sp>
        <p:nvSpPr>
          <p:cNvPr id="192" name="Google Shape;192;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 name="Google Shape;193;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 name="Google Shape;220;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
        <p:cNvGrpSpPr/>
        <p:nvPr/>
      </p:nvGrpSpPr>
      <p:grpSpPr>
        <a:xfrm>
          <a:off x="0" y="0"/>
          <a:ext cx="0" cy="0"/>
          <a:chOff x="0" y="0"/>
          <a:chExt cx="0" cy="0"/>
        </a:xfrm>
      </p:grpSpPr>
      <p:sp>
        <p:nvSpPr>
          <p:cNvPr id="226" name="Google Shape;226;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 name="Google Shape;227;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
        <p:cNvGrpSpPr/>
        <p:nvPr/>
      </p:nvGrpSpPr>
      <p:grpSpPr>
        <a:xfrm>
          <a:off x="0" y="0"/>
          <a:ext cx="0" cy="0"/>
          <a:chOff x="0" y="0"/>
          <a:chExt cx="0" cy="0"/>
        </a:xfrm>
      </p:grpSpPr>
      <p:sp>
        <p:nvSpPr>
          <p:cNvPr id="271" name="Google Shape;271;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 name="Google Shape;272;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
        <p:cNvGrpSpPr/>
        <p:nvPr/>
      </p:nvGrpSpPr>
      <p:grpSpPr>
        <a:xfrm>
          <a:off x="0" y="0"/>
          <a:ext cx="0" cy="0"/>
          <a:chOff x="0" y="0"/>
          <a:chExt cx="0" cy="0"/>
        </a:xfrm>
      </p:grpSpPr>
      <p:sp>
        <p:nvSpPr>
          <p:cNvPr id="74" name="Google Shape;74;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 name="Google Shape;75;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36880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
        <p:cNvGrpSpPr/>
        <p:nvPr/>
      </p:nvGrpSpPr>
      <p:grpSpPr>
        <a:xfrm>
          <a:off x="0" y="0"/>
          <a:ext cx="0" cy="0"/>
          <a:chOff x="0" y="0"/>
          <a:chExt cx="0" cy="0"/>
        </a:xfrm>
      </p:grpSpPr>
      <p:sp>
        <p:nvSpPr>
          <p:cNvPr id="283" name="Google Shape;283;g35ed75ccf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 name="Google Shape;284;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
        <p:cNvGrpSpPr/>
        <p:nvPr/>
      </p:nvGrpSpPr>
      <p:grpSpPr>
        <a:xfrm>
          <a:off x="0" y="0"/>
          <a:ext cx="0" cy="0"/>
          <a:chOff x="0" y="0"/>
          <a:chExt cx="0" cy="0"/>
        </a:xfrm>
      </p:grpSpPr>
      <p:sp>
        <p:nvSpPr>
          <p:cNvPr id="307" name="Google Shape;307;g35ed75ccf_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 name="Google Shape;308;g35ed75ccf_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35ed75ccf_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35ed75ccf_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
        <p:cNvGrpSpPr/>
        <p:nvPr/>
      </p:nvGrpSpPr>
      <p:grpSpPr>
        <a:xfrm>
          <a:off x="0" y="0"/>
          <a:ext cx="0" cy="0"/>
          <a:chOff x="0" y="0"/>
          <a:chExt cx="0" cy="0"/>
        </a:xfrm>
      </p:grpSpPr>
      <p:sp>
        <p:nvSpPr>
          <p:cNvPr id="333" name="Google Shape;333;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 name="Google Shape;334;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6f133409de_0_5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6f133409de_0_5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35ed75ccf_0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35ed75ccf_0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
        <p:cNvGrpSpPr/>
        <p:nvPr/>
      </p:nvGrpSpPr>
      <p:grpSpPr>
        <a:xfrm>
          <a:off x="0" y="0"/>
          <a:ext cx="0" cy="0"/>
          <a:chOff x="0" y="0"/>
          <a:chExt cx="0" cy="0"/>
        </a:xfrm>
      </p:grpSpPr>
      <p:sp>
        <p:nvSpPr>
          <p:cNvPr id="361" name="Google Shape;361;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 name="Google Shape;362;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da26da91ac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da26da91ac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
        <p:cNvGrpSpPr/>
        <p:nvPr/>
      </p:nvGrpSpPr>
      <p:grpSpPr>
        <a:xfrm>
          <a:off x="0" y="0"/>
          <a:ext cx="0" cy="0"/>
          <a:chOff x="0" y="0"/>
          <a:chExt cx="0" cy="0"/>
        </a:xfrm>
      </p:grpSpPr>
      <p:sp>
        <p:nvSpPr>
          <p:cNvPr id="375" name="Google Shape;375;gda26da91ac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6" name="Google Shape;376;gda26da91ac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
        <p:cNvGrpSpPr/>
        <p:nvPr/>
      </p:nvGrpSpPr>
      <p:grpSpPr>
        <a:xfrm>
          <a:off x="0" y="0"/>
          <a:ext cx="0" cy="0"/>
          <a:chOff x="0" y="0"/>
          <a:chExt cx="0" cy="0"/>
        </a:xfrm>
      </p:grpSpPr>
      <p:sp>
        <p:nvSpPr>
          <p:cNvPr id="418" name="Google Shape;418;gda26da91ac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 name="Google Shape;419;gda26da91ac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
        <p:cNvGrpSpPr/>
        <p:nvPr/>
      </p:nvGrpSpPr>
      <p:grpSpPr>
        <a:xfrm>
          <a:off x="0" y="0"/>
          <a:ext cx="0" cy="0"/>
          <a:chOff x="0" y="0"/>
          <a:chExt cx="0" cy="0"/>
        </a:xfrm>
      </p:grpSpPr>
      <p:sp>
        <p:nvSpPr>
          <p:cNvPr id="79" name="Google Shape;79;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 name="Google Shape;80;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Google Shape;450;gda26da91ac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 name="Google Shape;451;gda26da91ac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da26da91ac_0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 name="Google Shape;458;gda26da91ac_0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da26da91ac_0_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da26da91ac_0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
        <p:cNvGrpSpPr/>
        <p:nvPr/>
      </p:nvGrpSpPr>
      <p:grpSpPr>
        <a:xfrm>
          <a:off x="0" y="0"/>
          <a:ext cx="0" cy="0"/>
          <a:chOff x="0" y="0"/>
          <a:chExt cx="0" cy="0"/>
        </a:xfrm>
      </p:grpSpPr>
      <p:sp>
        <p:nvSpPr>
          <p:cNvPr id="515" name="Google Shape;515;gda26da91ac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 name="Google Shape;516;gda26da91ac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
        <p:cNvGrpSpPr/>
        <p:nvPr/>
      </p:nvGrpSpPr>
      <p:grpSpPr>
        <a:xfrm>
          <a:off x="0" y="0"/>
          <a:ext cx="0" cy="0"/>
          <a:chOff x="0" y="0"/>
          <a:chExt cx="0" cy="0"/>
        </a:xfrm>
      </p:grpSpPr>
      <p:sp>
        <p:nvSpPr>
          <p:cNvPr id="541" name="Google Shape;541;gda26da91ac_0_2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2" name="Google Shape;542;gda26da91ac_0_2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
        <p:cNvGrpSpPr/>
        <p:nvPr/>
      </p:nvGrpSpPr>
      <p:grpSpPr>
        <a:xfrm>
          <a:off x="0" y="0"/>
          <a:ext cx="0" cy="0"/>
          <a:chOff x="0" y="0"/>
          <a:chExt cx="0" cy="0"/>
        </a:xfrm>
      </p:grpSpPr>
      <p:sp>
        <p:nvSpPr>
          <p:cNvPr id="555" name="Google Shape;555;gda26da91ac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 name="Google Shape;556;gda26da91ac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da26da91ac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da26da91ac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35694cd56_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35694cd56_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1"/>
        <p:cNvGrpSpPr/>
        <p:nvPr/>
      </p:nvGrpSpPr>
      <p:grpSpPr>
        <a:xfrm>
          <a:off x="0" y="0"/>
          <a:ext cx="0" cy="0"/>
          <a:chOff x="0" y="0"/>
          <a:chExt cx="0" cy="0"/>
        </a:xfrm>
      </p:grpSpPr>
      <p:sp>
        <p:nvSpPr>
          <p:cNvPr id="942" name="Google Shape;942;g850c923fd1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3" name="Google Shape;943;g850c923fd1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1"/>
        <p:cNvGrpSpPr/>
        <p:nvPr/>
      </p:nvGrpSpPr>
      <p:grpSpPr>
        <a:xfrm>
          <a:off x="0" y="0"/>
          <a:ext cx="0" cy="0"/>
          <a:chOff x="0" y="0"/>
          <a:chExt cx="0" cy="0"/>
        </a:xfrm>
      </p:grpSpPr>
      <p:sp>
        <p:nvSpPr>
          <p:cNvPr id="1392" name="Google Shape;1392;g134fb1cf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3" name="Google Shape;1393;g134fb1cf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
        <p:cNvGrpSpPr/>
        <p:nvPr/>
      </p:nvGrpSpPr>
      <p:grpSpPr>
        <a:xfrm>
          <a:off x="0" y="0"/>
          <a:ext cx="0" cy="0"/>
          <a:chOff x="0" y="0"/>
          <a:chExt cx="0" cy="0"/>
        </a:xfrm>
      </p:grpSpPr>
      <p:sp>
        <p:nvSpPr>
          <p:cNvPr id="88" name="Google Shape;88;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 name="Google Shape;89;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
        <p:cNvGrpSpPr/>
        <p:nvPr/>
      </p:nvGrpSpPr>
      <p:grpSpPr>
        <a:xfrm>
          <a:off x="0" y="0"/>
          <a:ext cx="0" cy="0"/>
          <a:chOff x="0" y="0"/>
          <a:chExt cx="0" cy="0"/>
        </a:xfrm>
      </p:grpSpPr>
      <p:sp>
        <p:nvSpPr>
          <p:cNvPr id="1399" name="Google Shape;1399;g41a98d525d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 name="Google Shape;1400;g41a98d525d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 name="Google Shape;9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
        <p:cNvGrpSpPr/>
        <p:nvPr/>
      </p:nvGrpSpPr>
      <p:grpSpPr>
        <a:xfrm>
          <a:off x="0" y="0"/>
          <a:ext cx="0" cy="0"/>
          <a:chOff x="0" y="0"/>
          <a:chExt cx="0" cy="0"/>
        </a:xfrm>
      </p:grpSpPr>
      <p:sp>
        <p:nvSpPr>
          <p:cNvPr id="102" name="Google Shape;102;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 name="Google Shape;103;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
        <p:cNvGrpSpPr/>
        <p:nvPr/>
      </p:nvGrpSpPr>
      <p:grpSpPr>
        <a:xfrm>
          <a:off x="0" y="0"/>
          <a:ext cx="0" cy="0"/>
          <a:chOff x="0" y="0"/>
          <a:chExt cx="0" cy="0"/>
        </a:xfrm>
      </p:grpSpPr>
      <p:sp>
        <p:nvSpPr>
          <p:cNvPr id="115" name="Google Shape;115;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 name="Google Shape;116;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964250" y="351375"/>
            <a:ext cx="7215600" cy="2467800"/>
          </a:xfrm>
          <a:prstGeom prst="rect">
            <a:avLst/>
          </a:prstGeom>
          <a:effectLst>
            <a:outerShdw blurRad="85725" dist="28575" dir="5400000" algn="bl" rotWithShape="0">
              <a:schemeClr val="dk1">
                <a:alpha val="38000"/>
              </a:schemeClr>
            </a:outerShdw>
          </a:effectLst>
        </p:spPr>
        <p:txBody>
          <a:bodyPr spcFirstLastPara="1" wrap="square" lIns="0" tIns="0" rIns="0" bIns="0"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59"/>
        <p:cNvGrpSpPr/>
        <p:nvPr/>
      </p:nvGrpSpPr>
      <p:grpSpPr>
        <a:xfrm>
          <a:off x="0" y="0"/>
          <a:ext cx="0" cy="0"/>
          <a:chOff x="0" y="0"/>
          <a:chExt cx="0" cy="0"/>
        </a:xfrm>
      </p:grpSpPr>
      <p:sp>
        <p:nvSpPr>
          <p:cNvPr id="60" name="Google Shape;60;p11"/>
          <p:cNvSpPr/>
          <p:nvPr/>
        </p:nvSpPr>
        <p:spPr>
          <a:xfrm>
            <a:off x="449425" y="420325"/>
            <a:ext cx="8245200" cy="4302900"/>
          </a:xfrm>
          <a:prstGeom prst="roundRect">
            <a:avLst>
              <a:gd name="adj" fmla="val 1132"/>
            </a:avLst>
          </a:prstGeom>
          <a:solidFill>
            <a:srgbClr val="FFFFFF"/>
          </a:solidFill>
          <a:ln>
            <a:noFill/>
          </a:ln>
          <a:effectLst>
            <a:outerShdw blurRad="214313" dist="7620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1"/>
          <p:cNvSpPr txBox="1">
            <a:spLocks noGrp="1"/>
          </p:cNvSpPr>
          <p:nvPr>
            <p:ph type="body" idx="1"/>
          </p:nvPr>
        </p:nvSpPr>
        <p:spPr>
          <a:xfrm>
            <a:off x="678250" y="4277300"/>
            <a:ext cx="7787400" cy="445800"/>
          </a:xfrm>
          <a:prstGeom prst="rect">
            <a:avLst/>
          </a:prstGeom>
        </p:spPr>
        <p:txBody>
          <a:bodyPr spcFirstLastPara="1" wrap="square" lIns="0" tIns="0" rIns="0" bIns="0" anchor="t" anchorCtr="0">
            <a:noAutofit/>
          </a:bodyPr>
          <a:lstStyle>
            <a:lvl1pPr marL="457200" lvl="0" indent="-228600" algn="ctr" rtl="0">
              <a:spcBef>
                <a:spcPts val="360"/>
              </a:spcBef>
              <a:spcAft>
                <a:spcPts val="0"/>
              </a:spcAft>
              <a:buSzPts val="1400"/>
              <a:buNone/>
              <a:defRPr sz="1400"/>
            </a:lvl1pPr>
          </a:lstStyle>
          <a:p>
            <a:endParaRPr/>
          </a:p>
        </p:txBody>
      </p:sp>
      <p:sp>
        <p:nvSpPr>
          <p:cNvPr id="62" name="Google Shape;62;p11"/>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3"/>
        <p:cNvGrpSpPr/>
        <p:nvPr/>
      </p:nvGrpSpPr>
      <p:grpSpPr>
        <a:xfrm>
          <a:off x="0" y="0"/>
          <a:ext cx="0" cy="0"/>
          <a:chOff x="0" y="0"/>
          <a:chExt cx="0" cy="0"/>
        </a:xfrm>
      </p:grpSpPr>
      <p:sp>
        <p:nvSpPr>
          <p:cNvPr id="64" name="Google Shape;64;p12"/>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 Only clouds">
  <p:cSld name="BLANK_1">
    <p:bg>
      <p:bgPr>
        <a:blipFill>
          <a:blip r:embed="rId2">
            <a:alphaModFix/>
          </a:blip>
          <a:stretch>
            <a:fillRect/>
          </a:stretch>
        </a:blipFill>
        <a:effectLst/>
      </p:bgPr>
    </p:bg>
    <p:spTree>
      <p:nvGrpSpPr>
        <p:cNvPr id="1" name="Shape 65"/>
        <p:cNvGrpSpPr/>
        <p:nvPr/>
      </p:nvGrpSpPr>
      <p:grpSpPr>
        <a:xfrm>
          <a:off x="0" y="0"/>
          <a:ext cx="0" cy="0"/>
          <a:chOff x="0" y="0"/>
          <a:chExt cx="0" cy="0"/>
        </a:xfrm>
      </p:grpSpPr>
      <p:sp>
        <p:nvSpPr>
          <p:cNvPr id="66" name="Google Shape;66;p13"/>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 Transparent clouds">
  <p:cSld name="BLANK_1_1">
    <p:bg>
      <p:bgPr>
        <a:gradFill>
          <a:gsLst>
            <a:gs pos="0">
              <a:schemeClr val="dk1"/>
            </a:gs>
            <a:gs pos="100000">
              <a:schemeClr val="accent2"/>
            </a:gs>
          </a:gsLst>
          <a:lin ang="5400012" scaled="0"/>
        </a:gradFill>
        <a:effectLst/>
      </p:bgPr>
    </p:bg>
    <p:spTree>
      <p:nvGrpSpPr>
        <p:cNvPr id="1" name="Shape 67"/>
        <p:cNvGrpSpPr/>
        <p:nvPr/>
      </p:nvGrpSpPr>
      <p:grpSpPr>
        <a:xfrm>
          <a:off x="0" y="0"/>
          <a:ext cx="0" cy="0"/>
          <a:chOff x="0" y="0"/>
          <a:chExt cx="0" cy="0"/>
        </a:xfrm>
      </p:grpSpPr>
      <p:pic>
        <p:nvPicPr>
          <p:cNvPr id="68" name="Google Shape;68;p14"/>
          <p:cNvPicPr preferRelativeResize="0"/>
          <p:nvPr/>
        </p:nvPicPr>
        <p:blipFill>
          <a:blip r:embed="rId2">
            <a:alphaModFix/>
          </a:blip>
          <a:stretch>
            <a:fillRect/>
          </a:stretch>
        </p:blipFill>
        <p:spPr>
          <a:xfrm>
            <a:off x="0" y="0"/>
            <a:ext cx="9144000" cy="5143508"/>
          </a:xfrm>
          <a:prstGeom prst="rect">
            <a:avLst/>
          </a:prstGeom>
          <a:noFill/>
          <a:ln>
            <a:noFill/>
          </a:ln>
        </p:spPr>
      </p:pic>
      <p:sp>
        <p:nvSpPr>
          <p:cNvPr id="69" name="Google Shape;69;p14"/>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 Transparent city">
  <p:cSld name="BLANK_1_1_1">
    <p:bg>
      <p:bgPr>
        <a:gradFill>
          <a:gsLst>
            <a:gs pos="0">
              <a:schemeClr val="dk1"/>
            </a:gs>
            <a:gs pos="100000">
              <a:schemeClr val="accent2"/>
            </a:gs>
          </a:gsLst>
          <a:lin ang="5400012" scaled="0"/>
        </a:gradFill>
        <a:effectLst/>
      </p:bgPr>
    </p:bg>
    <p:spTree>
      <p:nvGrpSpPr>
        <p:cNvPr id="1" name="Shape 70"/>
        <p:cNvGrpSpPr/>
        <p:nvPr/>
      </p:nvGrpSpPr>
      <p:grpSpPr>
        <a:xfrm>
          <a:off x="0" y="0"/>
          <a:ext cx="0" cy="0"/>
          <a:chOff x="0" y="0"/>
          <a:chExt cx="0" cy="0"/>
        </a:xfrm>
      </p:grpSpPr>
      <p:pic>
        <p:nvPicPr>
          <p:cNvPr id="71" name="Google Shape;71;p15"/>
          <p:cNvPicPr preferRelativeResize="0"/>
          <p:nvPr/>
        </p:nvPicPr>
        <p:blipFill rotWithShape="1">
          <a:blip r:embed="rId2">
            <a:alphaModFix/>
          </a:blip>
          <a:srcRect t="19054"/>
          <a:stretch/>
        </p:blipFill>
        <p:spPr>
          <a:xfrm>
            <a:off x="0" y="3701723"/>
            <a:ext cx="9144000" cy="1441775"/>
          </a:xfrm>
          <a:prstGeom prst="rect">
            <a:avLst/>
          </a:prstGeom>
          <a:noFill/>
          <a:ln>
            <a:noFill/>
          </a:ln>
        </p:spPr>
      </p:pic>
      <p:sp>
        <p:nvSpPr>
          <p:cNvPr id="72" name="Google Shape;72;p15"/>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685800" y="1547887"/>
            <a:ext cx="7772400" cy="10272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 name="Google Shape;13;p3"/>
          <p:cNvSpPr txBox="1">
            <a:spLocks noGrp="1"/>
          </p:cNvSpPr>
          <p:nvPr>
            <p:ph type="subTitle" idx="1"/>
          </p:nvPr>
        </p:nvSpPr>
        <p:spPr>
          <a:xfrm>
            <a:off x="685800" y="2671914"/>
            <a:ext cx="7772400" cy="3141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2000"/>
              <a:buNone/>
              <a:defRPr/>
            </a:lvl1pPr>
            <a:lvl2pPr lvl="1" algn="ctr" rtl="0">
              <a:spcBef>
                <a:spcPts val="0"/>
              </a:spcBef>
              <a:spcAft>
                <a:spcPts val="0"/>
              </a:spcAft>
              <a:buClr>
                <a:schemeClr val="dk1"/>
              </a:buClr>
              <a:buSzPts val="3000"/>
              <a:buNone/>
              <a:defRPr sz="3000"/>
            </a:lvl2pPr>
            <a:lvl3pPr lvl="2" algn="ctr" rtl="0">
              <a:spcBef>
                <a:spcPts val="0"/>
              </a:spcBef>
              <a:spcAft>
                <a:spcPts val="0"/>
              </a:spcAft>
              <a:buClr>
                <a:schemeClr val="dk1"/>
              </a:buClr>
              <a:buSzPts val="3000"/>
              <a:buNone/>
              <a:defRPr sz="3000"/>
            </a:lvl3pPr>
            <a:lvl4pPr lvl="3" algn="ctr" rtl="0">
              <a:spcBef>
                <a:spcPts val="0"/>
              </a:spcBef>
              <a:spcAft>
                <a:spcPts val="0"/>
              </a:spcAft>
              <a:buClr>
                <a:schemeClr val="dk1"/>
              </a:buClr>
              <a:buSzPts val="3000"/>
              <a:buNone/>
              <a:defRPr sz="3000"/>
            </a:lvl4pPr>
            <a:lvl5pPr lvl="4" algn="ctr" rtl="0">
              <a:spcBef>
                <a:spcPts val="0"/>
              </a:spcBef>
              <a:spcAft>
                <a:spcPts val="0"/>
              </a:spcAft>
              <a:buClr>
                <a:schemeClr val="dk1"/>
              </a:buClr>
              <a:buSzPts val="3000"/>
              <a:buNone/>
              <a:defRPr sz="3000"/>
            </a:lvl5pPr>
            <a:lvl6pPr lvl="5" algn="ctr" rtl="0">
              <a:spcBef>
                <a:spcPts val="0"/>
              </a:spcBef>
              <a:spcAft>
                <a:spcPts val="0"/>
              </a:spcAft>
              <a:buClr>
                <a:schemeClr val="dk1"/>
              </a:buClr>
              <a:buSzPts val="3000"/>
              <a:buNone/>
              <a:defRPr sz="3000"/>
            </a:lvl6pPr>
            <a:lvl7pPr lvl="6" algn="ctr" rtl="0">
              <a:spcBef>
                <a:spcPts val="0"/>
              </a:spcBef>
              <a:spcAft>
                <a:spcPts val="0"/>
              </a:spcAft>
              <a:buClr>
                <a:schemeClr val="dk1"/>
              </a:buClr>
              <a:buSzPts val="3000"/>
              <a:buNone/>
              <a:defRPr sz="3000"/>
            </a:lvl7pPr>
            <a:lvl8pPr lvl="7" algn="ctr" rtl="0">
              <a:spcBef>
                <a:spcPts val="0"/>
              </a:spcBef>
              <a:spcAft>
                <a:spcPts val="0"/>
              </a:spcAft>
              <a:buClr>
                <a:schemeClr val="dk1"/>
              </a:buClr>
              <a:buSzPts val="3000"/>
              <a:buNone/>
              <a:defRPr sz="3000"/>
            </a:lvl8pPr>
            <a:lvl9pPr lvl="8" algn="ctr" rtl="0">
              <a:spcBef>
                <a:spcPts val="0"/>
              </a:spcBef>
              <a:spcAft>
                <a:spcPts val="0"/>
              </a:spcAft>
              <a:buClr>
                <a:schemeClr val="dk1"/>
              </a:buClr>
              <a:buSzPts val="3000"/>
              <a:buNone/>
              <a:defRPr sz="30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bg>
      <p:bgPr>
        <a:gradFill>
          <a:gsLst>
            <a:gs pos="0">
              <a:schemeClr val="dk1"/>
            </a:gs>
            <a:gs pos="100000">
              <a:schemeClr val="accent1"/>
            </a:gs>
          </a:gsLst>
          <a:lin ang="5400012" scaled="0"/>
        </a:gradFill>
        <a:effectLst/>
      </p:bgPr>
    </p:bg>
    <p:spTree>
      <p:nvGrpSpPr>
        <p:cNvPr id="1" name="Shape 14"/>
        <p:cNvGrpSpPr/>
        <p:nvPr/>
      </p:nvGrpSpPr>
      <p:grpSpPr>
        <a:xfrm>
          <a:off x="0" y="0"/>
          <a:ext cx="0" cy="0"/>
          <a:chOff x="0" y="0"/>
          <a:chExt cx="0" cy="0"/>
        </a:xfrm>
      </p:grpSpPr>
      <p:pic>
        <p:nvPicPr>
          <p:cNvPr id="15" name="Google Shape;15;p4"/>
          <p:cNvPicPr preferRelativeResize="0"/>
          <p:nvPr/>
        </p:nvPicPr>
        <p:blipFill>
          <a:blip r:embed="rId2">
            <a:alphaModFix amt="70000"/>
          </a:blip>
          <a:stretch>
            <a:fillRect/>
          </a:stretch>
        </p:blipFill>
        <p:spPr>
          <a:xfrm>
            <a:off x="0" y="0"/>
            <a:ext cx="9144000" cy="5143508"/>
          </a:xfrm>
          <a:prstGeom prst="rect">
            <a:avLst/>
          </a:prstGeom>
          <a:noFill/>
          <a:ln>
            <a:noFill/>
          </a:ln>
        </p:spPr>
      </p:pic>
      <p:pic>
        <p:nvPicPr>
          <p:cNvPr id="16" name="Google Shape;16;p4"/>
          <p:cNvPicPr preferRelativeResize="0"/>
          <p:nvPr/>
        </p:nvPicPr>
        <p:blipFill rotWithShape="1">
          <a:blip r:embed="rId3">
            <a:alphaModFix/>
          </a:blip>
          <a:srcRect t="19054"/>
          <a:stretch/>
        </p:blipFill>
        <p:spPr>
          <a:xfrm>
            <a:off x="0" y="3701723"/>
            <a:ext cx="9144000" cy="1441775"/>
          </a:xfrm>
          <a:prstGeom prst="rect">
            <a:avLst/>
          </a:prstGeom>
          <a:noFill/>
          <a:ln>
            <a:noFill/>
          </a:ln>
        </p:spPr>
      </p:pic>
      <p:sp>
        <p:nvSpPr>
          <p:cNvPr id="17" name="Google Shape;17;p4"/>
          <p:cNvSpPr txBox="1">
            <a:spLocks noGrp="1"/>
          </p:cNvSpPr>
          <p:nvPr>
            <p:ph type="body" idx="1"/>
          </p:nvPr>
        </p:nvSpPr>
        <p:spPr>
          <a:xfrm>
            <a:off x="1291100" y="0"/>
            <a:ext cx="6561900" cy="4113900"/>
          </a:xfrm>
          <a:prstGeom prst="rect">
            <a:avLst/>
          </a:prstGeom>
          <a:effectLst>
            <a:outerShdw blurRad="57150" dist="19050" dir="5400000" algn="bl" rotWithShape="0">
              <a:schemeClr val="dk1">
                <a:alpha val="20000"/>
              </a:schemeClr>
            </a:outerShdw>
          </a:effectLst>
        </p:spPr>
        <p:txBody>
          <a:bodyPr spcFirstLastPara="1" wrap="square" lIns="0" tIns="0" rIns="0" bIns="0" anchor="ctr" anchorCtr="0">
            <a:noAutofit/>
          </a:bodyPr>
          <a:lstStyle>
            <a:lvl1pPr marL="457200" lvl="0" indent="-419100" algn="ctr" rtl="0">
              <a:spcBef>
                <a:spcPts val="600"/>
              </a:spcBef>
              <a:spcAft>
                <a:spcPts val="0"/>
              </a:spcAft>
              <a:buClr>
                <a:schemeClr val="lt1"/>
              </a:buClr>
              <a:buSzPts val="3000"/>
              <a:buFont typeface="Open Sans SemiBold"/>
              <a:buChar char="⬩"/>
              <a:defRPr sz="3000">
                <a:solidFill>
                  <a:schemeClr val="lt1"/>
                </a:solidFill>
                <a:latin typeface="Open Sans SemiBold"/>
                <a:ea typeface="Open Sans SemiBold"/>
                <a:cs typeface="Open Sans SemiBold"/>
                <a:sym typeface="Open Sans SemiBold"/>
              </a:defRPr>
            </a:lvl1pPr>
            <a:lvl2pPr marL="914400" lvl="1" indent="-419100" algn="ctr" rtl="0">
              <a:spcBef>
                <a:spcPts val="0"/>
              </a:spcBef>
              <a:spcAft>
                <a:spcPts val="0"/>
              </a:spcAft>
              <a:buClr>
                <a:schemeClr val="lt1"/>
              </a:buClr>
              <a:buSzPts val="3000"/>
              <a:buFont typeface="Open Sans SemiBold"/>
              <a:buChar char="◇"/>
              <a:defRPr sz="3000">
                <a:solidFill>
                  <a:schemeClr val="lt1"/>
                </a:solidFill>
                <a:latin typeface="Open Sans SemiBold"/>
                <a:ea typeface="Open Sans SemiBold"/>
                <a:cs typeface="Open Sans SemiBold"/>
                <a:sym typeface="Open Sans SemiBold"/>
              </a:defRPr>
            </a:lvl2pPr>
            <a:lvl3pPr marL="1371600" lvl="2" indent="-419100" algn="ctr" rtl="0">
              <a:spcBef>
                <a:spcPts val="0"/>
              </a:spcBef>
              <a:spcAft>
                <a:spcPts val="0"/>
              </a:spcAft>
              <a:buClr>
                <a:schemeClr val="lt1"/>
              </a:buClr>
              <a:buSzPts val="3000"/>
              <a:buFont typeface="Open Sans SemiBold"/>
              <a:buChar char="■"/>
              <a:defRPr sz="3000">
                <a:solidFill>
                  <a:schemeClr val="lt1"/>
                </a:solidFill>
                <a:latin typeface="Open Sans SemiBold"/>
                <a:ea typeface="Open Sans SemiBold"/>
                <a:cs typeface="Open Sans SemiBold"/>
                <a:sym typeface="Open Sans SemiBold"/>
              </a:defRPr>
            </a:lvl3pPr>
            <a:lvl4pPr marL="1828800" lvl="3" indent="-419100" algn="ctr" rtl="0">
              <a:spcBef>
                <a:spcPts val="0"/>
              </a:spcBef>
              <a:spcAft>
                <a:spcPts val="0"/>
              </a:spcAft>
              <a:buClr>
                <a:schemeClr val="lt1"/>
              </a:buClr>
              <a:buSzPts val="3000"/>
              <a:buFont typeface="Open Sans SemiBold"/>
              <a:buChar char="●"/>
              <a:defRPr sz="3000">
                <a:solidFill>
                  <a:schemeClr val="lt1"/>
                </a:solidFill>
                <a:latin typeface="Open Sans SemiBold"/>
                <a:ea typeface="Open Sans SemiBold"/>
                <a:cs typeface="Open Sans SemiBold"/>
                <a:sym typeface="Open Sans SemiBold"/>
              </a:defRPr>
            </a:lvl4pPr>
            <a:lvl5pPr marL="2286000" lvl="4" indent="-419100" algn="ctr" rtl="0">
              <a:spcBef>
                <a:spcPts val="0"/>
              </a:spcBef>
              <a:spcAft>
                <a:spcPts val="0"/>
              </a:spcAft>
              <a:buClr>
                <a:schemeClr val="lt1"/>
              </a:buClr>
              <a:buSzPts val="3000"/>
              <a:buFont typeface="Open Sans SemiBold"/>
              <a:buChar char="○"/>
              <a:defRPr sz="3000">
                <a:solidFill>
                  <a:schemeClr val="lt1"/>
                </a:solidFill>
                <a:latin typeface="Open Sans SemiBold"/>
                <a:ea typeface="Open Sans SemiBold"/>
                <a:cs typeface="Open Sans SemiBold"/>
                <a:sym typeface="Open Sans SemiBold"/>
              </a:defRPr>
            </a:lvl5pPr>
            <a:lvl6pPr marL="2743200" lvl="5" indent="-419100" algn="ctr" rtl="0">
              <a:spcBef>
                <a:spcPts val="0"/>
              </a:spcBef>
              <a:spcAft>
                <a:spcPts val="0"/>
              </a:spcAft>
              <a:buClr>
                <a:schemeClr val="lt1"/>
              </a:buClr>
              <a:buSzPts val="3000"/>
              <a:buFont typeface="Open Sans SemiBold"/>
              <a:buChar char="■"/>
              <a:defRPr sz="3000">
                <a:solidFill>
                  <a:schemeClr val="lt1"/>
                </a:solidFill>
                <a:latin typeface="Open Sans SemiBold"/>
                <a:ea typeface="Open Sans SemiBold"/>
                <a:cs typeface="Open Sans SemiBold"/>
                <a:sym typeface="Open Sans SemiBold"/>
              </a:defRPr>
            </a:lvl6pPr>
            <a:lvl7pPr marL="3200400" lvl="6" indent="-419100" algn="ctr" rtl="0">
              <a:spcBef>
                <a:spcPts val="0"/>
              </a:spcBef>
              <a:spcAft>
                <a:spcPts val="0"/>
              </a:spcAft>
              <a:buClr>
                <a:schemeClr val="lt1"/>
              </a:buClr>
              <a:buSzPts val="3000"/>
              <a:buFont typeface="Open Sans SemiBold"/>
              <a:buChar char="●"/>
              <a:defRPr sz="3000">
                <a:solidFill>
                  <a:schemeClr val="lt1"/>
                </a:solidFill>
                <a:latin typeface="Open Sans SemiBold"/>
                <a:ea typeface="Open Sans SemiBold"/>
                <a:cs typeface="Open Sans SemiBold"/>
                <a:sym typeface="Open Sans SemiBold"/>
              </a:defRPr>
            </a:lvl7pPr>
            <a:lvl8pPr marL="3657600" lvl="7" indent="-419100" algn="ctr" rtl="0">
              <a:spcBef>
                <a:spcPts val="0"/>
              </a:spcBef>
              <a:spcAft>
                <a:spcPts val="0"/>
              </a:spcAft>
              <a:buClr>
                <a:schemeClr val="lt1"/>
              </a:buClr>
              <a:buSzPts val="3000"/>
              <a:buFont typeface="Open Sans SemiBold"/>
              <a:buChar char="○"/>
              <a:defRPr sz="3000">
                <a:solidFill>
                  <a:schemeClr val="lt1"/>
                </a:solidFill>
                <a:latin typeface="Open Sans SemiBold"/>
                <a:ea typeface="Open Sans SemiBold"/>
                <a:cs typeface="Open Sans SemiBold"/>
                <a:sym typeface="Open Sans SemiBold"/>
              </a:defRPr>
            </a:lvl8pPr>
            <a:lvl9pPr marL="4114800" lvl="8" indent="-419100" algn="ctr" rtl="0">
              <a:spcBef>
                <a:spcPts val="0"/>
              </a:spcBef>
              <a:spcAft>
                <a:spcPts val="0"/>
              </a:spcAft>
              <a:buClr>
                <a:schemeClr val="lt1"/>
              </a:buClr>
              <a:buSzPts val="3000"/>
              <a:buFont typeface="Open Sans SemiBold"/>
              <a:buChar char="■"/>
              <a:defRPr sz="3000">
                <a:solidFill>
                  <a:schemeClr val="lt1"/>
                </a:solidFill>
                <a:latin typeface="Open Sans SemiBold"/>
                <a:ea typeface="Open Sans SemiBold"/>
                <a:cs typeface="Open Sans SemiBold"/>
                <a:sym typeface="Open Sans SemiBold"/>
              </a:defRPr>
            </a:lvl9pPr>
          </a:lstStyle>
          <a:p>
            <a:endParaRPr/>
          </a:p>
        </p:txBody>
      </p:sp>
      <p:sp>
        <p:nvSpPr>
          <p:cNvPr id="18" name="Google Shape;18;p4"/>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19"/>
        <p:cNvGrpSpPr/>
        <p:nvPr/>
      </p:nvGrpSpPr>
      <p:grpSpPr>
        <a:xfrm>
          <a:off x="0" y="0"/>
          <a:ext cx="0" cy="0"/>
          <a:chOff x="0" y="0"/>
          <a:chExt cx="0" cy="0"/>
        </a:xfrm>
      </p:grpSpPr>
      <p:sp>
        <p:nvSpPr>
          <p:cNvPr id="20" name="Google Shape;20;p5"/>
          <p:cNvSpPr/>
          <p:nvPr/>
        </p:nvSpPr>
        <p:spPr>
          <a:xfrm>
            <a:off x="-8175" y="-8175"/>
            <a:ext cx="9144000" cy="1208400"/>
          </a:xfrm>
          <a:prstGeom prst="rect">
            <a:avLst/>
          </a:prstGeom>
          <a:gradFill>
            <a:gsLst>
              <a:gs pos="0">
                <a:srgbClr val="1A80F9">
                  <a:alpha val="49411"/>
                </a:srgbClr>
              </a:gs>
              <a:gs pos="100000">
                <a:srgbClr val="1A80F9">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5"/>
          <p:cNvSpPr/>
          <p:nvPr/>
        </p:nvSpPr>
        <p:spPr>
          <a:xfrm>
            <a:off x="449425" y="915700"/>
            <a:ext cx="8245200" cy="3312000"/>
          </a:xfrm>
          <a:prstGeom prst="roundRect">
            <a:avLst>
              <a:gd name="adj" fmla="val 1132"/>
            </a:avLst>
          </a:prstGeom>
          <a:solidFill>
            <a:srgbClr val="FFFFFF"/>
          </a:solidFill>
          <a:ln>
            <a:noFill/>
          </a:ln>
          <a:effectLst>
            <a:outerShdw blurRad="214313" dist="7620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 name="Google Shape;22;p5"/>
          <p:cNvPicPr preferRelativeResize="0"/>
          <p:nvPr/>
        </p:nvPicPr>
        <p:blipFill rotWithShape="1">
          <a:blip r:embed="rId2">
            <a:alphaModFix/>
          </a:blip>
          <a:srcRect t="19054"/>
          <a:stretch/>
        </p:blipFill>
        <p:spPr>
          <a:xfrm>
            <a:off x="0" y="3701723"/>
            <a:ext cx="9144000" cy="1441775"/>
          </a:xfrm>
          <a:prstGeom prst="rect">
            <a:avLst/>
          </a:prstGeom>
          <a:noFill/>
          <a:ln>
            <a:noFill/>
          </a:ln>
        </p:spPr>
      </p:pic>
      <p:sp>
        <p:nvSpPr>
          <p:cNvPr id="23" name="Google Shape;23;p5"/>
          <p:cNvSpPr txBox="1">
            <a:spLocks noGrp="1"/>
          </p:cNvSpPr>
          <p:nvPr>
            <p:ph type="title"/>
          </p:nvPr>
        </p:nvSpPr>
        <p:spPr>
          <a:xfrm>
            <a:off x="548700" y="354712"/>
            <a:ext cx="8046600" cy="490800"/>
          </a:xfrm>
          <a:prstGeom prst="rect">
            <a:avLst/>
          </a:prstGeom>
        </p:spPr>
        <p:txBody>
          <a:bodyPr spcFirstLastPara="1" wrap="square" lIns="0" tIns="0" rIns="0" bIns="0" anchor="b"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24" name="Google Shape;24;p5"/>
          <p:cNvSpPr txBox="1">
            <a:spLocks noGrp="1"/>
          </p:cNvSpPr>
          <p:nvPr>
            <p:ph type="body" idx="1"/>
          </p:nvPr>
        </p:nvSpPr>
        <p:spPr>
          <a:xfrm>
            <a:off x="890700" y="1200150"/>
            <a:ext cx="7362600" cy="26604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a:lvl1pPr>
            <a:lvl2pPr marL="914400" lvl="1" indent="-355600" rtl="0">
              <a:spcBef>
                <a:spcPts val="0"/>
              </a:spcBef>
              <a:spcAft>
                <a:spcPts val="0"/>
              </a:spcAft>
              <a:buSzPts val="2000"/>
              <a:buChar char="◇"/>
              <a:defRPr/>
            </a:lvl2pPr>
            <a:lvl3pPr marL="1371600" lvl="2" indent="-355600" rtl="0">
              <a:spcBef>
                <a:spcPts val="0"/>
              </a:spcBef>
              <a:spcAft>
                <a:spcPts val="0"/>
              </a:spcAft>
              <a:buSzPts val="2000"/>
              <a:buChar char="■"/>
              <a:defRPr/>
            </a:lvl3pPr>
            <a:lvl4pPr marL="1828800" lvl="3" indent="-355600" rtl="0">
              <a:spcBef>
                <a:spcPts val="0"/>
              </a:spcBef>
              <a:spcAft>
                <a:spcPts val="0"/>
              </a:spcAft>
              <a:buSzPts val="2000"/>
              <a:buChar char="●"/>
              <a:defRPr/>
            </a:lvl4pPr>
            <a:lvl5pPr marL="2286000" lvl="4" indent="-355600" rtl="0">
              <a:spcBef>
                <a:spcPts val="0"/>
              </a:spcBef>
              <a:spcAft>
                <a:spcPts val="0"/>
              </a:spcAft>
              <a:buSzPts val="2000"/>
              <a:buChar char="○"/>
              <a:defRPr/>
            </a:lvl5pPr>
            <a:lvl6pPr marL="2743200" lvl="5" indent="-355600" rtl="0">
              <a:spcBef>
                <a:spcPts val="0"/>
              </a:spcBef>
              <a:spcAft>
                <a:spcPts val="0"/>
              </a:spcAft>
              <a:buSzPts val="2000"/>
              <a:buChar char="■"/>
              <a:defRPr/>
            </a:lvl6pPr>
            <a:lvl7pPr marL="3200400" lvl="6" indent="-355600" rtl="0">
              <a:spcBef>
                <a:spcPts val="0"/>
              </a:spcBef>
              <a:spcAft>
                <a:spcPts val="0"/>
              </a:spcAft>
              <a:buSzPts val="2000"/>
              <a:buChar char="●"/>
              <a:defRPr/>
            </a:lvl7pPr>
            <a:lvl8pPr marL="3657600" lvl="7" indent="-355600" rtl="0">
              <a:spcBef>
                <a:spcPts val="0"/>
              </a:spcBef>
              <a:spcAft>
                <a:spcPts val="0"/>
              </a:spcAft>
              <a:buSzPts val="2000"/>
              <a:buChar char="○"/>
              <a:defRPr/>
            </a:lvl8pPr>
            <a:lvl9pPr marL="4114800" lvl="8" indent="-355600" rtl="0">
              <a:spcBef>
                <a:spcPts val="0"/>
              </a:spcBef>
              <a:spcAft>
                <a:spcPts val="0"/>
              </a:spcAft>
              <a:buSzPts val="2000"/>
              <a:buChar char="■"/>
              <a:defRPr/>
            </a:lvl9pPr>
          </a:lstStyle>
          <a:p>
            <a:endParaRPr/>
          </a:p>
        </p:txBody>
      </p:sp>
      <p:sp>
        <p:nvSpPr>
          <p:cNvPr id="25" name="Google Shape;25;p5"/>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 Image">
  <p:cSld name="TITLE_AND_BODY_1">
    <p:spTree>
      <p:nvGrpSpPr>
        <p:cNvPr id="1" name="Shape 26"/>
        <p:cNvGrpSpPr/>
        <p:nvPr/>
      </p:nvGrpSpPr>
      <p:grpSpPr>
        <a:xfrm>
          <a:off x="0" y="0"/>
          <a:ext cx="0" cy="0"/>
          <a:chOff x="0" y="0"/>
          <a:chExt cx="0" cy="0"/>
        </a:xfrm>
      </p:grpSpPr>
      <p:sp>
        <p:nvSpPr>
          <p:cNvPr id="27" name="Google Shape;27;p6"/>
          <p:cNvSpPr/>
          <p:nvPr/>
        </p:nvSpPr>
        <p:spPr>
          <a:xfrm>
            <a:off x="449425" y="444800"/>
            <a:ext cx="8245200" cy="4249200"/>
          </a:xfrm>
          <a:prstGeom prst="roundRect">
            <a:avLst>
              <a:gd name="adj" fmla="val 1132"/>
            </a:avLst>
          </a:prstGeom>
          <a:solidFill>
            <a:srgbClr val="FFFFFF"/>
          </a:solidFill>
          <a:ln>
            <a:noFill/>
          </a:ln>
          <a:effectLst>
            <a:outerShdw blurRad="214313" dist="7620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6"/>
          <p:cNvSpPr txBox="1">
            <a:spLocks noGrp="1"/>
          </p:cNvSpPr>
          <p:nvPr>
            <p:ph type="title"/>
          </p:nvPr>
        </p:nvSpPr>
        <p:spPr>
          <a:xfrm>
            <a:off x="890700" y="888100"/>
            <a:ext cx="3677100" cy="490800"/>
          </a:xfrm>
          <a:prstGeom prst="rect">
            <a:avLst/>
          </a:prstGeom>
        </p:spPr>
        <p:txBody>
          <a:bodyPr spcFirstLastPara="1" wrap="square" lIns="0" tIns="0" rIns="0" bIns="0" anchor="b" anchorCtr="0">
            <a:noAutofit/>
          </a:bodyPr>
          <a:lstStyle>
            <a:lvl1pPr lvl="0" algn="l" rtl="0">
              <a:spcBef>
                <a:spcPts val="0"/>
              </a:spcBef>
              <a:spcAft>
                <a:spcPts val="0"/>
              </a:spcAft>
              <a:buClr>
                <a:schemeClr val="dk1"/>
              </a:buClr>
              <a:buSzPts val="2000"/>
              <a:buNone/>
              <a:defRPr>
                <a:solidFill>
                  <a:schemeClr val="dk1"/>
                </a:solidFill>
              </a:defRPr>
            </a:lvl1pPr>
            <a:lvl2pPr lvl="1" algn="l" rtl="0">
              <a:spcBef>
                <a:spcPts val="0"/>
              </a:spcBef>
              <a:spcAft>
                <a:spcPts val="0"/>
              </a:spcAft>
              <a:buClr>
                <a:schemeClr val="dk1"/>
              </a:buClr>
              <a:buSzPts val="2000"/>
              <a:buNone/>
              <a:defRPr>
                <a:solidFill>
                  <a:schemeClr val="dk1"/>
                </a:solidFill>
              </a:defRPr>
            </a:lvl2pPr>
            <a:lvl3pPr lvl="2" algn="l" rtl="0">
              <a:spcBef>
                <a:spcPts val="0"/>
              </a:spcBef>
              <a:spcAft>
                <a:spcPts val="0"/>
              </a:spcAft>
              <a:buClr>
                <a:schemeClr val="dk1"/>
              </a:buClr>
              <a:buSzPts val="2000"/>
              <a:buNone/>
              <a:defRPr>
                <a:solidFill>
                  <a:schemeClr val="dk1"/>
                </a:solidFill>
              </a:defRPr>
            </a:lvl3pPr>
            <a:lvl4pPr lvl="3" algn="l" rtl="0">
              <a:spcBef>
                <a:spcPts val="0"/>
              </a:spcBef>
              <a:spcAft>
                <a:spcPts val="0"/>
              </a:spcAft>
              <a:buClr>
                <a:schemeClr val="dk1"/>
              </a:buClr>
              <a:buSzPts val="2000"/>
              <a:buNone/>
              <a:defRPr>
                <a:solidFill>
                  <a:schemeClr val="dk1"/>
                </a:solidFill>
              </a:defRPr>
            </a:lvl4pPr>
            <a:lvl5pPr lvl="4" algn="l" rtl="0">
              <a:spcBef>
                <a:spcPts val="0"/>
              </a:spcBef>
              <a:spcAft>
                <a:spcPts val="0"/>
              </a:spcAft>
              <a:buClr>
                <a:schemeClr val="dk1"/>
              </a:buClr>
              <a:buSzPts val="2000"/>
              <a:buNone/>
              <a:defRPr>
                <a:solidFill>
                  <a:schemeClr val="dk1"/>
                </a:solidFill>
              </a:defRPr>
            </a:lvl5pPr>
            <a:lvl6pPr lvl="5" algn="l" rtl="0">
              <a:spcBef>
                <a:spcPts val="0"/>
              </a:spcBef>
              <a:spcAft>
                <a:spcPts val="0"/>
              </a:spcAft>
              <a:buClr>
                <a:schemeClr val="dk1"/>
              </a:buClr>
              <a:buSzPts val="2000"/>
              <a:buNone/>
              <a:defRPr>
                <a:solidFill>
                  <a:schemeClr val="dk1"/>
                </a:solidFill>
              </a:defRPr>
            </a:lvl6pPr>
            <a:lvl7pPr lvl="6" algn="l" rtl="0">
              <a:spcBef>
                <a:spcPts val="0"/>
              </a:spcBef>
              <a:spcAft>
                <a:spcPts val="0"/>
              </a:spcAft>
              <a:buClr>
                <a:schemeClr val="dk1"/>
              </a:buClr>
              <a:buSzPts val="2000"/>
              <a:buNone/>
              <a:defRPr>
                <a:solidFill>
                  <a:schemeClr val="dk1"/>
                </a:solidFill>
              </a:defRPr>
            </a:lvl7pPr>
            <a:lvl8pPr lvl="7" algn="l" rtl="0">
              <a:spcBef>
                <a:spcPts val="0"/>
              </a:spcBef>
              <a:spcAft>
                <a:spcPts val="0"/>
              </a:spcAft>
              <a:buClr>
                <a:schemeClr val="dk1"/>
              </a:buClr>
              <a:buSzPts val="2000"/>
              <a:buNone/>
              <a:defRPr>
                <a:solidFill>
                  <a:schemeClr val="dk1"/>
                </a:solidFill>
              </a:defRPr>
            </a:lvl8pPr>
            <a:lvl9pPr lvl="8" algn="l" rtl="0">
              <a:spcBef>
                <a:spcPts val="0"/>
              </a:spcBef>
              <a:spcAft>
                <a:spcPts val="0"/>
              </a:spcAft>
              <a:buClr>
                <a:schemeClr val="dk1"/>
              </a:buClr>
              <a:buSzPts val="2000"/>
              <a:buNone/>
              <a:defRPr>
                <a:solidFill>
                  <a:schemeClr val="dk1"/>
                </a:solidFill>
              </a:defRPr>
            </a:lvl9pPr>
          </a:lstStyle>
          <a:p>
            <a:endParaRPr/>
          </a:p>
        </p:txBody>
      </p:sp>
      <p:sp>
        <p:nvSpPr>
          <p:cNvPr id="29" name="Google Shape;29;p6"/>
          <p:cNvSpPr txBox="1">
            <a:spLocks noGrp="1"/>
          </p:cNvSpPr>
          <p:nvPr>
            <p:ph type="body" idx="1"/>
          </p:nvPr>
        </p:nvSpPr>
        <p:spPr>
          <a:xfrm>
            <a:off x="890700" y="1581150"/>
            <a:ext cx="3677100" cy="26553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a:lvl1pPr>
            <a:lvl2pPr marL="914400" lvl="1" indent="-355600" rtl="0">
              <a:spcBef>
                <a:spcPts val="0"/>
              </a:spcBef>
              <a:spcAft>
                <a:spcPts val="0"/>
              </a:spcAft>
              <a:buSzPts val="2000"/>
              <a:buChar char="◇"/>
              <a:defRPr/>
            </a:lvl2pPr>
            <a:lvl3pPr marL="1371600" lvl="2" indent="-355600" rtl="0">
              <a:spcBef>
                <a:spcPts val="0"/>
              </a:spcBef>
              <a:spcAft>
                <a:spcPts val="0"/>
              </a:spcAft>
              <a:buSzPts val="2000"/>
              <a:buChar char="■"/>
              <a:defRPr/>
            </a:lvl3pPr>
            <a:lvl4pPr marL="1828800" lvl="3" indent="-355600" rtl="0">
              <a:spcBef>
                <a:spcPts val="0"/>
              </a:spcBef>
              <a:spcAft>
                <a:spcPts val="0"/>
              </a:spcAft>
              <a:buSzPts val="2000"/>
              <a:buChar char="●"/>
              <a:defRPr/>
            </a:lvl4pPr>
            <a:lvl5pPr marL="2286000" lvl="4" indent="-355600" rtl="0">
              <a:spcBef>
                <a:spcPts val="0"/>
              </a:spcBef>
              <a:spcAft>
                <a:spcPts val="0"/>
              </a:spcAft>
              <a:buSzPts val="2000"/>
              <a:buChar char="○"/>
              <a:defRPr/>
            </a:lvl5pPr>
            <a:lvl6pPr marL="2743200" lvl="5" indent="-355600" rtl="0">
              <a:spcBef>
                <a:spcPts val="0"/>
              </a:spcBef>
              <a:spcAft>
                <a:spcPts val="0"/>
              </a:spcAft>
              <a:buSzPts val="2000"/>
              <a:buChar char="■"/>
              <a:defRPr/>
            </a:lvl6pPr>
            <a:lvl7pPr marL="3200400" lvl="6" indent="-355600" rtl="0">
              <a:spcBef>
                <a:spcPts val="0"/>
              </a:spcBef>
              <a:spcAft>
                <a:spcPts val="0"/>
              </a:spcAft>
              <a:buSzPts val="2000"/>
              <a:buChar char="●"/>
              <a:defRPr/>
            </a:lvl7pPr>
            <a:lvl8pPr marL="3657600" lvl="7" indent="-355600" rtl="0">
              <a:spcBef>
                <a:spcPts val="0"/>
              </a:spcBef>
              <a:spcAft>
                <a:spcPts val="0"/>
              </a:spcAft>
              <a:buSzPts val="2000"/>
              <a:buChar char="○"/>
              <a:defRPr/>
            </a:lvl8pPr>
            <a:lvl9pPr marL="4114800" lvl="8" indent="-355600" rtl="0">
              <a:spcBef>
                <a:spcPts val="0"/>
              </a:spcBef>
              <a:spcAft>
                <a:spcPts val="0"/>
              </a:spcAft>
              <a:buSzPts val="2000"/>
              <a:buChar char="■"/>
              <a:defRPr/>
            </a:lvl9pPr>
          </a:lstStyle>
          <a:p>
            <a:endParaRPr/>
          </a:p>
        </p:txBody>
      </p:sp>
      <p:sp>
        <p:nvSpPr>
          <p:cNvPr id="30" name="Google Shape;30;p6"/>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31"/>
        <p:cNvGrpSpPr/>
        <p:nvPr/>
      </p:nvGrpSpPr>
      <p:grpSpPr>
        <a:xfrm>
          <a:off x="0" y="0"/>
          <a:ext cx="0" cy="0"/>
          <a:chOff x="0" y="0"/>
          <a:chExt cx="0" cy="0"/>
        </a:xfrm>
      </p:grpSpPr>
      <p:sp>
        <p:nvSpPr>
          <p:cNvPr id="32" name="Google Shape;32;p7"/>
          <p:cNvSpPr/>
          <p:nvPr/>
        </p:nvSpPr>
        <p:spPr>
          <a:xfrm>
            <a:off x="-8175" y="-8175"/>
            <a:ext cx="9144000" cy="1208400"/>
          </a:xfrm>
          <a:prstGeom prst="rect">
            <a:avLst/>
          </a:prstGeom>
          <a:gradFill>
            <a:gsLst>
              <a:gs pos="0">
                <a:srgbClr val="1A80F9">
                  <a:alpha val="49411"/>
                </a:srgbClr>
              </a:gs>
              <a:gs pos="100000">
                <a:srgbClr val="1A80F9">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7"/>
          <p:cNvSpPr/>
          <p:nvPr/>
        </p:nvSpPr>
        <p:spPr>
          <a:xfrm>
            <a:off x="449425" y="915700"/>
            <a:ext cx="8245200" cy="3312000"/>
          </a:xfrm>
          <a:prstGeom prst="roundRect">
            <a:avLst>
              <a:gd name="adj" fmla="val 1132"/>
            </a:avLst>
          </a:prstGeom>
          <a:solidFill>
            <a:srgbClr val="FFFFFF"/>
          </a:solidFill>
          <a:ln>
            <a:noFill/>
          </a:ln>
          <a:effectLst>
            <a:outerShdw blurRad="214313" dist="7620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 name="Google Shape;34;p7"/>
          <p:cNvPicPr preferRelativeResize="0"/>
          <p:nvPr/>
        </p:nvPicPr>
        <p:blipFill rotWithShape="1">
          <a:blip r:embed="rId2">
            <a:alphaModFix/>
          </a:blip>
          <a:srcRect t="19054"/>
          <a:stretch/>
        </p:blipFill>
        <p:spPr>
          <a:xfrm>
            <a:off x="0" y="3701723"/>
            <a:ext cx="9144000" cy="1441775"/>
          </a:xfrm>
          <a:prstGeom prst="rect">
            <a:avLst/>
          </a:prstGeom>
          <a:noFill/>
          <a:ln>
            <a:noFill/>
          </a:ln>
        </p:spPr>
      </p:pic>
      <p:sp>
        <p:nvSpPr>
          <p:cNvPr id="35" name="Google Shape;35;p7"/>
          <p:cNvSpPr txBox="1">
            <a:spLocks noGrp="1"/>
          </p:cNvSpPr>
          <p:nvPr>
            <p:ph type="title"/>
          </p:nvPr>
        </p:nvSpPr>
        <p:spPr>
          <a:xfrm>
            <a:off x="548700" y="354712"/>
            <a:ext cx="8046600" cy="490800"/>
          </a:xfrm>
          <a:prstGeom prst="rect">
            <a:avLst/>
          </a:prstGeom>
        </p:spPr>
        <p:txBody>
          <a:bodyPr spcFirstLastPara="1" wrap="square" lIns="0" tIns="0" rIns="0" bIns="0" anchor="b"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36" name="Google Shape;36;p7"/>
          <p:cNvSpPr txBox="1">
            <a:spLocks noGrp="1"/>
          </p:cNvSpPr>
          <p:nvPr>
            <p:ph type="body" idx="1"/>
          </p:nvPr>
        </p:nvSpPr>
        <p:spPr>
          <a:xfrm>
            <a:off x="890700" y="1200150"/>
            <a:ext cx="3502200" cy="2733900"/>
          </a:xfrm>
          <a:prstGeom prst="rect">
            <a:avLst/>
          </a:prstGeom>
        </p:spPr>
        <p:txBody>
          <a:bodyPr spcFirstLastPara="1" wrap="square" lIns="0" tIns="0" rIns="0" bIns="0"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sz="1800"/>
            </a:lvl4pPr>
            <a:lvl5pPr marL="2286000" lvl="4" indent="-342900" rtl="0">
              <a:spcBef>
                <a:spcPts val="0"/>
              </a:spcBef>
              <a:spcAft>
                <a:spcPts val="0"/>
              </a:spcAft>
              <a:buSzPts val="1800"/>
              <a:buChar char="○"/>
              <a:defRPr sz="1800"/>
            </a:lvl5pPr>
            <a:lvl6pPr marL="2743200" lvl="5" indent="-342900" rtl="0">
              <a:spcBef>
                <a:spcPts val="0"/>
              </a:spcBef>
              <a:spcAft>
                <a:spcPts val="0"/>
              </a:spcAft>
              <a:buSzPts val="1800"/>
              <a:buChar char="■"/>
              <a:defRPr sz="1800"/>
            </a:lvl6pPr>
            <a:lvl7pPr marL="3200400" lvl="6" indent="-342900" rtl="0">
              <a:spcBef>
                <a:spcPts val="0"/>
              </a:spcBef>
              <a:spcAft>
                <a:spcPts val="0"/>
              </a:spcAft>
              <a:buSzPts val="1800"/>
              <a:buChar char="●"/>
              <a:defRPr sz="1800"/>
            </a:lvl7pPr>
            <a:lvl8pPr marL="3657600" lvl="7" indent="-342900" rtl="0">
              <a:spcBef>
                <a:spcPts val="0"/>
              </a:spcBef>
              <a:spcAft>
                <a:spcPts val="0"/>
              </a:spcAft>
              <a:buSzPts val="1800"/>
              <a:buChar char="○"/>
              <a:defRPr sz="1800"/>
            </a:lvl8pPr>
            <a:lvl9pPr marL="4114800" lvl="8" indent="-342900" rtl="0">
              <a:spcBef>
                <a:spcPts val="0"/>
              </a:spcBef>
              <a:spcAft>
                <a:spcPts val="0"/>
              </a:spcAft>
              <a:buSzPts val="1800"/>
              <a:buChar char="■"/>
              <a:defRPr sz="1800"/>
            </a:lvl9pPr>
          </a:lstStyle>
          <a:p>
            <a:endParaRPr/>
          </a:p>
        </p:txBody>
      </p:sp>
      <p:sp>
        <p:nvSpPr>
          <p:cNvPr id="37" name="Google Shape;37;p7"/>
          <p:cNvSpPr txBox="1">
            <a:spLocks noGrp="1"/>
          </p:cNvSpPr>
          <p:nvPr>
            <p:ph type="body" idx="2"/>
          </p:nvPr>
        </p:nvSpPr>
        <p:spPr>
          <a:xfrm>
            <a:off x="4751000" y="1200150"/>
            <a:ext cx="3502200" cy="2733900"/>
          </a:xfrm>
          <a:prstGeom prst="rect">
            <a:avLst/>
          </a:prstGeom>
        </p:spPr>
        <p:txBody>
          <a:bodyPr spcFirstLastPara="1" wrap="square" lIns="0" tIns="0" rIns="0" bIns="0"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sz="1800"/>
            </a:lvl4pPr>
            <a:lvl5pPr marL="2286000" lvl="4" indent="-342900" rtl="0">
              <a:spcBef>
                <a:spcPts val="0"/>
              </a:spcBef>
              <a:spcAft>
                <a:spcPts val="0"/>
              </a:spcAft>
              <a:buSzPts val="1800"/>
              <a:buChar char="○"/>
              <a:defRPr sz="1800"/>
            </a:lvl5pPr>
            <a:lvl6pPr marL="2743200" lvl="5" indent="-342900" rtl="0">
              <a:spcBef>
                <a:spcPts val="0"/>
              </a:spcBef>
              <a:spcAft>
                <a:spcPts val="0"/>
              </a:spcAft>
              <a:buSzPts val="1800"/>
              <a:buChar char="■"/>
              <a:defRPr sz="1800"/>
            </a:lvl6pPr>
            <a:lvl7pPr marL="3200400" lvl="6" indent="-342900" rtl="0">
              <a:spcBef>
                <a:spcPts val="0"/>
              </a:spcBef>
              <a:spcAft>
                <a:spcPts val="0"/>
              </a:spcAft>
              <a:buSzPts val="1800"/>
              <a:buChar char="●"/>
              <a:defRPr sz="1800"/>
            </a:lvl7pPr>
            <a:lvl8pPr marL="3657600" lvl="7" indent="-342900" rtl="0">
              <a:spcBef>
                <a:spcPts val="0"/>
              </a:spcBef>
              <a:spcAft>
                <a:spcPts val="0"/>
              </a:spcAft>
              <a:buSzPts val="1800"/>
              <a:buChar char="○"/>
              <a:defRPr sz="1800"/>
            </a:lvl8pPr>
            <a:lvl9pPr marL="4114800" lvl="8" indent="-342900" rtl="0">
              <a:spcBef>
                <a:spcPts val="0"/>
              </a:spcBef>
              <a:spcAft>
                <a:spcPts val="0"/>
              </a:spcAft>
              <a:buSzPts val="1800"/>
              <a:buChar char="■"/>
              <a:defRPr sz="1800"/>
            </a:lvl9pPr>
          </a:lstStyle>
          <a:p>
            <a:endParaRPr/>
          </a:p>
        </p:txBody>
      </p:sp>
      <p:sp>
        <p:nvSpPr>
          <p:cNvPr id="38" name="Google Shape;38;p7"/>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39"/>
        <p:cNvGrpSpPr/>
        <p:nvPr/>
      </p:nvGrpSpPr>
      <p:grpSpPr>
        <a:xfrm>
          <a:off x="0" y="0"/>
          <a:ext cx="0" cy="0"/>
          <a:chOff x="0" y="0"/>
          <a:chExt cx="0" cy="0"/>
        </a:xfrm>
      </p:grpSpPr>
      <p:sp>
        <p:nvSpPr>
          <p:cNvPr id="40" name="Google Shape;40;p8"/>
          <p:cNvSpPr/>
          <p:nvPr/>
        </p:nvSpPr>
        <p:spPr>
          <a:xfrm>
            <a:off x="-8175" y="-8175"/>
            <a:ext cx="9144000" cy="1208400"/>
          </a:xfrm>
          <a:prstGeom prst="rect">
            <a:avLst/>
          </a:prstGeom>
          <a:gradFill>
            <a:gsLst>
              <a:gs pos="0">
                <a:srgbClr val="1A80F9">
                  <a:alpha val="49411"/>
                </a:srgbClr>
              </a:gs>
              <a:gs pos="100000">
                <a:srgbClr val="1A80F9">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8"/>
          <p:cNvSpPr/>
          <p:nvPr/>
        </p:nvSpPr>
        <p:spPr>
          <a:xfrm>
            <a:off x="449425" y="915700"/>
            <a:ext cx="8245200" cy="3312000"/>
          </a:xfrm>
          <a:prstGeom prst="roundRect">
            <a:avLst>
              <a:gd name="adj" fmla="val 1132"/>
            </a:avLst>
          </a:prstGeom>
          <a:solidFill>
            <a:srgbClr val="FFFFFF"/>
          </a:solidFill>
          <a:ln>
            <a:noFill/>
          </a:ln>
          <a:effectLst>
            <a:outerShdw blurRad="214313" dist="7620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2" name="Google Shape;42;p8"/>
          <p:cNvPicPr preferRelativeResize="0"/>
          <p:nvPr/>
        </p:nvPicPr>
        <p:blipFill rotWithShape="1">
          <a:blip r:embed="rId2">
            <a:alphaModFix/>
          </a:blip>
          <a:srcRect t="19054"/>
          <a:stretch/>
        </p:blipFill>
        <p:spPr>
          <a:xfrm>
            <a:off x="0" y="3701723"/>
            <a:ext cx="9144000" cy="1441775"/>
          </a:xfrm>
          <a:prstGeom prst="rect">
            <a:avLst/>
          </a:prstGeom>
          <a:noFill/>
          <a:ln>
            <a:noFill/>
          </a:ln>
        </p:spPr>
      </p:pic>
      <p:sp>
        <p:nvSpPr>
          <p:cNvPr id="43" name="Google Shape;43;p8"/>
          <p:cNvSpPr txBox="1">
            <a:spLocks noGrp="1"/>
          </p:cNvSpPr>
          <p:nvPr>
            <p:ph type="title"/>
          </p:nvPr>
        </p:nvSpPr>
        <p:spPr>
          <a:xfrm>
            <a:off x="548700" y="354712"/>
            <a:ext cx="8046600" cy="490800"/>
          </a:xfrm>
          <a:prstGeom prst="rect">
            <a:avLst/>
          </a:prstGeom>
        </p:spPr>
        <p:txBody>
          <a:bodyPr spcFirstLastPara="1" wrap="square" lIns="0" tIns="0" rIns="0" bIns="0" anchor="b"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44" name="Google Shape;44;p8"/>
          <p:cNvSpPr txBox="1">
            <a:spLocks noGrp="1"/>
          </p:cNvSpPr>
          <p:nvPr>
            <p:ph type="body" idx="1"/>
          </p:nvPr>
        </p:nvSpPr>
        <p:spPr>
          <a:xfrm>
            <a:off x="890700" y="1200150"/>
            <a:ext cx="2299500" cy="27420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45" name="Google Shape;45;p8"/>
          <p:cNvSpPr txBox="1">
            <a:spLocks noGrp="1"/>
          </p:cNvSpPr>
          <p:nvPr>
            <p:ph type="body" idx="2"/>
          </p:nvPr>
        </p:nvSpPr>
        <p:spPr>
          <a:xfrm>
            <a:off x="3390025" y="1200150"/>
            <a:ext cx="2299500" cy="27420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46" name="Google Shape;46;p8"/>
          <p:cNvSpPr txBox="1">
            <a:spLocks noGrp="1"/>
          </p:cNvSpPr>
          <p:nvPr>
            <p:ph type="body" idx="3"/>
          </p:nvPr>
        </p:nvSpPr>
        <p:spPr>
          <a:xfrm>
            <a:off x="5889349" y="1200150"/>
            <a:ext cx="2299500" cy="27420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47" name="Google Shape;47;p8"/>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
        <p:cNvGrpSpPr/>
        <p:nvPr/>
      </p:nvGrpSpPr>
      <p:grpSpPr>
        <a:xfrm>
          <a:off x="0" y="0"/>
          <a:ext cx="0" cy="0"/>
          <a:chOff x="0" y="0"/>
          <a:chExt cx="0" cy="0"/>
        </a:xfrm>
      </p:grpSpPr>
      <p:sp>
        <p:nvSpPr>
          <p:cNvPr id="49" name="Google Shape;49;p9"/>
          <p:cNvSpPr/>
          <p:nvPr/>
        </p:nvSpPr>
        <p:spPr>
          <a:xfrm>
            <a:off x="-8175" y="-8175"/>
            <a:ext cx="9144000" cy="1208400"/>
          </a:xfrm>
          <a:prstGeom prst="rect">
            <a:avLst/>
          </a:prstGeom>
          <a:gradFill>
            <a:gsLst>
              <a:gs pos="0">
                <a:srgbClr val="1A80F9">
                  <a:alpha val="49411"/>
                </a:srgbClr>
              </a:gs>
              <a:gs pos="100000">
                <a:srgbClr val="1A80F9">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9"/>
          <p:cNvSpPr/>
          <p:nvPr/>
        </p:nvSpPr>
        <p:spPr>
          <a:xfrm>
            <a:off x="449425" y="915700"/>
            <a:ext cx="8245200" cy="3312000"/>
          </a:xfrm>
          <a:prstGeom prst="roundRect">
            <a:avLst>
              <a:gd name="adj" fmla="val 1132"/>
            </a:avLst>
          </a:prstGeom>
          <a:solidFill>
            <a:srgbClr val="FFFFFF"/>
          </a:solidFill>
          <a:ln>
            <a:noFill/>
          </a:ln>
          <a:effectLst>
            <a:outerShdw blurRad="214313" dist="7620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1" name="Google Shape;51;p9"/>
          <p:cNvPicPr preferRelativeResize="0"/>
          <p:nvPr/>
        </p:nvPicPr>
        <p:blipFill rotWithShape="1">
          <a:blip r:embed="rId2">
            <a:alphaModFix/>
          </a:blip>
          <a:srcRect t="19054"/>
          <a:stretch/>
        </p:blipFill>
        <p:spPr>
          <a:xfrm>
            <a:off x="0" y="3701723"/>
            <a:ext cx="9144000" cy="1441775"/>
          </a:xfrm>
          <a:prstGeom prst="rect">
            <a:avLst/>
          </a:prstGeom>
          <a:noFill/>
          <a:ln>
            <a:noFill/>
          </a:ln>
        </p:spPr>
      </p:pic>
      <p:sp>
        <p:nvSpPr>
          <p:cNvPr id="52" name="Google Shape;52;p9"/>
          <p:cNvSpPr txBox="1">
            <a:spLocks noGrp="1"/>
          </p:cNvSpPr>
          <p:nvPr>
            <p:ph type="title"/>
          </p:nvPr>
        </p:nvSpPr>
        <p:spPr>
          <a:xfrm>
            <a:off x="548700" y="354712"/>
            <a:ext cx="8046600" cy="490800"/>
          </a:xfrm>
          <a:prstGeom prst="rect">
            <a:avLst/>
          </a:prstGeom>
        </p:spPr>
        <p:txBody>
          <a:bodyPr spcFirstLastPara="1" wrap="square" lIns="0" tIns="0" rIns="0" bIns="0" anchor="b"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53" name="Google Shape;53;p9"/>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 No city">
  <p:cSld name="TITLE_ONLY_1">
    <p:spTree>
      <p:nvGrpSpPr>
        <p:cNvPr id="1" name="Shape 54"/>
        <p:cNvGrpSpPr/>
        <p:nvPr/>
      </p:nvGrpSpPr>
      <p:grpSpPr>
        <a:xfrm>
          <a:off x="0" y="0"/>
          <a:ext cx="0" cy="0"/>
          <a:chOff x="0" y="0"/>
          <a:chExt cx="0" cy="0"/>
        </a:xfrm>
      </p:grpSpPr>
      <p:sp>
        <p:nvSpPr>
          <p:cNvPr id="55" name="Google Shape;55;p10"/>
          <p:cNvSpPr/>
          <p:nvPr/>
        </p:nvSpPr>
        <p:spPr>
          <a:xfrm>
            <a:off x="-8175" y="-8175"/>
            <a:ext cx="9144000" cy="1208400"/>
          </a:xfrm>
          <a:prstGeom prst="rect">
            <a:avLst/>
          </a:prstGeom>
          <a:gradFill>
            <a:gsLst>
              <a:gs pos="0">
                <a:srgbClr val="1A80F9">
                  <a:alpha val="49411"/>
                </a:srgbClr>
              </a:gs>
              <a:gs pos="100000">
                <a:srgbClr val="1A80F9">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10"/>
          <p:cNvSpPr/>
          <p:nvPr/>
        </p:nvSpPr>
        <p:spPr>
          <a:xfrm>
            <a:off x="449425" y="915700"/>
            <a:ext cx="8245200" cy="3312000"/>
          </a:xfrm>
          <a:prstGeom prst="roundRect">
            <a:avLst>
              <a:gd name="adj" fmla="val 1132"/>
            </a:avLst>
          </a:prstGeom>
          <a:solidFill>
            <a:srgbClr val="FFFFFF"/>
          </a:solidFill>
          <a:ln>
            <a:noFill/>
          </a:ln>
          <a:effectLst>
            <a:outerShdw blurRad="214313" dist="7620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0"/>
          <p:cNvSpPr txBox="1">
            <a:spLocks noGrp="1"/>
          </p:cNvSpPr>
          <p:nvPr>
            <p:ph type="title"/>
          </p:nvPr>
        </p:nvSpPr>
        <p:spPr>
          <a:xfrm>
            <a:off x="548700" y="354712"/>
            <a:ext cx="8046600" cy="490800"/>
          </a:xfrm>
          <a:prstGeom prst="rect">
            <a:avLst/>
          </a:prstGeom>
        </p:spPr>
        <p:txBody>
          <a:bodyPr spcFirstLastPara="1" wrap="square" lIns="0" tIns="0" rIns="0" bIns="0" anchor="b"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58" name="Google Shape;58;p10"/>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48700" y="354712"/>
            <a:ext cx="8046600" cy="490800"/>
          </a:xfrm>
          <a:prstGeom prst="rect">
            <a:avLst/>
          </a:prstGeom>
          <a:noFill/>
          <a:ln>
            <a:noFill/>
          </a:ln>
          <a:effectLst>
            <a:outerShdw blurRad="28575" dist="19050" dir="5400000" algn="bl" rotWithShape="0">
              <a:schemeClr val="dk1">
                <a:alpha val="10000"/>
              </a:schemeClr>
            </a:outerShdw>
          </a:effectLst>
        </p:spPr>
        <p:txBody>
          <a:bodyPr spcFirstLastPara="1" wrap="square" lIns="0" tIns="0" rIns="0" bIns="0" anchor="b" anchorCtr="0">
            <a:noAutofit/>
          </a:bodyPr>
          <a:lstStyle>
            <a:lvl1pPr lvl="0" algn="ctr" rtl="0">
              <a:lnSpc>
                <a:spcPct val="90000"/>
              </a:lnSpc>
              <a:spcBef>
                <a:spcPts val="0"/>
              </a:spcBef>
              <a:spcAft>
                <a:spcPts val="0"/>
              </a:spcAft>
              <a:buClr>
                <a:schemeClr val="lt1"/>
              </a:buClr>
              <a:buSzPts val="2000"/>
              <a:buFont typeface="Lexend Deca"/>
              <a:buNone/>
              <a:defRPr sz="2000" b="1">
                <a:solidFill>
                  <a:schemeClr val="lt1"/>
                </a:solidFill>
                <a:latin typeface="Lexend Deca"/>
                <a:ea typeface="Lexend Deca"/>
                <a:cs typeface="Lexend Deca"/>
                <a:sym typeface="Lexend Deca"/>
              </a:defRPr>
            </a:lvl1pPr>
            <a:lvl2pPr lvl="1" algn="ctr" rtl="0">
              <a:lnSpc>
                <a:spcPct val="90000"/>
              </a:lnSpc>
              <a:spcBef>
                <a:spcPts val="0"/>
              </a:spcBef>
              <a:spcAft>
                <a:spcPts val="0"/>
              </a:spcAft>
              <a:buClr>
                <a:schemeClr val="lt1"/>
              </a:buClr>
              <a:buSzPts val="2000"/>
              <a:buFont typeface="Lexend Deca"/>
              <a:buNone/>
              <a:defRPr sz="2000" b="1">
                <a:solidFill>
                  <a:schemeClr val="lt1"/>
                </a:solidFill>
                <a:latin typeface="Lexend Deca"/>
                <a:ea typeface="Lexend Deca"/>
                <a:cs typeface="Lexend Deca"/>
                <a:sym typeface="Lexend Deca"/>
              </a:defRPr>
            </a:lvl2pPr>
            <a:lvl3pPr lvl="2" algn="ctr" rtl="0">
              <a:lnSpc>
                <a:spcPct val="90000"/>
              </a:lnSpc>
              <a:spcBef>
                <a:spcPts val="0"/>
              </a:spcBef>
              <a:spcAft>
                <a:spcPts val="0"/>
              </a:spcAft>
              <a:buClr>
                <a:schemeClr val="lt1"/>
              </a:buClr>
              <a:buSzPts val="2000"/>
              <a:buFont typeface="Lexend Deca"/>
              <a:buNone/>
              <a:defRPr sz="2000" b="1">
                <a:solidFill>
                  <a:schemeClr val="lt1"/>
                </a:solidFill>
                <a:latin typeface="Lexend Deca"/>
                <a:ea typeface="Lexend Deca"/>
                <a:cs typeface="Lexend Deca"/>
                <a:sym typeface="Lexend Deca"/>
              </a:defRPr>
            </a:lvl3pPr>
            <a:lvl4pPr lvl="3" algn="ctr" rtl="0">
              <a:lnSpc>
                <a:spcPct val="90000"/>
              </a:lnSpc>
              <a:spcBef>
                <a:spcPts val="0"/>
              </a:spcBef>
              <a:spcAft>
                <a:spcPts val="0"/>
              </a:spcAft>
              <a:buClr>
                <a:schemeClr val="lt1"/>
              </a:buClr>
              <a:buSzPts val="2000"/>
              <a:buFont typeface="Lexend Deca"/>
              <a:buNone/>
              <a:defRPr sz="2000" b="1">
                <a:solidFill>
                  <a:schemeClr val="lt1"/>
                </a:solidFill>
                <a:latin typeface="Lexend Deca"/>
                <a:ea typeface="Lexend Deca"/>
                <a:cs typeface="Lexend Deca"/>
                <a:sym typeface="Lexend Deca"/>
              </a:defRPr>
            </a:lvl4pPr>
            <a:lvl5pPr lvl="4" algn="ctr" rtl="0">
              <a:lnSpc>
                <a:spcPct val="90000"/>
              </a:lnSpc>
              <a:spcBef>
                <a:spcPts val="0"/>
              </a:spcBef>
              <a:spcAft>
                <a:spcPts val="0"/>
              </a:spcAft>
              <a:buClr>
                <a:schemeClr val="lt1"/>
              </a:buClr>
              <a:buSzPts val="2000"/>
              <a:buFont typeface="Lexend Deca"/>
              <a:buNone/>
              <a:defRPr sz="2000" b="1">
                <a:solidFill>
                  <a:schemeClr val="lt1"/>
                </a:solidFill>
                <a:latin typeface="Lexend Deca"/>
                <a:ea typeface="Lexend Deca"/>
                <a:cs typeface="Lexend Deca"/>
                <a:sym typeface="Lexend Deca"/>
              </a:defRPr>
            </a:lvl5pPr>
            <a:lvl6pPr lvl="5" algn="ctr" rtl="0">
              <a:lnSpc>
                <a:spcPct val="90000"/>
              </a:lnSpc>
              <a:spcBef>
                <a:spcPts val="0"/>
              </a:spcBef>
              <a:spcAft>
                <a:spcPts val="0"/>
              </a:spcAft>
              <a:buClr>
                <a:schemeClr val="lt1"/>
              </a:buClr>
              <a:buSzPts val="2000"/>
              <a:buFont typeface="Lexend Deca"/>
              <a:buNone/>
              <a:defRPr sz="2000" b="1">
                <a:solidFill>
                  <a:schemeClr val="lt1"/>
                </a:solidFill>
                <a:latin typeface="Lexend Deca"/>
                <a:ea typeface="Lexend Deca"/>
                <a:cs typeface="Lexend Deca"/>
                <a:sym typeface="Lexend Deca"/>
              </a:defRPr>
            </a:lvl6pPr>
            <a:lvl7pPr lvl="6" algn="ctr" rtl="0">
              <a:lnSpc>
                <a:spcPct val="90000"/>
              </a:lnSpc>
              <a:spcBef>
                <a:spcPts val="0"/>
              </a:spcBef>
              <a:spcAft>
                <a:spcPts val="0"/>
              </a:spcAft>
              <a:buClr>
                <a:schemeClr val="lt1"/>
              </a:buClr>
              <a:buSzPts val="2000"/>
              <a:buFont typeface="Lexend Deca"/>
              <a:buNone/>
              <a:defRPr sz="2000" b="1">
                <a:solidFill>
                  <a:schemeClr val="lt1"/>
                </a:solidFill>
                <a:latin typeface="Lexend Deca"/>
                <a:ea typeface="Lexend Deca"/>
                <a:cs typeface="Lexend Deca"/>
                <a:sym typeface="Lexend Deca"/>
              </a:defRPr>
            </a:lvl7pPr>
            <a:lvl8pPr lvl="7" algn="ctr" rtl="0">
              <a:lnSpc>
                <a:spcPct val="90000"/>
              </a:lnSpc>
              <a:spcBef>
                <a:spcPts val="0"/>
              </a:spcBef>
              <a:spcAft>
                <a:spcPts val="0"/>
              </a:spcAft>
              <a:buClr>
                <a:schemeClr val="lt1"/>
              </a:buClr>
              <a:buSzPts val="2000"/>
              <a:buFont typeface="Lexend Deca"/>
              <a:buNone/>
              <a:defRPr sz="2000" b="1">
                <a:solidFill>
                  <a:schemeClr val="lt1"/>
                </a:solidFill>
                <a:latin typeface="Lexend Deca"/>
                <a:ea typeface="Lexend Deca"/>
                <a:cs typeface="Lexend Deca"/>
                <a:sym typeface="Lexend Deca"/>
              </a:defRPr>
            </a:lvl8pPr>
            <a:lvl9pPr lvl="8" algn="ctr" rtl="0">
              <a:lnSpc>
                <a:spcPct val="90000"/>
              </a:lnSpc>
              <a:spcBef>
                <a:spcPts val="0"/>
              </a:spcBef>
              <a:spcAft>
                <a:spcPts val="0"/>
              </a:spcAft>
              <a:buClr>
                <a:schemeClr val="lt1"/>
              </a:buClr>
              <a:buSzPts val="2000"/>
              <a:buFont typeface="Lexend Deca"/>
              <a:buNone/>
              <a:defRPr sz="2000" b="1">
                <a:solidFill>
                  <a:schemeClr val="lt1"/>
                </a:solidFill>
                <a:latin typeface="Lexend Deca"/>
                <a:ea typeface="Lexend Deca"/>
                <a:cs typeface="Lexend Deca"/>
                <a:sym typeface="Lexend Deca"/>
              </a:defRPr>
            </a:lvl9pPr>
          </a:lstStyle>
          <a:p>
            <a:endParaRPr/>
          </a:p>
        </p:txBody>
      </p:sp>
      <p:sp>
        <p:nvSpPr>
          <p:cNvPr id="7" name="Google Shape;7;p1"/>
          <p:cNvSpPr txBox="1">
            <a:spLocks noGrp="1"/>
          </p:cNvSpPr>
          <p:nvPr>
            <p:ph type="body" idx="1"/>
          </p:nvPr>
        </p:nvSpPr>
        <p:spPr>
          <a:xfrm>
            <a:off x="890700" y="1200150"/>
            <a:ext cx="7362600" cy="2660400"/>
          </a:xfrm>
          <a:prstGeom prst="rect">
            <a:avLst/>
          </a:prstGeom>
          <a:noFill/>
          <a:ln>
            <a:noFill/>
          </a:ln>
        </p:spPr>
        <p:txBody>
          <a:bodyPr spcFirstLastPara="1" wrap="square" lIns="0" tIns="0" rIns="0" bIns="0" anchor="t" anchorCtr="0">
            <a:noAutofit/>
          </a:bodyPr>
          <a:lstStyle>
            <a:lvl1pPr marL="457200" lvl="0" indent="-355600" rtl="0">
              <a:lnSpc>
                <a:spcPct val="115000"/>
              </a:lnSpc>
              <a:spcBef>
                <a:spcPts val="600"/>
              </a:spcBef>
              <a:spcAft>
                <a:spcPts val="0"/>
              </a:spcAft>
              <a:buClr>
                <a:schemeClr val="accent2"/>
              </a:buClr>
              <a:buSzPts val="2000"/>
              <a:buFont typeface="Open Sans Light"/>
              <a:buChar char="⬩"/>
              <a:defRPr sz="2000">
                <a:solidFill>
                  <a:schemeClr val="dk1"/>
                </a:solidFill>
                <a:latin typeface="Open Sans Light"/>
                <a:ea typeface="Open Sans Light"/>
                <a:cs typeface="Open Sans Light"/>
                <a:sym typeface="Open Sans Light"/>
              </a:defRPr>
            </a:lvl1pPr>
            <a:lvl2pPr marL="914400" lvl="1" indent="-355600" rtl="0">
              <a:lnSpc>
                <a:spcPct val="115000"/>
              </a:lnSpc>
              <a:spcBef>
                <a:spcPts val="0"/>
              </a:spcBef>
              <a:spcAft>
                <a:spcPts val="0"/>
              </a:spcAft>
              <a:buClr>
                <a:schemeClr val="accent2"/>
              </a:buClr>
              <a:buSzPts val="2000"/>
              <a:buFont typeface="Open Sans Light"/>
              <a:buChar char="◇"/>
              <a:defRPr sz="2000">
                <a:solidFill>
                  <a:schemeClr val="dk1"/>
                </a:solidFill>
                <a:latin typeface="Open Sans Light"/>
                <a:ea typeface="Open Sans Light"/>
                <a:cs typeface="Open Sans Light"/>
                <a:sym typeface="Open Sans Light"/>
              </a:defRPr>
            </a:lvl2pPr>
            <a:lvl3pPr marL="1371600" lvl="2" indent="-355600" rtl="0">
              <a:lnSpc>
                <a:spcPct val="115000"/>
              </a:lnSpc>
              <a:spcBef>
                <a:spcPts val="0"/>
              </a:spcBef>
              <a:spcAft>
                <a:spcPts val="0"/>
              </a:spcAft>
              <a:buClr>
                <a:schemeClr val="accent2"/>
              </a:buClr>
              <a:buSzPts val="2000"/>
              <a:buFont typeface="Open Sans Light"/>
              <a:buChar char="■"/>
              <a:defRPr sz="2000">
                <a:solidFill>
                  <a:schemeClr val="dk1"/>
                </a:solidFill>
                <a:latin typeface="Open Sans Light"/>
                <a:ea typeface="Open Sans Light"/>
                <a:cs typeface="Open Sans Light"/>
                <a:sym typeface="Open Sans Light"/>
              </a:defRPr>
            </a:lvl3pPr>
            <a:lvl4pPr marL="1828800" lvl="3" indent="-355600" rtl="0">
              <a:lnSpc>
                <a:spcPct val="115000"/>
              </a:lnSpc>
              <a:spcBef>
                <a:spcPts val="0"/>
              </a:spcBef>
              <a:spcAft>
                <a:spcPts val="0"/>
              </a:spcAft>
              <a:buClr>
                <a:schemeClr val="accent2"/>
              </a:buClr>
              <a:buSzPts val="2000"/>
              <a:buFont typeface="Open Sans Light"/>
              <a:buChar char="●"/>
              <a:defRPr sz="2000">
                <a:solidFill>
                  <a:schemeClr val="dk1"/>
                </a:solidFill>
                <a:latin typeface="Open Sans Light"/>
                <a:ea typeface="Open Sans Light"/>
                <a:cs typeface="Open Sans Light"/>
                <a:sym typeface="Open Sans Light"/>
              </a:defRPr>
            </a:lvl4pPr>
            <a:lvl5pPr marL="2286000" lvl="4" indent="-355600" rtl="0">
              <a:lnSpc>
                <a:spcPct val="115000"/>
              </a:lnSpc>
              <a:spcBef>
                <a:spcPts val="0"/>
              </a:spcBef>
              <a:spcAft>
                <a:spcPts val="0"/>
              </a:spcAft>
              <a:buClr>
                <a:schemeClr val="accent2"/>
              </a:buClr>
              <a:buSzPts val="2000"/>
              <a:buFont typeface="Open Sans Light"/>
              <a:buChar char="○"/>
              <a:defRPr sz="2000">
                <a:solidFill>
                  <a:schemeClr val="dk1"/>
                </a:solidFill>
                <a:latin typeface="Open Sans Light"/>
                <a:ea typeface="Open Sans Light"/>
                <a:cs typeface="Open Sans Light"/>
                <a:sym typeface="Open Sans Light"/>
              </a:defRPr>
            </a:lvl5pPr>
            <a:lvl6pPr marL="2743200" lvl="5" indent="-355600" rtl="0">
              <a:lnSpc>
                <a:spcPct val="115000"/>
              </a:lnSpc>
              <a:spcBef>
                <a:spcPts val="0"/>
              </a:spcBef>
              <a:spcAft>
                <a:spcPts val="0"/>
              </a:spcAft>
              <a:buClr>
                <a:schemeClr val="accent2"/>
              </a:buClr>
              <a:buSzPts val="2000"/>
              <a:buFont typeface="Open Sans Light"/>
              <a:buChar char="■"/>
              <a:defRPr sz="2000">
                <a:solidFill>
                  <a:schemeClr val="dk1"/>
                </a:solidFill>
                <a:latin typeface="Open Sans Light"/>
                <a:ea typeface="Open Sans Light"/>
                <a:cs typeface="Open Sans Light"/>
                <a:sym typeface="Open Sans Light"/>
              </a:defRPr>
            </a:lvl6pPr>
            <a:lvl7pPr marL="3200400" lvl="6" indent="-355600" rtl="0">
              <a:lnSpc>
                <a:spcPct val="115000"/>
              </a:lnSpc>
              <a:spcBef>
                <a:spcPts val="0"/>
              </a:spcBef>
              <a:spcAft>
                <a:spcPts val="0"/>
              </a:spcAft>
              <a:buClr>
                <a:schemeClr val="accent2"/>
              </a:buClr>
              <a:buSzPts val="2000"/>
              <a:buFont typeface="Open Sans Light"/>
              <a:buChar char="●"/>
              <a:defRPr sz="2000">
                <a:solidFill>
                  <a:schemeClr val="dk1"/>
                </a:solidFill>
                <a:latin typeface="Open Sans Light"/>
                <a:ea typeface="Open Sans Light"/>
                <a:cs typeface="Open Sans Light"/>
                <a:sym typeface="Open Sans Light"/>
              </a:defRPr>
            </a:lvl7pPr>
            <a:lvl8pPr marL="3657600" lvl="7" indent="-355600" rtl="0">
              <a:lnSpc>
                <a:spcPct val="115000"/>
              </a:lnSpc>
              <a:spcBef>
                <a:spcPts val="0"/>
              </a:spcBef>
              <a:spcAft>
                <a:spcPts val="0"/>
              </a:spcAft>
              <a:buClr>
                <a:schemeClr val="accent2"/>
              </a:buClr>
              <a:buSzPts val="2000"/>
              <a:buFont typeface="Open Sans Light"/>
              <a:buChar char="○"/>
              <a:defRPr sz="2000">
                <a:solidFill>
                  <a:schemeClr val="dk1"/>
                </a:solidFill>
                <a:latin typeface="Open Sans Light"/>
                <a:ea typeface="Open Sans Light"/>
                <a:cs typeface="Open Sans Light"/>
                <a:sym typeface="Open Sans Light"/>
              </a:defRPr>
            </a:lvl8pPr>
            <a:lvl9pPr marL="4114800" lvl="8" indent="-355600" rtl="0">
              <a:lnSpc>
                <a:spcPct val="115000"/>
              </a:lnSpc>
              <a:spcBef>
                <a:spcPts val="0"/>
              </a:spcBef>
              <a:spcAft>
                <a:spcPts val="0"/>
              </a:spcAft>
              <a:buClr>
                <a:schemeClr val="accent2"/>
              </a:buClr>
              <a:buSzPts val="2000"/>
              <a:buFont typeface="Open Sans Light"/>
              <a:buChar char="■"/>
              <a:defRPr sz="2000">
                <a:solidFill>
                  <a:schemeClr val="dk1"/>
                </a:solidFill>
                <a:latin typeface="Open Sans Light"/>
                <a:ea typeface="Open Sans Light"/>
                <a:cs typeface="Open Sans Light"/>
                <a:sym typeface="Open Sans Light"/>
              </a:defRPr>
            </a:lvl9pPr>
          </a:lstStyle>
          <a:p>
            <a:endParaRPr/>
          </a:p>
        </p:txBody>
      </p:sp>
      <p:sp>
        <p:nvSpPr>
          <p:cNvPr id="8" name="Google Shape;8;p1"/>
          <p:cNvSpPr txBox="1">
            <a:spLocks noGrp="1"/>
          </p:cNvSpPr>
          <p:nvPr>
            <p:ph type="sldNum" idx="12"/>
          </p:nvPr>
        </p:nvSpPr>
        <p:spPr>
          <a:xfrm>
            <a:off x="4297650" y="4749851"/>
            <a:ext cx="548700" cy="393600"/>
          </a:xfrm>
          <a:prstGeom prst="rect">
            <a:avLst/>
          </a:prstGeom>
          <a:noFill/>
          <a:ln>
            <a:noFill/>
          </a:ln>
          <a:effectLst>
            <a:outerShdw blurRad="57150" dist="19050" dir="5400000" algn="bl" rotWithShape="0">
              <a:schemeClr val="dk1">
                <a:alpha val="50000"/>
              </a:schemeClr>
            </a:outerShdw>
          </a:effectLst>
        </p:spPr>
        <p:txBody>
          <a:bodyPr spcFirstLastPara="1" wrap="square" lIns="0" tIns="0" rIns="0" bIns="0" anchor="ctr" anchorCtr="0">
            <a:noAutofit/>
          </a:bodyPr>
          <a:lstStyle>
            <a:lvl1pPr lvl="0" algn="ctr" rtl="0">
              <a:buNone/>
              <a:defRPr sz="1300">
                <a:solidFill>
                  <a:schemeClr val="lt1"/>
                </a:solidFill>
                <a:latin typeface="Lexend Deca"/>
                <a:ea typeface="Lexend Deca"/>
                <a:cs typeface="Lexend Deca"/>
                <a:sym typeface="Lexend Deca"/>
              </a:defRPr>
            </a:lvl1pPr>
            <a:lvl2pPr lvl="1" algn="ctr" rtl="0">
              <a:buNone/>
              <a:defRPr sz="1300">
                <a:solidFill>
                  <a:schemeClr val="lt1"/>
                </a:solidFill>
                <a:latin typeface="Lexend Deca"/>
                <a:ea typeface="Lexend Deca"/>
                <a:cs typeface="Lexend Deca"/>
                <a:sym typeface="Lexend Deca"/>
              </a:defRPr>
            </a:lvl2pPr>
            <a:lvl3pPr lvl="2" algn="ctr" rtl="0">
              <a:buNone/>
              <a:defRPr sz="1300">
                <a:solidFill>
                  <a:schemeClr val="lt1"/>
                </a:solidFill>
                <a:latin typeface="Lexend Deca"/>
                <a:ea typeface="Lexend Deca"/>
                <a:cs typeface="Lexend Deca"/>
                <a:sym typeface="Lexend Deca"/>
              </a:defRPr>
            </a:lvl3pPr>
            <a:lvl4pPr lvl="3" algn="ctr" rtl="0">
              <a:buNone/>
              <a:defRPr sz="1300">
                <a:solidFill>
                  <a:schemeClr val="lt1"/>
                </a:solidFill>
                <a:latin typeface="Lexend Deca"/>
                <a:ea typeface="Lexend Deca"/>
                <a:cs typeface="Lexend Deca"/>
                <a:sym typeface="Lexend Deca"/>
              </a:defRPr>
            </a:lvl4pPr>
            <a:lvl5pPr lvl="4" algn="ctr" rtl="0">
              <a:buNone/>
              <a:defRPr sz="1300">
                <a:solidFill>
                  <a:schemeClr val="lt1"/>
                </a:solidFill>
                <a:latin typeface="Lexend Deca"/>
                <a:ea typeface="Lexend Deca"/>
                <a:cs typeface="Lexend Deca"/>
                <a:sym typeface="Lexend Deca"/>
              </a:defRPr>
            </a:lvl5pPr>
            <a:lvl6pPr lvl="5" algn="ctr" rtl="0">
              <a:buNone/>
              <a:defRPr sz="1300">
                <a:solidFill>
                  <a:schemeClr val="lt1"/>
                </a:solidFill>
                <a:latin typeface="Lexend Deca"/>
                <a:ea typeface="Lexend Deca"/>
                <a:cs typeface="Lexend Deca"/>
                <a:sym typeface="Lexend Deca"/>
              </a:defRPr>
            </a:lvl6pPr>
            <a:lvl7pPr lvl="6" algn="ctr" rtl="0">
              <a:buNone/>
              <a:defRPr sz="1300">
                <a:solidFill>
                  <a:schemeClr val="lt1"/>
                </a:solidFill>
                <a:latin typeface="Lexend Deca"/>
                <a:ea typeface="Lexend Deca"/>
                <a:cs typeface="Lexend Deca"/>
                <a:sym typeface="Lexend Deca"/>
              </a:defRPr>
            </a:lvl7pPr>
            <a:lvl8pPr lvl="7" algn="ctr" rtl="0">
              <a:buNone/>
              <a:defRPr sz="1300">
                <a:solidFill>
                  <a:schemeClr val="lt1"/>
                </a:solidFill>
                <a:latin typeface="Lexend Deca"/>
                <a:ea typeface="Lexend Deca"/>
                <a:cs typeface="Lexend Deca"/>
                <a:sym typeface="Lexend Deca"/>
              </a:defRPr>
            </a:lvl8pPr>
            <a:lvl9pPr lvl="8" algn="ctr" rtl="0">
              <a:buNone/>
              <a:defRPr sz="1300">
                <a:solidFill>
                  <a:schemeClr val="lt1"/>
                </a:solidFill>
                <a:latin typeface="Lexend Deca"/>
                <a:ea typeface="Lexend Deca"/>
                <a:cs typeface="Lexend Deca"/>
                <a:sym typeface="Lexend Deca"/>
              </a:defRPr>
            </a:lvl9pPr>
          </a:lstStyle>
          <a:p>
            <a:pPr marL="0" lvl="0" indent="0" algn="ct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notesSlide" Target="../notesSlides/notesSlide3.xml"/><Relationship Id="rId1" Type="http://schemas.openxmlformats.org/officeDocument/2006/relationships/slideLayout" Target="../slideLayouts/slideLayout6.xml"/><Relationship Id="rId5" Type="http://schemas.openxmlformats.org/officeDocument/2006/relationships/hyperlink" Target="http://www.slidescarnival.com/copyright-and-legal-information" TargetMode="External"/><Relationship Id="rId4" Type="http://schemas.openxmlformats.org/officeDocument/2006/relationships/hyperlink" Target="http://www.slidescarnival.com/help-use-presentation-template" TargetMode="Externa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34.xml"/><Relationship Id="rId1" Type="http://schemas.openxmlformats.org/officeDocument/2006/relationships/slideLayout" Target="../slideLayouts/slideLayout8.xml"/><Relationship Id="rId6" Type="http://schemas.openxmlformats.org/officeDocument/2006/relationships/image" Target="../media/image17.jpg"/><Relationship Id="rId5" Type="http://schemas.openxmlformats.org/officeDocument/2006/relationships/image" Target="../media/image16.jpg"/><Relationship Id="rId4" Type="http://schemas.openxmlformats.org/officeDocument/2006/relationships/image" Target="../media/image15.jp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1.xml"/><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6"/>
        <p:cNvGrpSpPr/>
        <p:nvPr/>
      </p:nvGrpSpPr>
      <p:grpSpPr>
        <a:xfrm>
          <a:off x="0" y="0"/>
          <a:ext cx="0" cy="0"/>
          <a:chOff x="0" y="0"/>
          <a:chExt cx="0" cy="0"/>
        </a:xfrm>
      </p:grpSpPr>
      <p:sp>
        <p:nvSpPr>
          <p:cNvPr id="77" name="Google Shape;77;p16"/>
          <p:cNvSpPr txBox="1">
            <a:spLocks noGrp="1"/>
          </p:cNvSpPr>
          <p:nvPr>
            <p:ph type="ctrTitle"/>
          </p:nvPr>
        </p:nvSpPr>
        <p:spPr>
          <a:xfrm>
            <a:off x="964200" y="149356"/>
            <a:ext cx="7215600" cy="1296672"/>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cs typeface="B Nazanin" panose="00000700000000000000" pitchFamily="2" charset="-78"/>
              </a:rPr>
              <a:t>این عنوان ارائه شما است</a:t>
            </a:r>
            <a:endParaRPr dirty="0">
              <a:cs typeface="B Nazanin" panose="00000700000000000000" pitchFamily="2" charset="-78"/>
            </a:endParaRPr>
          </a:p>
        </p:txBody>
      </p:sp>
      <p:sp>
        <p:nvSpPr>
          <p:cNvPr id="3" name="Google Shape;77;p16">
            <a:extLst>
              <a:ext uri="{FF2B5EF4-FFF2-40B4-BE49-F238E27FC236}">
                <a16:creationId xmlns:a16="http://schemas.microsoft.com/office/drawing/2014/main" id="{DD440EB3-DF68-4C94-A691-2842FBDDEEBA}"/>
              </a:ext>
            </a:extLst>
          </p:cNvPr>
          <p:cNvSpPr txBox="1">
            <a:spLocks/>
          </p:cNvSpPr>
          <p:nvPr/>
        </p:nvSpPr>
        <p:spPr>
          <a:xfrm>
            <a:off x="767407" y="1349506"/>
            <a:ext cx="7609186" cy="1296672"/>
          </a:xfrm>
          <a:prstGeom prst="rect">
            <a:avLst/>
          </a:prstGeom>
          <a:noFill/>
          <a:ln>
            <a:noFill/>
          </a:ln>
          <a:effectLst>
            <a:outerShdw blurRad="85725" dist="28575" dir="5400000" algn="bl" rotWithShape="0">
              <a:schemeClr val="dk1">
                <a:alpha val="38000"/>
              </a:schemeClr>
            </a:outerShdw>
          </a:effectLst>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1pPr>
            <a:lvl2pPr marR="0" lvl="1"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2pPr>
            <a:lvl3pPr marR="0" lvl="2"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3pPr>
            <a:lvl4pPr marR="0" lvl="3"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4pPr>
            <a:lvl5pPr marR="0" lvl="4"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5pPr>
            <a:lvl6pPr marR="0" lvl="5"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6pPr>
            <a:lvl7pPr marR="0" lvl="6"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7pPr>
            <a:lvl8pPr marR="0" lvl="7"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8pPr>
            <a:lvl9pPr marR="0" lvl="8"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9pPr>
          </a:lstStyle>
          <a:p>
            <a:r>
              <a:rPr lang="fa-IR" sz="4400" dirty="0">
                <a:cs typeface="B Nazanin" panose="00000700000000000000" pitchFamily="2" charset="-78"/>
              </a:rPr>
              <a:t>قالب پاورپوینت معماری – تم شهری</a:t>
            </a: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45"/>
        <p:cNvGrpSpPr/>
        <p:nvPr/>
      </p:nvGrpSpPr>
      <p:grpSpPr>
        <a:xfrm>
          <a:off x="0" y="0"/>
          <a:ext cx="0" cy="0"/>
          <a:chOff x="0" y="0"/>
          <a:chExt cx="0" cy="0"/>
        </a:xfrm>
      </p:grpSpPr>
      <p:sp>
        <p:nvSpPr>
          <p:cNvPr id="146" name="Google Shape;146;p24"/>
          <p:cNvSpPr txBox="1">
            <a:spLocks noGrp="1"/>
          </p:cNvSpPr>
          <p:nvPr>
            <p:ph type="title"/>
          </p:nvPr>
        </p:nvSpPr>
        <p:spPr>
          <a:xfrm>
            <a:off x="548700" y="147049"/>
            <a:ext cx="8046600" cy="490800"/>
          </a:xfrm>
          <a:prstGeom prst="rect">
            <a:avLst/>
          </a:prstGeom>
        </p:spPr>
        <p:txBody>
          <a:bodyPr spcFirstLastPara="1" wrap="square" lIns="0" tIns="0" rIns="0" bIns="0" anchor="b" anchorCtr="0">
            <a:noAutofit/>
          </a:bodyPr>
          <a:lstStyle/>
          <a:p>
            <a:pPr marL="0" lvl="0" indent="0" algn="ctr" rtl="1">
              <a:spcBef>
                <a:spcPts val="0"/>
              </a:spcBef>
              <a:spcAft>
                <a:spcPts val="0"/>
              </a:spcAft>
              <a:buNone/>
            </a:pPr>
            <a:r>
              <a:rPr lang="fa-IR" dirty="0">
                <a:cs typeface="B Nazanin" panose="00000700000000000000" pitchFamily="2" charset="-78"/>
              </a:rPr>
              <a:t>در دو یا سه ستون</a:t>
            </a:r>
            <a:endParaRPr dirty="0">
              <a:cs typeface="B Nazanin" panose="00000700000000000000" pitchFamily="2" charset="-78"/>
            </a:endParaRPr>
          </a:p>
        </p:txBody>
      </p:sp>
      <p:sp>
        <p:nvSpPr>
          <p:cNvPr id="147" name="Google Shape;147;p24"/>
          <p:cNvSpPr txBox="1">
            <a:spLocks noGrp="1"/>
          </p:cNvSpPr>
          <p:nvPr>
            <p:ph type="body" idx="1"/>
          </p:nvPr>
        </p:nvSpPr>
        <p:spPr>
          <a:xfrm>
            <a:off x="691116" y="1200150"/>
            <a:ext cx="2499084" cy="2742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r" rtl="1">
              <a:lnSpc>
                <a:spcPct val="150000"/>
              </a:lnSpc>
              <a:spcBef>
                <a:spcPts val="600"/>
              </a:spcBef>
              <a:spcAft>
                <a:spcPts val="0"/>
              </a:spcAft>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a:t>
            </a:r>
            <a:endParaRPr dirty="0">
              <a:cs typeface="B Nazanin" panose="00000700000000000000" pitchFamily="2" charset="-78"/>
            </a:endParaRPr>
          </a:p>
        </p:txBody>
      </p:sp>
      <p:sp>
        <p:nvSpPr>
          <p:cNvPr id="148" name="Google Shape;148;p24"/>
          <p:cNvSpPr txBox="1">
            <a:spLocks noGrp="1"/>
          </p:cNvSpPr>
          <p:nvPr>
            <p:ph type="body" idx="2"/>
          </p:nvPr>
        </p:nvSpPr>
        <p:spPr>
          <a:xfrm>
            <a:off x="3254652" y="1200150"/>
            <a:ext cx="2434873" cy="2742000"/>
          </a:xfrm>
          <a:prstGeom prst="rect">
            <a:avLst/>
          </a:prstGeom>
        </p:spPr>
        <p:txBody>
          <a:bodyPr spcFirstLastPara="1" wrap="square" lIns="0" tIns="0" rIns="0" bIns="0" anchor="t" anchorCtr="0">
            <a:noAutofit/>
          </a:bodyPr>
          <a:lstStyle/>
          <a:p>
            <a:pPr marL="0" indent="0" algn="r" rtl="1">
              <a:buNone/>
            </a:pPr>
            <a:r>
              <a:rPr lang="fa-IR" b="1" dirty="0">
                <a:cs typeface="B Nazanin" panose="00000700000000000000" pitchFamily="2" charset="-78"/>
              </a:rPr>
              <a:t>عنوان</a:t>
            </a:r>
            <a:endParaRPr b="1" dirty="0">
              <a:cs typeface="B Nazanin" panose="00000700000000000000" pitchFamily="2" charset="-78"/>
            </a:endParaRPr>
          </a:p>
          <a:p>
            <a:pPr marL="0" lvl="0" indent="0" algn="r" rtl="1">
              <a:lnSpc>
                <a:spcPct val="150000"/>
              </a:lnSpc>
              <a:spcBef>
                <a:spcPts val="600"/>
              </a:spcBef>
              <a:spcAft>
                <a:spcPts val="0"/>
              </a:spcAft>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a:t>
            </a:r>
          </a:p>
        </p:txBody>
      </p:sp>
      <p:sp>
        <p:nvSpPr>
          <p:cNvPr id="149" name="Google Shape;149;p24"/>
          <p:cNvSpPr txBox="1">
            <a:spLocks noGrp="1"/>
          </p:cNvSpPr>
          <p:nvPr>
            <p:ph type="body" idx="3"/>
          </p:nvPr>
        </p:nvSpPr>
        <p:spPr>
          <a:xfrm>
            <a:off x="5753976" y="1200150"/>
            <a:ext cx="2434873" cy="2742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عنوان</a:t>
            </a:r>
          </a:p>
          <a:p>
            <a:pPr marL="0" lvl="0" indent="0" algn="r" rtl="1">
              <a:lnSpc>
                <a:spcPct val="150000"/>
              </a:lnSpc>
              <a:spcBef>
                <a:spcPts val="600"/>
              </a:spcBef>
              <a:spcAft>
                <a:spcPts val="0"/>
              </a:spcAft>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a:t>
            </a:r>
          </a:p>
        </p:txBody>
      </p:sp>
      <p:sp>
        <p:nvSpPr>
          <p:cNvPr id="150" name="Google Shape;150;p24"/>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10</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54"/>
        <p:cNvGrpSpPr/>
        <p:nvPr/>
      </p:nvGrpSpPr>
      <p:grpSpPr>
        <a:xfrm>
          <a:off x="0" y="0"/>
          <a:ext cx="0" cy="0"/>
          <a:chOff x="0" y="0"/>
          <a:chExt cx="0" cy="0"/>
        </a:xfrm>
      </p:grpSpPr>
      <p:sp>
        <p:nvSpPr>
          <p:cNvPr id="155" name="Google Shape;155;p25"/>
          <p:cNvSpPr txBox="1">
            <a:spLocks noGrp="1"/>
          </p:cNvSpPr>
          <p:nvPr>
            <p:ph type="title"/>
          </p:nvPr>
        </p:nvSpPr>
        <p:spPr>
          <a:xfrm>
            <a:off x="890700" y="888100"/>
            <a:ext cx="3677100" cy="4908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
        <p:nvSpPr>
          <p:cNvPr id="156" name="Google Shape;156;p25"/>
          <p:cNvSpPr txBox="1">
            <a:spLocks noGrp="1"/>
          </p:cNvSpPr>
          <p:nvPr>
            <p:ph type="body" idx="1"/>
          </p:nvPr>
        </p:nvSpPr>
        <p:spPr>
          <a:xfrm>
            <a:off x="890700" y="1736725"/>
            <a:ext cx="3677100" cy="26553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یک ایده پیچیده را می توان تنها با یک تصویر ثابت منتقل کرد، یعنی امکان جذب سریع مقادیر زیادی از داده ها.</a:t>
            </a:r>
            <a:endParaRPr dirty="0">
              <a:cs typeface="B Nazanin" panose="00000700000000000000" pitchFamily="2" charset="-78"/>
            </a:endParaRPr>
          </a:p>
        </p:txBody>
      </p:sp>
      <p:pic>
        <p:nvPicPr>
          <p:cNvPr id="157" name="Google Shape;157;p25"/>
          <p:cNvPicPr preferRelativeResize="0"/>
          <p:nvPr/>
        </p:nvPicPr>
        <p:blipFill rotWithShape="1">
          <a:blip r:embed="rId3">
            <a:alphaModFix/>
          </a:blip>
          <a:srcRect t="7235" b="7243"/>
          <a:stretch/>
        </p:blipFill>
        <p:spPr>
          <a:xfrm>
            <a:off x="4866050" y="604550"/>
            <a:ext cx="3677100" cy="3930900"/>
          </a:xfrm>
          <a:prstGeom prst="roundRect">
            <a:avLst>
              <a:gd name="adj" fmla="val 716"/>
            </a:avLst>
          </a:prstGeom>
          <a:noFill/>
          <a:ln>
            <a:noFill/>
          </a:ln>
        </p:spPr>
      </p:pic>
      <p:sp>
        <p:nvSpPr>
          <p:cNvPr id="158" name="Google Shape;158;p25"/>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11</a:t>
            </a:fld>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2"/>
        <p:cNvGrpSpPr/>
        <p:nvPr/>
      </p:nvGrpSpPr>
      <p:grpSpPr>
        <a:xfrm>
          <a:off x="0" y="0"/>
          <a:ext cx="0" cy="0"/>
          <a:chOff x="0" y="0"/>
          <a:chExt cx="0" cy="0"/>
        </a:xfrm>
      </p:grpSpPr>
      <p:sp>
        <p:nvSpPr>
          <p:cNvPr id="163" name="Google Shape;163;p26"/>
          <p:cNvSpPr txBox="1">
            <a:spLocks noGrp="1"/>
          </p:cNvSpPr>
          <p:nvPr>
            <p:ph type="title" idx="4294967295"/>
          </p:nvPr>
        </p:nvSpPr>
        <p:spPr>
          <a:xfrm>
            <a:off x="2194950" y="4079400"/>
            <a:ext cx="4754100" cy="393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b="0" dirty="0">
                <a:cs typeface="B Nazanin" panose="00000700000000000000" pitchFamily="2" charset="-78"/>
              </a:rPr>
              <a:t>تاثیر بزرگ می خواهید؟ از تصویر بزرگ استفاده کنید</a:t>
            </a:r>
            <a:endParaRPr dirty="0">
              <a:cs typeface="B Nazanin" panose="00000700000000000000" pitchFamily="2" charset="-78"/>
            </a:endParaRPr>
          </a:p>
        </p:txBody>
      </p:sp>
      <p:sp>
        <p:nvSpPr>
          <p:cNvPr id="164" name="Google Shape;164;p26"/>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12</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68"/>
        <p:cNvGrpSpPr/>
        <p:nvPr/>
      </p:nvGrpSpPr>
      <p:grpSpPr>
        <a:xfrm>
          <a:off x="0" y="0"/>
          <a:ext cx="0" cy="0"/>
          <a:chOff x="0" y="0"/>
          <a:chExt cx="0" cy="0"/>
        </a:xfrm>
      </p:grpSpPr>
      <p:sp>
        <p:nvSpPr>
          <p:cNvPr id="169" name="Google Shape;169;p27"/>
          <p:cNvSpPr txBox="1">
            <a:spLocks noGrp="1"/>
          </p:cNvSpPr>
          <p:nvPr>
            <p:ph type="title"/>
          </p:nvPr>
        </p:nvSpPr>
        <p:spPr>
          <a:xfrm>
            <a:off x="548693" y="186101"/>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sz="2400" dirty="0">
                <a:cs typeface="B Nazanin" panose="00000700000000000000" pitchFamily="2" charset="-78"/>
              </a:rPr>
              <a:t>از نمودارها برای توضیح ایده های خود استفاده کنید</a:t>
            </a:r>
            <a:endParaRPr sz="2400" dirty="0">
              <a:cs typeface="B Nazanin" panose="00000700000000000000" pitchFamily="2" charset="-78"/>
            </a:endParaRPr>
          </a:p>
        </p:txBody>
      </p:sp>
      <p:sp>
        <p:nvSpPr>
          <p:cNvPr id="170" name="Google Shape;170;p27"/>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13</a:t>
            </a:fld>
            <a:endParaRPr>
              <a:cs typeface="B Nazanin" panose="00000700000000000000" pitchFamily="2" charset="-78"/>
            </a:endParaRPr>
          </a:p>
        </p:txBody>
      </p:sp>
      <p:sp>
        <p:nvSpPr>
          <p:cNvPr id="171" name="Google Shape;171;p27"/>
          <p:cNvSpPr/>
          <p:nvPr/>
        </p:nvSpPr>
        <p:spPr>
          <a:xfrm>
            <a:off x="3802943" y="1298450"/>
            <a:ext cx="1538100" cy="442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600" b="1" dirty="0">
                <a:solidFill>
                  <a:schemeClr val="lt1"/>
                </a:solidFill>
                <a:latin typeface="Open Sans Light"/>
                <a:ea typeface="Open Sans Light"/>
                <a:cs typeface="B Nazanin" panose="00000700000000000000" pitchFamily="2" charset="-78"/>
                <a:sym typeface="Open Sans Light"/>
              </a:rPr>
              <a:t>عنوان</a:t>
            </a:r>
            <a:endParaRPr sz="2800" b="1" dirty="0">
              <a:solidFill>
                <a:schemeClr val="lt1"/>
              </a:solidFill>
              <a:latin typeface="Open Sans Light"/>
              <a:ea typeface="Open Sans Light"/>
              <a:cs typeface="B Nazanin" panose="00000700000000000000" pitchFamily="2" charset="-78"/>
              <a:sym typeface="Open Sans Light"/>
            </a:endParaRPr>
          </a:p>
        </p:txBody>
      </p:sp>
      <p:sp>
        <p:nvSpPr>
          <p:cNvPr id="172" name="Google Shape;172;p27"/>
          <p:cNvSpPr/>
          <p:nvPr/>
        </p:nvSpPr>
        <p:spPr>
          <a:xfrm>
            <a:off x="5573240" y="2198151"/>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solidFill>
                  <a:schemeClr val="lt1"/>
                </a:solidFill>
                <a:latin typeface="Open Sans Light"/>
                <a:ea typeface="Open Sans Light"/>
                <a:cs typeface="B Nazanin" panose="00000700000000000000" pitchFamily="2" charset="-78"/>
                <a:sym typeface="Open Sans Light"/>
              </a:rPr>
              <a:t>عنوان</a:t>
            </a:r>
          </a:p>
        </p:txBody>
      </p:sp>
      <p:sp>
        <p:nvSpPr>
          <p:cNvPr id="173" name="Google Shape;173;p27"/>
          <p:cNvSpPr/>
          <p:nvPr/>
        </p:nvSpPr>
        <p:spPr>
          <a:xfrm>
            <a:off x="2032647" y="2198151"/>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solidFill>
                  <a:schemeClr val="lt1"/>
                </a:solidFill>
                <a:latin typeface="Open Sans Light"/>
                <a:ea typeface="Open Sans Light"/>
                <a:cs typeface="B Nazanin" panose="00000700000000000000" pitchFamily="2" charset="-78"/>
                <a:sym typeface="Open Sans Light"/>
              </a:rPr>
              <a:t>عنوان</a:t>
            </a:r>
          </a:p>
        </p:txBody>
      </p:sp>
      <p:sp>
        <p:nvSpPr>
          <p:cNvPr id="174" name="Google Shape;174;p27"/>
          <p:cNvSpPr/>
          <p:nvPr/>
        </p:nvSpPr>
        <p:spPr>
          <a:xfrm>
            <a:off x="1187400" y="3097853"/>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solidFill>
                  <a:schemeClr val="lt1"/>
                </a:solidFill>
                <a:latin typeface="Open Sans Light"/>
                <a:ea typeface="Open Sans Light"/>
                <a:cs typeface="B Nazanin" panose="00000700000000000000" pitchFamily="2" charset="-78"/>
                <a:sym typeface="Open Sans Light"/>
              </a:rPr>
              <a:t>عنوان</a:t>
            </a:r>
          </a:p>
        </p:txBody>
      </p:sp>
      <p:sp>
        <p:nvSpPr>
          <p:cNvPr id="175" name="Google Shape;175;p27"/>
          <p:cNvSpPr/>
          <p:nvPr/>
        </p:nvSpPr>
        <p:spPr>
          <a:xfrm>
            <a:off x="2877893" y="3097853"/>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solidFill>
                  <a:schemeClr val="lt1"/>
                </a:solidFill>
                <a:latin typeface="Open Sans Light"/>
                <a:ea typeface="Open Sans Light"/>
                <a:cs typeface="B Nazanin" panose="00000700000000000000" pitchFamily="2" charset="-78"/>
                <a:sym typeface="Open Sans Light"/>
              </a:rPr>
              <a:t>عنوان</a:t>
            </a:r>
          </a:p>
        </p:txBody>
      </p:sp>
      <p:sp>
        <p:nvSpPr>
          <p:cNvPr id="176" name="Google Shape;176;p27"/>
          <p:cNvSpPr/>
          <p:nvPr/>
        </p:nvSpPr>
        <p:spPr>
          <a:xfrm>
            <a:off x="4728000" y="3097853"/>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solidFill>
                  <a:schemeClr val="lt1"/>
                </a:solidFill>
                <a:latin typeface="Open Sans Light"/>
                <a:ea typeface="Open Sans Light"/>
                <a:cs typeface="B Nazanin" panose="00000700000000000000" pitchFamily="2" charset="-78"/>
                <a:sym typeface="Open Sans Light"/>
              </a:rPr>
              <a:t>عنوان</a:t>
            </a:r>
          </a:p>
        </p:txBody>
      </p:sp>
      <p:sp>
        <p:nvSpPr>
          <p:cNvPr id="177" name="Google Shape;177;p27"/>
          <p:cNvSpPr/>
          <p:nvPr/>
        </p:nvSpPr>
        <p:spPr>
          <a:xfrm>
            <a:off x="6418493" y="3097853"/>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600" b="1" dirty="0">
                <a:solidFill>
                  <a:schemeClr val="lt1"/>
                </a:solidFill>
                <a:latin typeface="Open Sans Light"/>
                <a:ea typeface="Open Sans Light"/>
                <a:cs typeface="B Nazanin" panose="00000700000000000000" pitchFamily="2" charset="-78"/>
                <a:sym typeface="Open Sans Light"/>
              </a:rPr>
              <a:t>عنوان</a:t>
            </a:r>
            <a:endParaRPr lang="fa-IR" sz="2800" b="1" dirty="0">
              <a:solidFill>
                <a:schemeClr val="lt1"/>
              </a:solidFill>
              <a:latin typeface="Open Sans Light"/>
              <a:ea typeface="Open Sans Light"/>
              <a:cs typeface="B Nazanin" panose="00000700000000000000" pitchFamily="2" charset="-78"/>
              <a:sym typeface="Open Sans Light"/>
            </a:endParaRPr>
          </a:p>
        </p:txBody>
      </p:sp>
      <p:cxnSp>
        <p:nvCxnSpPr>
          <p:cNvPr id="178" name="Google Shape;178;p27"/>
          <p:cNvCxnSpPr>
            <a:stCxn id="171" idx="2"/>
            <a:endCxn id="172" idx="0"/>
          </p:cNvCxnSpPr>
          <p:nvPr/>
        </p:nvCxnSpPr>
        <p:spPr>
          <a:xfrm rot="-5400000" flipH="1">
            <a:off x="5228543" y="1084400"/>
            <a:ext cx="457200" cy="1770300"/>
          </a:xfrm>
          <a:prstGeom prst="bentConnector3">
            <a:avLst>
              <a:gd name="adj1" fmla="val 50000"/>
            </a:avLst>
          </a:prstGeom>
          <a:noFill/>
          <a:ln w="9525" cap="flat" cmpd="sng">
            <a:solidFill>
              <a:schemeClr val="accent3"/>
            </a:solidFill>
            <a:prstDash val="solid"/>
            <a:round/>
            <a:headEnd type="none" w="sm" len="sm"/>
            <a:tailEnd type="none" w="sm" len="sm"/>
          </a:ln>
        </p:spPr>
      </p:cxnSp>
      <p:cxnSp>
        <p:nvCxnSpPr>
          <p:cNvPr id="179" name="Google Shape;179;p27"/>
          <p:cNvCxnSpPr>
            <a:stCxn id="173" idx="0"/>
            <a:endCxn id="171" idx="2"/>
          </p:cNvCxnSpPr>
          <p:nvPr/>
        </p:nvCxnSpPr>
        <p:spPr>
          <a:xfrm rot="-5400000">
            <a:off x="3458247" y="1084401"/>
            <a:ext cx="457200" cy="1770300"/>
          </a:xfrm>
          <a:prstGeom prst="bentConnector3">
            <a:avLst>
              <a:gd name="adj1" fmla="val 50000"/>
            </a:avLst>
          </a:prstGeom>
          <a:noFill/>
          <a:ln w="9525" cap="flat" cmpd="sng">
            <a:solidFill>
              <a:schemeClr val="accent3"/>
            </a:solidFill>
            <a:prstDash val="solid"/>
            <a:round/>
            <a:headEnd type="none" w="sm" len="sm"/>
            <a:tailEnd type="none" w="sm" len="sm"/>
          </a:ln>
        </p:spPr>
      </p:cxnSp>
      <p:cxnSp>
        <p:nvCxnSpPr>
          <p:cNvPr id="180" name="Google Shape;180;p27"/>
          <p:cNvCxnSpPr>
            <a:stCxn id="173" idx="2"/>
            <a:endCxn id="175" idx="0"/>
          </p:cNvCxnSpPr>
          <p:nvPr/>
        </p:nvCxnSpPr>
        <p:spPr>
          <a:xfrm rot="-5400000" flipH="1">
            <a:off x="2995647" y="2446701"/>
            <a:ext cx="457200" cy="845100"/>
          </a:xfrm>
          <a:prstGeom prst="bentConnector3">
            <a:avLst>
              <a:gd name="adj1" fmla="val 50000"/>
            </a:avLst>
          </a:prstGeom>
          <a:noFill/>
          <a:ln w="9525" cap="flat" cmpd="sng">
            <a:solidFill>
              <a:schemeClr val="accent3"/>
            </a:solidFill>
            <a:prstDash val="solid"/>
            <a:round/>
            <a:headEnd type="none" w="sm" len="sm"/>
            <a:tailEnd type="none" w="sm" len="sm"/>
          </a:ln>
        </p:spPr>
      </p:cxnSp>
      <p:cxnSp>
        <p:nvCxnSpPr>
          <p:cNvPr id="181" name="Google Shape;181;p27"/>
          <p:cNvCxnSpPr>
            <a:stCxn id="174" idx="0"/>
            <a:endCxn id="173" idx="2"/>
          </p:cNvCxnSpPr>
          <p:nvPr/>
        </p:nvCxnSpPr>
        <p:spPr>
          <a:xfrm rot="-5400000">
            <a:off x="2150400" y="2446703"/>
            <a:ext cx="457200" cy="845100"/>
          </a:xfrm>
          <a:prstGeom prst="bentConnector3">
            <a:avLst>
              <a:gd name="adj1" fmla="val 50000"/>
            </a:avLst>
          </a:prstGeom>
          <a:noFill/>
          <a:ln w="9525" cap="flat" cmpd="sng">
            <a:solidFill>
              <a:schemeClr val="accent3"/>
            </a:solidFill>
            <a:prstDash val="solid"/>
            <a:round/>
            <a:headEnd type="none" w="sm" len="sm"/>
            <a:tailEnd type="none" w="sm" len="sm"/>
          </a:ln>
        </p:spPr>
      </p:cxnSp>
      <p:cxnSp>
        <p:nvCxnSpPr>
          <p:cNvPr id="182" name="Google Shape;182;p27"/>
          <p:cNvCxnSpPr>
            <a:stCxn id="172" idx="2"/>
            <a:endCxn id="177" idx="0"/>
          </p:cNvCxnSpPr>
          <p:nvPr/>
        </p:nvCxnSpPr>
        <p:spPr>
          <a:xfrm rot="-5400000" flipH="1">
            <a:off x="6536390" y="2446551"/>
            <a:ext cx="457200" cy="845400"/>
          </a:xfrm>
          <a:prstGeom prst="bentConnector3">
            <a:avLst>
              <a:gd name="adj1" fmla="val 50000"/>
            </a:avLst>
          </a:prstGeom>
          <a:noFill/>
          <a:ln w="9525" cap="flat" cmpd="sng">
            <a:solidFill>
              <a:schemeClr val="accent3"/>
            </a:solidFill>
            <a:prstDash val="solid"/>
            <a:round/>
            <a:headEnd type="none" w="sm" len="sm"/>
            <a:tailEnd type="none" w="sm" len="sm"/>
          </a:ln>
        </p:spPr>
      </p:cxnSp>
      <p:cxnSp>
        <p:nvCxnSpPr>
          <p:cNvPr id="183" name="Google Shape;183;p27"/>
          <p:cNvCxnSpPr>
            <a:stCxn id="176" idx="0"/>
            <a:endCxn id="172" idx="2"/>
          </p:cNvCxnSpPr>
          <p:nvPr/>
        </p:nvCxnSpPr>
        <p:spPr>
          <a:xfrm rot="-5400000">
            <a:off x="5691000" y="2446703"/>
            <a:ext cx="457200" cy="845100"/>
          </a:xfrm>
          <a:prstGeom prst="bentConnector3">
            <a:avLst>
              <a:gd name="adj1" fmla="val 50000"/>
            </a:avLst>
          </a:prstGeom>
          <a:noFill/>
          <a:ln w="9525" cap="flat" cmpd="sng">
            <a:solidFill>
              <a:schemeClr val="accent3"/>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7"/>
        <p:cNvGrpSpPr/>
        <p:nvPr/>
      </p:nvGrpSpPr>
      <p:grpSpPr>
        <a:xfrm>
          <a:off x="0" y="0"/>
          <a:ext cx="0" cy="0"/>
          <a:chOff x="0" y="0"/>
          <a:chExt cx="0" cy="0"/>
        </a:xfrm>
      </p:grpSpPr>
      <p:sp>
        <p:nvSpPr>
          <p:cNvPr id="188" name="Google Shape;188;p28"/>
          <p:cNvSpPr txBox="1">
            <a:spLocks noGrp="1"/>
          </p:cNvSpPr>
          <p:nvPr>
            <p:ph type="title"/>
          </p:nvPr>
        </p:nvSpPr>
        <p:spPr>
          <a:xfrm>
            <a:off x="548700" y="181746"/>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dirty="0">
                <a:cs typeface="B Nazanin" panose="00000700000000000000" pitchFamily="2" charset="-78"/>
              </a:rPr>
              <a:t>جداول برای مقایسه داده ها</a:t>
            </a:r>
            <a:endParaRPr dirty="0">
              <a:cs typeface="B Nazanin" panose="00000700000000000000" pitchFamily="2" charset="-78"/>
            </a:endParaRPr>
          </a:p>
        </p:txBody>
      </p:sp>
      <p:graphicFrame>
        <p:nvGraphicFramePr>
          <p:cNvPr id="189" name="Google Shape;189;p28"/>
          <p:cNvGraphicFramePr/>
          <p:nvPr>
            <p:extLst>
              <p:ext uri="{D42A27DB-BD31-4B8C-83A1-F6EECF244321}">
                <p14:modId xmlns:p14="http://schemas.microsoft.com/office/powerpoint/2010/main" val="3427746446"/>
              </p:ext>
            </p:extLst>
          </p:nvPr>
        </p:nvGraphicFramePr>
        <p:xfrm>
          <a:off x="952500" y="1420281"/>
          <a:ext cx="7239000" cy="2324900"/>
        </p:xfrm>
        <a:graphic>
          <a:graphicData uri="http://schemas.openxmlformats.org/drawingml/2006/table">
            <a:tbl>
              <a:tblPr>
                <a:noFill/>
                <a:tableStyleId>{AA1D884B-2D1E-42E3-8A03-44CABA4551BE}</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581225">
                <a:tc>
                  <a:txBody>
                    <a:bodyPr/>
                    <a:lstStyle/>
                    <a:p>
                      <a:pPr marL="0" lvl="0" indent="0" algn="l" rtl="0">
                        <a:spcBef>
                          <a:spcPts val="0"/>
                        </a:spcBef>
                        <a:spcAft>
                          <a:spcPts val="0"/>
                        </a:spcAft>
                        <a:buNone/>
                      </a:pPr>
                      <a:endParaRPr>
                        <a:solidFill>
                          <a:schemeClr val="dk2"/>
                        </a:solidFill>
                        <a:latin typeface="Open Sans Light"/>
                        <a:ea typeface="Open Sans Light"/>
                        <a:cs typeface="Open Sans Light"/>
                        <a:sym typeface="Open Sans Light"/>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2"/>
                          </a:solidFill>
                          <a:latin typeface="Open Sans Light"/>
                          <a:ea typeface="Open Sans Light"/>
                          <a:cs typeface="Open Sans Light"/>
                          <a:sym typeface="Open Sans Light"/>
                        </a:rPr>
                        <a:t>A</a:t>
                      </a:r>
                      <a:endParaRPr sz="1100">
                        <a:solidFill>
                          <a:schemeClr val="dk2"/>
                        </a:solidFill>
                        <a:latin typeface="Open Sans Light"/>
                        <a:ea typeface="Open Sans Light"/>
                        <a:cs typeface="Open Sans Light"/>
                        <a:sym typeface="Open Sans Light"/>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2"/>
                          </a:solidFill>
                          <a:latin typeface="Open Sans Light"/>
                          <a:ea typeface="Open Sans Light"/>
                          <a:cs typeface="Open Sans Light"/>
                          <a:sym typeface="Open Sans Light"/>
                        </a:rPr>
                        <a:t>B</a:t>
                      </a:r>
                      <a:endParaRPr sz="1100">
                        <a:solidFill>
                          <a:schemeClr val="dk2"/>
                        </a:solidFill>
                        <a:latin typeface="Open Sans Light"/>
                        <a:ea typeface="Open Sans Light"/>
                        <a:cs typeface="Open Sans Light"/>
                        <a:sym typeface="Open Sans Light"/>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2"/>
                          </a:solidFill>
                          <a:latin typeface="Open Sans Light"/>
                          <a:ea typeface="Open Sans Light"/>
                          <a:cs typeface="Open Sans Light"/>
                          <a:sym typeface="Open Sans Light"/>
                        </a:rPr>
                        <a:t>C</a:t>
                      </a:r>
                      <a:endParaRPr sz="1100">
                        <a:solidFill>
                          <a:schemeClr val="dk2"/>
                        </a:solidFill>
                        <a:latin typeface="Open Sans Light"/>
                        <a:ea typeface="Open Sans Light"/>
                        <a:cs typeface="Open Sans Light"/>
                        <a:sym typeface="Open Sans Light"/>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tcPr>
                </a:tc>
                <a:extLst>
                  <a:ext uri="{0D108BD9-81ED-4DB2-BD59-A6C34878D82A}">
                    <a16:rowId xmlns:a16="http://schemas.microsoft.com/office/drawing/2014/main" val="10000"/>
                  </a:ext>
                </a:extLst>
              </a:tr>
              <a:tr h="581225">
                <a:tc>
                  <a:txBody>
                    <a:bodyPr/>
                    <a:lstStyle/>
                    <a:p>
                      <a:pPr marL="0" lvl="0" indent="0" algn="ctr" rtl="0">
                        <a:spcBef>
                          <a:spcPts val="0"/>
                        </a:spcBef>
                        <a:spcAft>
                          <a:spcPts val="0"/>
                        </a:spcAft>
                        <a:buNone/>
                      </a:pPr>
                      <a:r>
                        <a:rPr lang="fa-IR" sz="1600" dirty="0">
                          <a:solidFill>
                            <a:schemeClr val="dk2"/>
                          </a:solidFill>
                          <a:latin typeface="Open Sans Light"/>
                          <a:ea typeface="Open Sans Light"/>
                          <a:cs typeface="Open Sans Light"/>
                          <a:sym typeface="Open Sans Light"/>
                        </a:rPr>
                        <a:t>عنوان</a:t>
                      </a:r>
                      <a:endParaRPr sz="1600" dirty="0">
                        <a:solidFill>
                          <a:schemeClr val="dk2"/>
                        </a:solidFill>
                        <a:latin typeface="Open Sans Light"/>
                        <a:ea typeface="Open Sans Light"/>
                        <a:cs typeface="Open Sans Light"/>
                        <a:sym typeface="Open Sans Light"/>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10</a:t>
                      </a:r>
                      <a:endParaRPr sz="1800" b="1">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20</a:t>
                      </a:r>
                      <a:endParaRPr sz="1800" b="1">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7</a:t>
                      </a:r>
                      <a:endParaRPr sz="1800" b="1">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581225">
                <a:tc>
                  <a:txBody>
                    <a:bodyPr/>
                    <a:lstStyle/>
                    <a:p>
                      <a:pPr marL="0" lvl="0" indent="0" algn="ctr" rtl="0">
                        <a:spcBef>
                          <a:spcPts val="0"/>
                        </a:spcBef>
                        <a:spcAft>
                          <a:spcPts val="0"/>
                        </a:spcAft>
                        <a:buNone/>
                      </a:pPr>
                      <a:r>
                        <a:rPr lang="fa-IR" sz="1600" dirty="0">
                          <a:solidFill>
                            <a:schemeClr val="dk2"/>
                          </a:solidFill>
                          <a:latin typeface="Open Sans Light"/>
                          <a:ea typeface="Open Sans Light"/>
                          <a:cs typeface="Open Sans Light"/>
                          <a:sym typeface="Open Sans Light"/>
                        </a:rPr>
                        <a:t>عنوان</a:t>
                      </a:r>
                      <a:endParaRPr sz="1600" dirty="0">
                        <a:solidFill>
                          <a:schemeClr val="dk2"/>
                        </a:solidFill>
                        <a:latin typeface="Open Sans Light"/>
                        <a:ea typeface="Open Sans Light"/>
                        <a:cs typeface="Open Sans Light"/>
                        <a:sym typeface="Open Sans Light"/>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30</a:t>
                      </a:r>
                      <a:endParaRPr sz="1800" b="1">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15</a:t>
                      </a:r>
                      <a:endParaRPr sz="1800" b="1">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10</a:t>
                      </a:r>
                      <a:endParaRPr sz="1800" b="1">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tcPr>
                </a:tc>
                <a:extLst>
                  <a:ext uri="{0D108BD9-81ED-4DB2-BD59-A6C34878D82A}">
                    <a16:rowId xmlns:a16="http://schemas.microsoft.com/office/drawing/2014/main" val="10002"/>
                  </a:ext>
                </a:extLst>
              </a:tr>
              <a:tr h="581225">
                <a:tc>
                  <a:txBody>
                    <a:bodyPr/>
                    <a:lstStyle/>
                    <a:p>
                      <a:pPr marL="0" lvl="0" indent="0" algn="ctr" rtl="0">
                        <a:spcBef>
                          <a:spcPts val="0"/>
                        </a:spcBef>
                        <a:spcAft>
                          <a:spcPts val="0"/>
                        </a:spcAft>
                        <a:buNone/>
                      </a:pPr>
                      <a:r>
                        <a:rPr lang="fa-IR" sz="1600" dirty="0">
                          <a:solidFill>
                            <a:schemeClr val="dk2"/>
                          </a:solidFill>
                          <a:latin typeface="Open Sans Light"/>
                          <a:ea typeface="Open Sans Light"/>
                          <a:cs typeface="Open Sans Light"/>
                          <a:sym typeface="Open Sans Light"/>
                        </a:rPr>
                        <a:t>عنوان</a:t>
                      </a:r>
                      <a:endParaRPr sz="1600" dirty="0">
                        <a:solidFill>
                          <a:schemeClr val="dk2"/>
                        </a:solidFill>
                        <a:latin typeface="Open Sans Light"/>
                        <a:ea typeface="Open Sans Light"/>
                        <a:cs typeface="Open Sans Light"/>
                        <a:sym typeface="Open Sans Light"/>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5</a:t>
                      </a:r>
                      <a:endParaRPr sz="1800" b="1">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24</a:t>
                      </a:r>
                      <a:endParaRPr sz="1800" b="1">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b="1" dirty="0">
                          <a:solidFill>
                            <a:schemeClr val="dk1"/>
                          </a:solidFill>
                          <a:latin typeface="Open Sans"/>
                          <a:ea typeface="Open Sans"/>
                          <a:cs typeface="Open Sans"/>
                          <a:sym typeface="Open Sans"/>
                        </a:rPr>
                        <a:t>16</a:t>
                      </a:r>
                      <a:endParaRPr sz="1800" b="1" dirty="0">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bl>
          </a:graphicData>
        </a:graphic>
      </p:graphicFrame>
      <p:sp>
        <p:nvSpPr>
          <p:cNvPr id="190" name="Google Shape;190;p28"/>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94"/>
        <p:cNvGrpSpPr/>
        <p:nvPr/>
      </p:nvGrpSpPr>
      <p:grpSpPr>
        <a:xfrm>
          <a:off x="0" y="0"/>
          <a:ext cx="0" cy="0"/>
          <a:chOff x="0" y="0"/>
          <a:chExt cx="0" cy="0"/>
        </a:xfrm>
      </p:grpSpPr>
      <p:sp>
        <p:nvSpPr>
          <p:cNvPr id="195" name="Google Shape;195;p29"/>
          <p:cNvSpPr/>
          <p:nvPr/>
        </p:nvSpPr>
        <p:spPr>
          <a:xfrm>
            <a:off x="514725" y="942584"/>
            <a:ext cx="8171736" cy="3892835"/>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chemeClr val="lt1"/>
          </a:solidFill>
          <a:ln>
            <a:noFill/>
          </a:ln>
          <a:effectLst>
            <a:outerShdw blurRad="128588" dist="19050" dir="5400000" algn="bl" rotWithShape="0">
              <a:schemeClr val="dk1">
                <a:alpha val="26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6" name="Google Shape;196;p29"/>
          <p:cNvSpPr txBox="1">
            <a:spLocks noGrp="1"/>
          </p:cNvSpPr>
          <p:nvPr>
            <p:ph type="title" idx="4294967295"/>
          </p:nvPr>
        </p:nvSpPr>
        <p:spPr>
          <a:xfrm>
            <a:off x="548700" y="354712"/>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dirty="0">
                <a:cs typeface="B Nazanin" panose="00000700000000000000" pitchFamily="2" charset="-78"/>
              </a:rPr>
              <a:t>نقشه ها</a:t>
            </a:r>
            <a:endParaRPr dirty="0">
              <a:cs typeface="B Nazanin" panose="00000700000000000000" pitchFamily="2" charset="-78"/>
            </a:endParaRPr>
          </a:p>
        </p:txBody>
      </p:sp>
      <p:sp>
        <p:nvSpPr>
          <p:cNvPr id="197" name="Google Shape;197;p29"/>
          <p:cNvSpPr/>
          <p:nvPr/>
        </p:nvSpPr>
        <p:spPr>
          <a:xfrm>
            <a:off x="2035217" y="1860425"/>
            <a:ext cx="652500" cy="202500"/>
          </a:xfrm>
          <a:prstGeom prst="wedgeRectCallout">
            <a:avLst>
              <a:gd name="adj1" fmla="val -21428"/>
              <a:gd name="adj2" fmla="val 842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chemeClr val="lt1"/>
                </a:solidFill>
                <a:latin typeface="Open Sans Light"/>
                <a:ea typeface="Open Sans Light"/>
                <a:cs typeface="B Nazanin" panose="00000700000000000000" pitchFamily="2" charset="-78"/>
                <a:sym typeface="Open Sans Light"/>
              </a:rPr>
              <a:t>our office</a:t>
            </a:r>
            <a:endParaRPr sz="800">
              <a:solidFill>
                <a:schemeClr val="lt1"/>
              </a:solidFill>
              <a:latin typeface="Open Sans Light"/>
              <a:ea typeface="Open Sans Light"/>
              <a:cs typeface="B Nazanin" panose="00000700000000000000" pitchFamily="2" charset="-78"/>
              <a:sym typeface="Open Sans Light"/>
            </a:endParaRPr>
          </a:p>
        </p:txBody>
      </p:sp>
      <p:sp>
        <p:nvSpPr>
          <p:cNvPr id="198" name="Google Shape;198;p29"/>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15</a:t>
            </a:fld>
            <a:endParaRPr>
              <a:cs typeface="B Nazanin" panose="00000700000000000000" pitchFamily="2" charset="-78"/>
            </a:endParaRPr>
          </a:p>
        </p:txBody>
      </p:sp>
      <p:sp>
        <p:nvSpPr>
          <p:cNvPr id="199" name="Google Shape;199;p29"/>
          <p:cNvSpPr txBox="1">
            <a:spLocks noGrp="1"/>
          </p:cNvSpPr>
          <p:nvPr>
            <p:ph type="body" idx="4294967295"/>
          </p:nvPr>
        </p:nvSpPr>
        <p:spPr>
          <a:xfrm>
            <a:off x="712350" y="4604575"/>
            <a:ext cx="7719300" cy="3069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en" sz="800" b="1">
                <a:cs typeface="B Nazanin" panose="00000700000000000000" pitchFamily="2" charset="-78"/>
              </a:rPr>
              <a:t>Find more maps at </a:t>
            </a:r>
            <a:r>
              <a:rPr lang="en" sz="800" u="sng">
                <a:solidFill>
                  <a:schemeClr val="hlink"/>
                </a:solidFill>
                <a:cs typeface="B Nazanin" panose="00000700000000000000" pitchFamily="2" charset="-78"/>
                <a:hlinkClick r:id="rId3"/>
              </a:rPr>
              <a:t>slidescarnival.com/extra-free-resources-icons-and-maps</a:t>
            </a:r>
            <a:endParaRPr sz="800">
              <a:cs typeface="B Nazanin" panose="00000700000000000000" pitchFamily="2" charset="-78"/>
            </a:endParaRPr>
          </a:p>
          <a:p>
            <a:pPr marL="0" lvl="0" indent="0" algn="ctr" rtl="0">
              <a:spcBef>
                <a:spcPts val="600"/>
              </a:spcBef>
              <a:spcAft>
                <a:spcPts val="0"/>
              </a:spcAft>
              <a:buNone/>
            </a:pPr>
            <a:endParaRPr sz="800" b="1">
              <a:cs typeface="B Nazanin" panose="00000700000000000000" pitchFamily="2" charset="-78"/>
            </a:endParaRPr>
          </a:p>
        </p:txBody>
      </p:sp>
      <p:grpSp>
        <p:nvGrpSpPr>
          <p:cNvPr id="200" name="Google Shape;200;p29"/>
          <p:cNvGrpSpPr/>
          <p:nvPr/>
        </p:nvGrpSpPr>
        <p:grpSpPr>
          <a:xfrm>
            <a:off x="1167325" y="2114542"/>
            <a:ext cx="122400" cy="172783"/>
            <a:chOff x="1628475" y="1466017"/>
            <a:chExt cx="122400" cy="172783"/>
          </a:xfrm>
        </p:grpSpPr>
        <p:sp>
          <p:nvSpPr>
            <p:cNvPr id="201" name="Google Shape;201;p29"/>
            <p:cNvSpPr/>
            <p:nvPr/>
          </p:nvSpPr>
          <p:spPr>
            <a:xfrm>
              <a:off x="1628475" y="1595600"/>
              <a:ext cx="122400" cy="43200"/>
            </a:xfrm>
            <a:prstGeom prst="ellipse">
              <a:avLst/>
            </a:prstGeom>
            <a:solidFill>
              <a:srgbClr val="08153D">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202" name="Google Shape;202;p29"/>
            <p:cNvCxnSpPr/>
            <p:nvPr/>
          </p:nvCxnSpPr>
          <p:spPr>
            <a:xfrm>
              <a:off x="1689675" y="1466017"/>
              <a:ext cx="0" cy="151200"/>
            </a:xfrm>
            <a:prstGeom prst="straightConnector1">
              <a:avLst/>
            </a:prstGeom>
            <a:noFill/>
            <a:ln w="9525" cap="flat" cmpd="sng">
              <a:solidFill>
                <a:schemeClr val="dk1"/>
              </a:solidFill>
              <a:prstDash val="solid"/>
              <a:round/>
              <a:headEnd type="oval" w="med" len="med"/>
              <a:tailEnd type="none" w="med" len="med"/>
            </a:ln>
          </p:spPr>
        </p:cxnSp>
      </p:grpSp>
      <p:grpSp>
        <p:nvGrpSpPr>
          <p:cNvPr id="203" name="Google Shape;203;p29"/>
          <p:cNvGrpSpPr/>
          <p:nvPr/>
        </p:nvGrpSpPr>
        <p:grpSpPr>
          <a:xfrm>
            <a:off x="2890575" y="3722492"/>
            <a:ext cx="122400" cy="172783"/>
            <a:chOff x="1628475" y="1466017"/>
            <a:chExt cx="122400" cy="172783"/>
          </a:xfrm>
        </p:grpSpPr>
        <p:sp>
          <p:nvSpPr>
            <p:cNvPr id="204" name="Google Shape;204;p29"/>
            <p:cNvSpPr/>
            <p:nvPr/>
          </p:nvSpPr>
          <p:spPr>
            <a:xfrm>
              <a:off x="1628475" y="1595600"/>
              <a:ext cx="122400" cy="43200"/>
            </a:xfrm>
            <a:prstGeom prst="ellipse">
              <a:avLst/>
            </a:prstGeom>
            <a:solidFill>
              <a:srgbClr val="08153D">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205" name="Google Shape;205;p29"/>
            <p:cNvCxnSpPr/>
            <p:nvPr/>
          </p:nvCxnSpPr>
          <p:spPr>
            <a:xfrm>
              <a:off x="1689675" y="1466017"/>
              <a:ext cx="0" cy="151200"/>
            </a:xfrm>
            <a:prstGeom prst="straightConnector1">
              <a:avLst/>
            </a:prstGeom>
            <a:noFill/>
            <a:ln w="9525" cap="flat" cmpd="sng">
              <a:solidFill>
                <a:schemeClr val="dk1"/>
              </a:solidFill>
              <a:prstDash val="solid"/>
              <a:round/>
              <a:headEnd type="oval" w="med" len="med"/>
              <a:tailEnd type="none" w="med" len="med"/>
            </a:ln>
          </p:spPr>
        </p:cxnSp>
      </p:grpSp>
      <p:grpSp>
        <p:nvGrpSpPr>
          <p:cNvPr id="206" name="Google Shape;206;p29"/>
          <p:cNvGrpSpPr/>
          <p:nvPr/>
        </p:nvGrpSpPr>
        <p:grpSpPr>
          <a:xfrm>
            <a:off x="3900417" y="1908697"/>
            <a:ext cx="122400" cy="172783"/>
            <a:chOff x="1628475" y="1466017"/>
            <a:chExt cx="122400" cy="172783"/>
          </a:xfrm>
        </p:grpSpPr>
        <p:sp>
          <p:nvSpPr>
            <p:cNvPr id="207" name="Google Shape;207;p29"/>
            <p:cNvSpPr/>
            <p:nvPr/>
          </p:nvSpPr>
          <p:spPr>
            <a:xfrm>
              <a:off x="1628475" y="1595600"/>
              <a:ext cx="122400" cy="43200"/>
            </a:xfrm>
            <a:prstGeom prst="ellipse">
              <a:avLst/>
            </a:prstGeom>
            <a:solidFill>
              <a:srgbClr val="08153D">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208" name="Google Shape;208;p29"/>
            <p:cNvCxnSpPr/>
            <p:nvPr/>
          </p:nvCxnSpPr>
          <p:spPr>
            <a:xfrm>
              <a:off x="1689675" y="1466017"/>
              <a:ext cx="0" cy="151200"/>
            </a:xfrm>
            <a:prstGeom prst="straightConnector1">
              <a:avLst/>
            </a:prstGeom>
            <a:noFill/>
            <a:ln w="9525" cap="flat" cmpd="sng">
              <a:solidFill>
                <a:schemeClr val="dk1"/>
              </a:solidFill>
              <a:prstDash val="solid"/>
              <a:round/>
              <a:headEnd type="oval" w="med" len="med"/>
              <a:tailEnd type="none" w="med" len="med"/>
            </a:ln>
          </p:spPr>
        </p:cxnSp>
      </p:grpSp>
      <p:grpSp>
        <p:nvGrpSpPr>
          <p:cNvPr id="209" name="Google Shape;209;p29"/>
          <p:cNvGrpSpPr/>
          <p:nvPr/>
        </p:nvGrpSpPr>
        <p:grpSpPr>
          <a:xfrm>
            <a:off x="4600450" y="4048892"/>
            <a:ext cx="122400" cy="172783"/>
            <a:chOff x="1628475" y="1466017"/>
            <a:chExt cx="122400" cy="172783"/>
          </a:xfrm>
        </p:grpSpPr>
        <p:sp>
          <p:nvSpPr>
            <p:cNvPr id="210" name="Google Shape;210;p29"/>
            <p:cNvSpPr/>
            <p:nvPr/>
          </p:nvSpPr>
          <p:spPr>
            <a:xfrm>
              <a:off x="1628475" y="1595600"/>
              <a:ext cx="122400" cy="43200"/>
            </a:xfrm>
            <a:prstGeom prst="ellipse">
              <a:avLst/>
            </a:prstGeom>
            <a:solidFill>
              <a:srgbClr val="08153D">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211" name="Google Shape;211;p29"/>
            <p:cNvCxnSpPr/>
            <p:nvPr/>
          </p:nvCxnSpPr>
          <p:spPr>
            <a:xfrm>
              <a:off x="1689675" y="1466017"/>
              <a:ext cx="0" cy="151200"/>
            </a:xfrm>
            <a:prstGeom prst="straightConnector1">
              <a:avLst/>
            </a:prstGeom>
            <a:noFill/>
            <a:ln w="9525" cap="flat" cmpd="sng">
              <a:solidFill>
                <a:schemeClr val="dk1"/>
              </a:solidFill>
              <a:prstDash val="solid"/>
              <a:round/>
              <a:headEnd type="oval" w="med" len="med"/>
              <a:tailEnd type="none" w="med" len="med"/>
            </a:ln>
          </p:spPr>
        </p:cxnSp>
      </p:grpSp>
      <p:grpSp>
        <p:nvGrpSpPr>
          <p:cNvPr id="212" name="Google Shape;212;p29"/>
          <p:cNvGrpSpPr/>
          <p:nvPr/>
        </p:nvGrpSpPr>
        <p:grpSpPr>
          <a:xfrm>
            <a:off x="6763250" y="2421492"/>
            <a:ext cx="122400" cy="172783"/>
            <a:chOff x="1628475" y="1466017"/>
            <a:chExt cx="122400" cy="172783"/>
          </a:xfrm>
        </p:grpSpPr>
        <p:sp>
          <p:nvSpPr>
            <p:cNvPr id="213" name="Google Shape;213;p29"/>
            <p:cNvSpPr/>
            <p:nvPr/>
          </p:nvSpPr>
          <p:spPr>
            <a:xfrm>
              <a:off x="1628475" y="1595600"/>
              <a:ext cx="122400" cy="43200"/>
            </a:xfrm>
            <a:prstGeom prst="ellipse">
              <a:avLst/>
            </a:prstGeom>
            <a:solidFill>
              <a:srgbClr val="08153D">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214" name="Google Shape;214;p29"/>
            <p:cNvCxnSpPr/>
            <p:nvPr/>
          </p:nvCxnSpPr>
          <p:spPr>
            <a:xfrm>
              <a:off x="1689675" y="1466017"/>
              <a:ext cx="0" cy="151200"/>
            </a:xfrm>
            <a:prstGeom prst="straightConnector1">
              <a:avLst/>
            </a:prstGeom>
            <a:noFill/>
            <a:ln w="9525" cap="flat" cmpd="sng">
              <a:solidFill>
                <a:schemeClr val="dk1"/>
              </a:solidFill>
              <a:prstDash val="solid"/>
              <a:round/>
              <a:headEnd type="oval" w="med" len="med"/>
              <a:tailEnd type="none" w="med" len="med"/>
            </a:ln>
          </p:spPr>
        </p:cxnSp>
      </p:grpSp>
      <p:grpSp>
        <p:nvGrpSpPr>
          <p:cNvPr id="215" name="Google Shape;215;p29"/>
          <p:cNvGrpSpPr/>
          <p:nvPr/>
        </p:nvGrpSpPr>
        <p:grpSpPr>
          <a:xfrm>
            <a:off x="7420050" y="4115917"/>
            <a:ext cx="122400" cy="172783"/>
            <a:chOff x="1628475" y="1466017"/>
            <a:chExt cx="122400" cy="172783"/>
          </a:xfrm>
        </p:grpSpPr>
        <p:sp>
          <p:nvSpPr>
            <p:cNvPr id="216" name="Google Shape;216;p29"/>
            <p:cNvSpPr/>
            <p:nvPr/>
          </p:nvSpPr>
          <p:spPr>
            <a:xfrm>
              <a:off x="1628475" y="1595600"/>
              <a:ext cx="122400" cy="43200"/>
            </a:xfrm>
            <a:prstGeom prst="ellipse">
              <a:avLst/>
            </a:prstGeom>
            <a:solidFill>
              <a:srgbClr val="08153D">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217" name="Google Shape;217;p29"/>
            <p:cNvCxnSpPr/>
            <p:nvPr/>
          </p:nvCxnSpPr>
          <p:spPr>
            <a:xfrm>
              <a:off x="1689675" y="1466017"/>
              <a:ext cx="0" cy="151200"/>
            </a:xfrm>
            <a:prstGeom prst="straightConnector1">
              <a:avLst/>
            </a:prstGeom>
            <a:noFill/>
            <a:ln w="9525" cap="flat" cmpd="sng">
              <a:solidFill>
                <a:schemeClr val="dk1"/>
              </a:solidFill>
              <a:prstDash val="solid"/>
              <a:round/>
              <a:headEnd type="oval" w="med" len="med"/>
              <a:tailEnd type="none" w="med" len="med"/>
            </a:ln>
          </p:spPr>
        </p:cxn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sp>
        <p:nvSpPr>
          <p:cNvPr id="222" name="Google Shape;222;p30"/>
          <p:cNvSpPr txBox="1">
            <a:spLocks noGrp="1"/>
          </p:cNvSpPr>
          <p:nvPr>
            <p:ph type="ctrTitle" idx="4294967295"/>
          </p:nvPr>
        </p:nvSpPr>
        <p:spPr>
          <a:xfrm>
            <a:off x="685800" y="1583342"/>
            <a:ext cx="7772400" cy="1159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9600">
                <a:cs typeface="B Nazanin" panose="00000700000000000000" pitchFamily="2" charset="-78"/>
              </a:rPr>
              <a:t>89,526,124</a:t>
            </a:r>
            <a:endParaRPr sz="9600">
              <a:cs typeface="B Nazanin" panose="00000700000000000000" pitchFamily="2" charset="-78"/>
            </a:endParaRPr>
          </a:p>
        </p:txBody>
      </p:sp>
      <p:sp>
        <p:nvSpPr>
          <p:cNvPr id="223" name="Google Shape;223;p30"/>
          <p:cNvSpPr txBox="1">
            <a:spLocks noGrp="1"/>
          </p:cNvSpPr>
          <p:nvPr>
            <p:ph type="subTitle" idx="4294967295"/>
          </p:nvPr>
        </p:nvSpPr>
        <p:spPr>
          <a:xfrm>
            <a:off x="685800" y="2763853"/>
            <a:ext cx="7772400" cy="7848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وای این یک عدد بزرگ است، آیا شما افتخار نمی کنید؟</a:t>
            </a:r>
            <a:endParaRPr dirty="0">
              <a:cs typeface="B Nazanin" panose="00000700000000000000" pitchFamily="2" charset="-78"/>
            </a:endParaRPr>
          </a:p>
        </p:txBody>
      </p:sp>
      <p:sp>
        <p:nvSpPr>
          <p:cNvPr id="224" name="Google Shape;224;p30"/>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16</a:t>
            </a:fld>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28"/>
        <p:cNvGrpSpPr/>
        <p:nvPr/>
      </p:nvGrpSpPr>
      <p:grpSpPr>
        <a:xfrm>
          <a:off x="0" y="0"/>
          <a:ext cx="0" cy="0"/>
          <a:chOff x="0" y="0"/>
          <a:chExt cx="0" cy="0"/>
        </a:xfrm>
      </p:grpSpPr>
      <p:sp>
        <p:nvSpPr>
          <p:cNvPr id="229" name="Google Shape;229;p31"/>
          <p:cNvSpPr txBox="1">
            <a:spLocks noGrp="1"/>
          </p:cNvSpPr>
          <p:nvPr>
            <p:ph type="ctrTitle" idx="4294967295"/>
          </p:nvPr>
        </p:nvSpPr>
        <p:spPr>
          <a:xfrm>
            <a:off x="685800" y="571800"/>
            <a:ext cx="7772400" cy="894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4800">
                <a:cs typeface="B Nazanin" panose="00000700000000000000" pitchFamily="2" charset="-78"/>
              </a:rPr>
              <a:t>89,526,124$</a:t>
            </a:r>
            <a:endParaRPr sz="4800">
              <a:cs typeface="B Nazanin" panose="00000700000000000000" pitchFamily="2" charset="-78"/>
            </a:endParaRPr>
          </a:p>
        </p:txBody>
      </p:sp>
      <p:sp>
        <p:nvSpPr>
          <p:cNvPr id="230" name="Google Shape;230;p31"/>
          <p:cNvSpPr txBox="1">
            <a:spLocks noGrp="1"/>
          </p:cNvSpPr>
          <p:nvPr>
            <p:ph type="subTitle" idx="4294967295"/>
          </p:nvPr>
        </p:nvSpPr>
        <p:spPr>
          <a:xfrm>
            <a:off x="685800" y="141130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اون پول زیادیه</a:t>
            </a:r>
            <a:endParaRPr dirty="0">
              <a:cs typeface="B Nazanin" panose="00000700000000000000" pitchFamily="2" charset="-78"/>
            </a:endParaRPr>
          </a:p>
        </p:txBody>
      </p:sp>
      <p:sp>
        <p:nvSpPr>
          <p:cNvPr id="231" name="Google Shape;231;p31"/>
          <p:cNvSpPr txBox="1">
            <a:spLocks noGrp="1"/>
          </p:cNvSpPr>
          <p:nvPr>
            <p:ph type="ctrTitle" idx="4294967295"/>
          </p:nvPr>
        </p:nvSpPr>
        <p:spPr>
          <a:xfrm>
            <a:off x="685800" y="3200700"/>
            <a:ext cx="7772400" cy="894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4800">
                <a:cs typeface="B Nazanin" panose="00000700000000000000" pitchFamily="2" charset="-78"/>
              </a:rPr>
              <a:t>100%</a:t>
            </a:r>
            <a:endParaRPr sz="4800">
              <a:cs typeface="B Nazanin" panose="00000700000000000000" pitchFamily="2" charset="-78"/>
            </a:endParaRPr>
          </a:p>
        </p:txBody>
      </p:sp>
      <p:sp>
        <p:nvSpPr>
          <p:cNvPr id="232" name="Google Shape;232;p31"/>
          <p:cNvSpPr txBox="1">
            <a:spLocks noGrp="1"/>
          </p:cNvSpPr>
          <p:nvPr>
            <p:ph type="subTitle" idx="4294967295"/>
          </p:nvPr>
        </p:nvSpPr>
        <p:spPr>
          <a:xfrm>
            <a:off x="685800" y="404020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موفقیت کامل!</a:t>
            </a:r>
            <a:endParaRPr dirty="0">
              <a:cs typeface="B Nazanin" panose="00000700000000000000" pitchFamily="2" charset="-78"/>
            </a:endParaRPr>
          </a:p>
        </p:txBody>
      </p:sp>
      <p:sp>
        <p:nvSpPr>
          <p:cNvPr id="233" name="Google Shape;233;p31"/>
          <p:cNvSpPr txBox="1">
            <a:spLocks noGrp="1"/>
          </p:cNvSpPr>
          <p:nvPr>
            <p:ph type="ctrTitle" idx="4294967295"/>
          </p:nvPr>
        </p:nvSpPr>
        <p:spPr>
          <a:xfrm>
            <a:off x="685800" y="1886250"/>
            <a:ext cx="7772400" cy="894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4800">
                <a:cs typeface="B Nazanin" panose="00000700000000000000" pitchFamily="2" charset="-78"/>
              </a:rPr>
              <a:t>185,244 users</a:t>
            </a:r>
            <a:endParaRPr sz="4800">
              <a:cs typeface="B Nazanin" panose="00000700000000000000" pitchFamily="2" charset="-78"/>
            </a:endParaRPr>
          </a:p>
        </p:txBody>
      </p:sp>
      <p:sp>
        <p:nvSpPr>
          <p:cNvPr id="234" name="Google Shape;234;p31"/>
          <p:cNvSpPr txBox="1">
            <a:spLocks noGrp="1"/>
          </p:cNvSpPr>
          <p:nvPr>
            <p:ph type="subTitle" idx="4294967295"/>
          </p:nvPr>
        </p:nvSpPr>
        <p:spPr>
          <a:xfrm>
            <a:off x="685800" y="272575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و تعداد زیادی از کاربران</a:t>
            </a:r>
            <a:endParaRPr dirty="0">
              <a:cs typeface="B Nazanin" panose="00000700000000000000" pitchFamily="2" charset="-78"/>
            </a:endParaRPr>
          </a:p>
        </p:txBody>
      </p:sp>
      <p:sp>
        <p:nvSpPr>
          <p:cNvPr id="235" name="Google Shape;235;p31"/>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39"/>
        <p:cNvGrpSpPr/>
        <p:nvPr/>
      </p:nvGrpSpPr>
      <p:grpSpPr>
        <a:xfrm>
          <a:off x="0" y="0"/>
          <a:ext cx="0" cy="0"/>
          <a:chOff x="0" y="0"/>
          <a:chExt cx="0" cy="0"/>
        </a:xfrm>
      </p:grpSpPr>
      <p:sp>
        <p:nvSpPr>
          <p:cNvPr id="240" name="Google Shape;240;p32"/>
          <p:cNvSpPr txBox="1">
            <a:spLocks noGrp="1"/>
          </p:cNvSpPr>
          <p:nvPr>
            <p:ph type="title"/>
          </p:nvPr>
        </p:nvSpPr>
        <p:spPr>
          <a:xfrm>
            <a:off x="548700" y="177835"/>
            <a:ext cx="8046600" cy="490800"/>
          </a:xfrm>
          <a:prstGeom prst="rect">
            <a:avLst/>
          </a:prstGeom>
        </p:spPr>
        <p:txBody>
          <a:bodyPr spcFirstLastPara="1" wrap="square" lIns="0" tIns="0" rIns="0" bIns="0" anchor="b" anchorCtr="0">
            <a:noAutofit/>
          </a:bodyPr>
          <a:lstStyle/>
          <a:p>
            <a:pPr marL="0" lvl="0" indent="0" algn="ctr">
              <a:spcBef>
                <a:spcPts val="0"/>
              </a:spcBef>
              <a:spcAft>
                <a:spcPts val="0"/>
              </a:spcAft>
              <a:buNone/>
            </a:pPr>
            <a:r>
              <a:rPr lang="fa-IR" dirty="0">
                <a:cs typeface="B Nazanin" panose="00000700000000000000" pitchFamily="2" charset="-78"/>
              </a:rPr>
              <a:t>فرآیند ما آسان است</a:t>
            </a:r>
            <a:endParaRPr dirty="0">
              <a:cs typeface="B Nazanin" panose="00000700000000000000" pitchFamily="2" charset="-78"/>
            </a:endParaRPr>
          </a:p>
        </p:txBody>
      </p:sp>
      <p:sp>
        <p:nvSpPr>
          <p:cNvPr id="241" name="Google Shape;241;p32"/>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a:spcBef>
                <a:spcPts val="0"/>
              </a:spcBef>
              <a:spcAft>
                <a:spcPts val="0"/>
              </a:spcAft>
              <a:buNone/>
            </a:pPr>
            <a:fld id="{00000000-1234-1234-1234-123412341234}" type="slidenum">
              <a:rPr lang="en">
                <a:cs typeface="B Nazanin" panose="00000700000000000000" pitchFamily="2" charset="-78"/>
              </a:rPr>
              <a:pPr marL="0" lvl="0" indent="0" algn="ctr">
                <a:spcBef>
                  <a:spcPts val="0"/>
                </a:spcBef>
                <a:spcAft>
                  <a:spcPts val="0"/>
                </a:spcAft>
                <a:buNone/>
              </a:pPr>
              <a:t>18</a:t>
            </a:fld>
            <a:endParaRPr>
              <a:cs typeface="B Nazanin" panose="00000700000000000000" pitchFamily="2" charset="-78"/>
            </a:endParaRPr>
          </a:p>
        </p:txBody>
      </p:sp>
      <p:grpSp>
        <p:nvGrpSpPr>
          <p:cNvPr id="242" name="Google Shape;242;p32"/>
          <p:cNvGrpSpPr/>
          <p:nvPr/>
        </p:nvGrpSpPr>
        <p:grpSpPr>
          <a:xfrm>
            <a:off x="1087525" y="1421625"/>
            <a:ext cx="1834900" cy="2315200"/>
            <a:chOff x="1083025" y="1574025"/>
            <a:chExt cx="1834900" cy="2315200"/>
          </a:xfrm>
        </p:grpSpPr>
        <p:sp>
          <p:nvSpPr>
            <p:cNvPr id="243" name="Google Shape;243;p32"/>
            <p:cNvSpPr txBox="1"/>
            <p:nvPr/>
          </p:nvSpPr>
          <p:spPr>
            <a:xfrm>
              <a:off x="1604274" y="1574025"/>
              <a:ext cx="624300" cy="241200"/>
            </a:xfrm>
            <a:prstGeom prst="rect">
              <a:avLst/>
            </a:prstGeom>
            <a:noFill/>
            <a:ln>
              <a:noFill/>
            </a:ln>
          </p:spPr>
          <p:txBody>
            <a:bodyPr spcFirstLastPara="1" wrap="square" lIns="91425" tIns="91425" rIns="91425" bIns="91425" anchor="t" anchorCtr="0">
              <a:noAutofit/>
            </a:bodyPr>
            <a:lstStyle/>
            <a:p>
              <a:pPr marL="0" lvl="0" indent="0" algn="r">
                <a:lnSpc>
                  <a:spcPct val="115000"/>
                </a:lnSpc>
                <a:spcBef>
                  <a:spcPts val="0"/>
                </a:spcBef>
                <a:spcAft>
                  <a:spcPts val="1600"/>
                </a:spcAft>
                <a:buNone/>
              </a:pPr>
              <a:r>
                <a:rPr lang="en" sz="800">
                  <a:solidFill>
                    <a:schemeClr val="dk1"/>
                  </a:solidFill>
                  <a:latin typeface="Open Sans Light"/>
                  <a:ea typeface="Open Sans Light"/>
                  <a:cs typeface="B Nazanin" panose="00000700000000000000" pitchFamily="2" charset="-78"/>
                  <a:sym typeface="Open Sans Light"/>
                </a:rPr>
                <a:t>20XX</a:t>
              </a:r>
              <a:endParaRPr sz="800">
                <a:solidFill>
                  <a:schemeClr val="dk1"/>
                </a:solidFill>
                <a:latin typeface="Open Sans Light"/>
                <a:ea typeface="Open Sans Light"/>
                <a:cs typeface="B Nazanin" panose="00000700000000000000" pitchFamily="2" charset="-78"/>
                <a:sym typeface="Open Sans Light"/>
              </a:endParaRPr>
            </a:p>
          </p:txBody>
        </p:sp>
        <p:sp>
          <p:nvSpPr>
            <p:cNvPr id="244" name="Google Shape;244;p32"/>
            <p:cNvSpPr txBox="1"/>
            <p:nvPr/>
          </p:nvSpPr>
          <p:spPr>
            <a:xfrm>
              <a:off x="1215700" y="2618825"/>
              <a:ext cx="1505100" cy="446400"/>
            </a:xfrm>
            <a:prstGeom prst="rect">
              <a:avLst/>
            </a:prstGeom>
            <a:noFill/>
            <a:ln>
              <a:noFill/>
            </a:ln>
          </p:spPr>
          <p:txBody>
            <a:bodyPr spcFirstLastPara="1" wrap="square" lIns="0" tIns="0" rIns="0" bIns="0" anchor="b" anchorCtr="0">
              <a:noAutofit/>
            </a:bodyPr>
            <a:lstStyle/>
            <a:p>
              <a:pPr marL="0" lvl="0" indent="0" algn="r" rtl="1">
                <a:lnSpc>
                  <a:spcPct val="115000"/>
                </a:lnSpc>
                <a:spcBef>
                  <a:spcPts val="0"/>
                </a:spcBef>
                <a:spcAft>
                  <a:spcPts val="0"/>
                </a:spcAft>
                <a:buNone/>
              </a:pPr>
              <a:r>
                <a:rPr lang="fa-IR" b="1" dirty="0">
                  <a:solidFill>
                    <a:schemeClr val="dk1"/>
                  </a:solidFill>
                  <a:latin typeface="Lexend Deca"/>
                  <a:ea typeface="Lexend Deca"/>
                  <a:cs typeface="B Nazanin" panose="00000700000000000000" pitchFamily="2" charset="-78"/>
                  <a:sym typeface="Lexend Deca"/>
                </a:rPr>
                <a:t>عنوان</a:t>
              </a:r>
              <a:endParaRPr sz="1000" b="1" dirty="0">
                <a:solidFill>
                  <a:schemeClr val="dk1"/>
                </a:solidFill>
                <a:latin typeface="Lexend Deca"/>
                <a:ea typeface="Lexend Deca"/>
                <a:cs typeface="B Nazanin" panose="00000700000000000000" pitchFamily="2" charset="-78"/>
                <a:sym typeface="Lexend Deca"/>
              </a:endParaRPr>
            </a:p>
          </p:txBody>
        </p:sp>
        <p:sp>
          <p:nvSpPr>
            <p:cNvPr id="245" name="Google Shape;245;p32"/>
            <p:cNvSpPr txBox="1"/>
            <p:nvPr/>
          </p:nvSpPr>
          <p:spPr>
            <a:xfrm>
              <a:off x="1215700" y="3151825"/>
              <a:ext cx="1545600" cy="7374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1600"/>
                </a:spcAft>
                <a:buNone/>
              </a:pPr>
              <a:r>
                <a:rPr lang="fa-IR" sz="900" dirty="0">
                  <a:solidFill>
                    <a:schemeClr val="dk1"/>
                  </a:solidFill>
                  <a:latin typeface="Open Sans Light"/>
                  <a:ea typeface="Open Sans Light"/>
                  <a:cs typeface="B Nazanin" panose="00000700000000000000" pitchFamily="2" charset="-78"/>
                  <a:sym typeface="Open Sans Light"/>
                </a:rPr>
                <a:t>قالب پاورپوینت معماری قابل ویرایش می باشد</a:t>
              </a:r>
              <a:endParaRPr sz="900" dirty="0">
                <a:solidFill>
                  <a:schemeClr val="dk1"/>
                </a:solidFill>
                <a:latin typeface="Open Sans Light"/>
                <a:ea typeface="Open Sans Light"/>
                <a:cs typeface="B Nazanin" panose="00000700000000000000" pitchFamily="2" charset="-78"/>
                <a:sym typeface="Open Sans Light"/>
              </a:endParaRPr>
            </a:p>
          </p:txBody>
        </p:sp>
        <p:cxnSp>
          <p:nvCxnSpPr>
            <p:cNvPr id="246" name="Google Shape;246;p32"/>
            <p:cNvCxnSpPr/>
            <p:nvPr/>
          </p:nvCxnSpPr>
          <p:spPr>
            <a:xfrm>
              <a:off x="2180202" y="1695421"/>
              <a:ext cx="718500" cy="741900"/>
            </a:xfrm>
            <a:prstGeom prst="straightConnector1">
              <a:avLst/>
            </a:prstGeom>
            <a:noFill/>
            <a:ln w="9525" cap="flat" cmpd="sng">
              <a:solidFill>
                <a:schemeClr val="accent2"/>
              </a:solidFill>
              <a:prstDash val="solid"/>
              <a:round/>
              <a:headEnd type="none" w="sm" len="sm"/>
              <a:tailEnd type="none" w="sm" len="sm"/>
            </a:ln>
          </p:spPr>
        </p:cxnSp>
        <p:sp>
          <p:nvSpPr>
            <p:cNvPr id="247" name="Google Shape;247;p32"/>
            <p:cNvSpPr/>
            <p:nvPr/>
          </p:nvSpPr>
          <p:spPr>
            <a:xfrm flipH="1">
              <a:off x="1083025" y="2306625"/>
              <a:ext cx="1834800" cy="143400"/>
            </a:xfrm>
            <a:prstGeom prst="parallelogram">
              <a:avLst>
                <a:gd name="adj" fmla="val 96952"/>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r>
                <a:rPr lang="en">
                  <a:cs typeface="B Nazanin" panose="00000700000000000000" pitchFamily="2" charset="-78"/>
                </a:rPr>
                <a:t>  </a:t>
              </a:r>
              <a:endParaRPr>
                <a:cs typeface="B Nazanin" panose="00000700000000000000" pitchFamily="2" charset="-78"/>
              </a:endParaRPr>
            </a:p>
          </p:txBody>
        </p:sp>
        <p:sp>
          <p:nvSpPr>
            <p:cNvPr id="248" name="Google Shape;248;p32"/>
            <p:cNvSpPr/>
            <p:nvPr/>
          </p:nvSpPr>
          <p:spPr>
            <a:xfrm>
              <a:off x="1083125" y="2460449"/>
              <a:ext cx="1834800" cy="143400"/>
            </a:xfrm>
            <a:prstGeom prst="parallelogram">
              <a:avLst>
                <a:gd name="adj" fmla="val 96952"/>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249" name="Google Shape;249;p32"/>
          <p:cNvGrpSpPr/>
          <p:nvPr/>
        </p:nvGrpSpPr>
        <p:grpSpPr>
          <a:xfrm>
            <a:off x="2796474" y="1421625"/>
            <a:ext cx="1834900" cy="2315200"/>
            <a:chOff x="1083025" y="1574025"/>
            <a:chExt cx="1834900" cy="2315200"/>
          </a:xfrm>
        </p:grpSpPr>
        <p:sp>
          <p:nvSpPr>
            <p:cNvPr id="250" name="Google Shape;250;p32"/>
            <p:cNvSpPr txBox="1"/>
            <p:nvPr/>
          </p:nvSpPr>
          <p:spPr>
            <a:xfrm>
              <a:off x="1604274" y="1574025"/>
              <a:ext cx="624300" cy="241200"/>
            </a:xfrm>
            <a:prstGeom prst="rect">
              <a:avLst/>
            </a:prstGeom>
            <a:noFill/>
            <a:ln>
              <a:noFill/>
            </a:ln>
          </p:spPr>
          <p:txBody>
            <a:bodyPr spcFirstLastPara="1" wrap="square" lIns="91425" tIns="91425" rIns="91425" bIns="91425" anchor="t" anchorCtr="0">
              <a:noAutofit/>
            </a:bodyPr>
            <a:lstStyle/>
            <a:p>
              <a:pPr marL="0" lvl="0" indent="0" algn="r">
                <a:lnSpc>
                  <a:spcPct val="115000"/>
                </a:lnSpc>
                <a:spcBef>
                  <a:spcPts val="0"/>
                </a:spcBef>
                <a:spcAft>
                  <a:spcPts val="1600"/>
                </a:spcAft>
                <a:buNone/>
              </a:pPr>
              <a:r>
                <a:rPr lang="en" sz="800">
                  <a:solidFill>
                    <a:schemeClr val="dk1"/>
                  </a:solidFill>
                  <a:latin typeface="Open Sans Light"/>
                  <a:ea typeface="Open Sans Light"/>
                  <a:cs typeface="B Nazanin" panose="00000700000000000000" pitchFamily="2" charset="-78"/>
                  <a:sym typeface="Open Sans Light"/>
                </a:rPr>
                <a:t>20XX</a:t>
              </a:r>
              <a:endParaRPr sz="800">
                <a:solidFill>
                  <a:schemeClr val="dk1"/>
                </a:solidFill>
                <a:latin typeface="Open Sans Light"/>
                <a:ea typeface="Open Sans Light"/>
                <a:cs typeface="B Nazanin" panose="00000700000000000000" pitchFamily="2" charset="-78"/>
                <a:sym typeface="Open Sans Light"/>
              </a:endParaRPr>
            </a:p>
          </p:txBody>
        </p:sp>
        <p:sp>
          <p:nvSpPr>
            <p:cNvPr id="251" name="Google Shape;251;p32"/>
            <p:cNvSpPr txBox="1"/>
            <p:nvPr/>
          </p:nvSpPr>
          <p:spPr>
            <a:xfrm>
              <a:off x="1215700" y="2618825"/>
              <a:ext cx="1505100" cy="446400"/>
            </a:xfrm>
            <a:prstGeom prst="rect">
              <a:avLst/>
            </a:prstGeom>
            <a:noFill/>
            <a:ln>
              <a:noFill/>
            </a:ln>
          </p:spPr>
          <p:txBody>
            <a:bodyPr spcFirstLastPara="1" wrap="square" lIns="0" tIns="0" rIns="0" bIns="0" anchor="b" anchorCtr="0">
              <a:noAutofit/>
            </a:bodyPr>
            <a:lstStyle/>
            <a:p>
              <a:pPr marL="0" lvl="0" indent="0" algn="r" rtl="1">
                <a:lnSpc>
                  <a:spcPct val="115000"/>
                </a:lnSpc>
                <a:spcBef>
                  <a:spcPts val="0"/>
                </a:spcBef>
                <a:spcAft>
                  <a:spcPts val="0"/>
                </a:spcAft>
                <a:buNone/>
              </a:pPr>
              <a:r>
                <a:rPr lang="fa-IR" b="1" dirty="0">
                  <a:solidFill>
                    <a:schemeClr val="dk1"/>
                  </a:solidFill>
                  <a:latin typeface="Lexend Deca"/>
                  <a:ea typeface="Lexend Deca"/>
                  <a:cs typeface="B Nazanin" panose="00000700000000000000" pitchFamily="2" charset="-78"/>
                  <a:sym typeface="Lexend Deca"/>
                </a:rPr>
                <a:t>عنوان</a:t>
              </a:r>
              <a:endParaRPr b="1" dirty="0">
                <a:solidFill>
                  <a:schemeClr val="dk1"/>
                </a:solidFill>
                <a:latin typeface="Lexend Deca"/>
                <a:ea typeface="Lexend Deca"/>
                <a:cs typeface="B Nazanin" panose="00000700000000000000" pitchFamily="2" charset="-78"/>
                <a:sym typeface="Lexend Deca"/>
              </a:endParaRPr>
            </a:p>
          </p:txBody>
        </p:sp>
        <p:sp>
          <p:nvSpPr>
            <p:cNvPr id="252" name="Google Shape;252;p32"/>
            <p:cNvSpPr txBox="1"/>
            <p:nvPr/>
          </p:nvSpPr>
          <p:spPr>
            <a:xfrm>
              <a:off x="1215700" y="3151825"/>
              <a:ext cx="1545600" cy="7374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1600"/>
                </a:spcAft>
                <a:buNone/>
              </a:pPr>
              <a:r>
                <a:rPr lang="fa-IR" sz="900" b="1" dirty="0">
                  <a:solidFill>
                    <a:schemeClr val="dk1"/>
                  </a:solidFill>
                  <a:latin typeface="Open Sans Light"/>
                  <a:ea typeface="Open Sans Light"/>
                  <a:cs typeface="B Nazanin" panose="00000700000000000000" pitchFamily="2" charset="-78"/>
                  <a:sym typeface="Open Sans Light"/>
                </a:rPr>
                <a:t>قالب پاورپوینت معماری قابل ویرایش می باشد</a:t>
              </a:r>
              <a:endParaRPr sz="900" b="1" dirty="0">
                <a:solidFill>
                  <a:schemeClr val="dk1"/>
                </a:solidFill>
                <a:latin typeface="Open Sans Light"/>
                <a:ea typeface="Open Sans Light"/>
                <a:cs typeface="B Nazanin" panose="00000700000000000000" pitchFamily="2" charset="-78"/>
                <a:sym typeface="Open Sans Light"/>
              </a:endParaRPr>
            </a:p>
          </p:txBody>
        </p:sp>
        <p:cxnSp>
          <p:nvCxnSpPr>
            <p:cNvPr id="253" name="Google Shape;253;p32"/>
            <p:cNvCxnSpPr/>
            <p:nvPr/>
          </p:nvCxnSpPr>
          <p:spPr>
            <a:xfrm>
              <a:off x="2180202" y="1695421"/>
              <a:ext cx="718500" cy="741900"/>
            </a:xfrm>
            <a:prstGeom prst="straightConnector1">
              <a:avLst/>
            </a:prstGeom>
            <a:noFill/>
            <a:ln w="9525" cap="flat" cmpd="sng">
              <a:solidFill>
                <a:schemeClr val="accent2"/>
              </a:solidFill>
              <a:prstDash val="solid"/>
              <a:round/>
              <a:headEnd type="none" w="sm" len="sm"/>
              <a:tailEnd type="none" w="sm" len="sm"/>
            </a:ln>
          </p:spPr>
        </p:cxnSp>
        <p:sp>
          <p:nvSpPr>
            <p:cNvPr id="254" name="Google Shape;254;p32"/>
            <p:cNvSpPr/>
            <p:nvPr/>
          </p:nvSpPr>
          <p:spPr>
            <a:xfrm flipH="1">
              <a:off x="1083025" y="2306625"/>
              <a:ext cx="1834800" cy="143400"/>
            </a:xfrm>
            <a:prstGeom prst="parallelogram">
              <a:avLst>
                <a:gd name="adj" fmla="val 96952"/>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r>
                <a:rPr lang="en">
                  <a:cs typeface="B Nazanin" panose="00000700000000000000" pitchFamily="2" charset="-78"/>
                </a:rPr>
                <a:t>  </a:t>
              </a:r>
              <a:endParaRPr>
                <a:cs typeface="B Nazanin" panose="00000700000000000000" pitchFamily="2" charset="-78"/>
              </a:endParaRPr>
            </a:p>
          </p:txBody>
        </p:sp>
        <p:sp>
          <p:nvSpPr>
            <p:cNvPr id="255" name="Google Shape;255;p32"/>
            <p:cNvSpPr/>
            <p:nvPr/>
          </p:nvSpPr>
          <p:spPr>
            <a:xfrm>
              <a:off x="1083125" y="2460449"/>
              <a:ext cx="1834800" cy="143400"/>
            </a:xfrm>
            <a:prstGeom prst="parallelogram">
              <a:avLst>
                <a:gd name="adj" fmla="val 96952"/>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256" name="Google Shape;256;p32"/>
          <p:cNvGrpSpPr/>
          <p:nvPr/>
        </p:nvGrpSpPr>
        <p:grpSpPr>
          <a:xfrm>
            <a:off x="4508319" y="1420914"/>
            <a:ext cx="1834900" cy="2315200"/>
            <a:chOff x="1083025" y="1574025"/>
            <a:chExt cx="1834900" cy="2315200"/>
          </a:xfrm>
        </p:grpSpPr>
        <p:sp>
          <p:nvSpPr>
            <p:cNvPr id="257" name="Google Shape;257;p32"/>
            <p:cNvSpPr txBox="1"/>
            <p:nvPr/>
          </p:nvSpPr>
          <p:spPr>
            <a:xfrm>
              <a:off x="1604274" y="1574025"/>
              <a:ext cx="624300" cy="241200"/>
            </a:xfrm>
            <a:prstGeom prst="rect">
              <a:avLst/>
            </a:prstGeom>
            <a:noFill/>
            <a:ln>
              <a:noFill/>
            </a:ln>
          </p:spPr>
          <p:txBody>
            <a:bodyPr spcFirstLastPara="1" wrap="square" lIns="91425" tIns="91425" rIns="91425" bIns="91425" anchor="t" anchorCtr="0">
              <a:noAutofit/>
            </a:bodyPr>
            <a:lstStyle/>
            <a:p>
              <a:pPr marL="0" lvl="0" indent="0" algn="r">
                <a:lnSpc>
                  <a:spcPct val="115000"/>
                </a:lnSpc>
                <a:spcBef>
                  <a:spcPts val="0"/>
                </a:spcBef>
                <a:spcAft>
                  <a:spcPts val="1600"/>
                </a:spcAft>
                <a:buNone/>
              </a:pPr>
              <a:r>
                <a:rPr lang="en" sz="800">
                  <a:solidFill>
                    <a:schemeClr val="dk1"/>
                  </a:solidFill>
                  <a:latin typeface="Open Sans Light"/>
                  <a:ea typeface="Open Sans Light"/>
                  <a:cs typeface="B Nazanin" panose="00000700000000000000" pitchFamily="2" charset="-78"/>
                  <a:sym typeface="Open Sans Light"/>
                </a:rPr>
                <a:t>20XX</a:t>
              </a:r>
              <a:endParaRPr sz="800">
                <a:solidFill>
                  <a:schemeClr val="dk1"/>
                </a:solidFill>
                <a:latin typeface="Open Sans Light"/>
                <a:ea typeface="Open Sans Light"/>
                <a:cs typeface="B Nazanin" panose="00000700000000000000" pitchFamily="2" charset="-78"/>
                <a:sym typeface="Open Sans Light"/>
              </a:endParaRPr>
            </a:p>
          </p:txBody>
        </p:sp>
        <p:sp>
          <p:nvSpPr>
            <p:cNvPr id="258" name="Google Shape;258;p32"/>
            <p:cNvSpPr txBox="1"/>
            <p:nvPr/>
          </p:nvSpPr>
          <p:spPr>
            <a:xfrm>
              <a:off x="1215700" y="2618825"/>
              <a:ext cx="1505100" cy="446400"/>
            </a:xfrm>
            <a:prstGeom prst="rect">
              <a:avLst/>
            </a:prstGeom>
            <a:noFill/>
            <a:ln>
              <a:noFill/>
            </a:ln>
          </p:spPr>
          <p:txBody>
            <a:bodyPr spcFirstLastPara="1" wrap="square" lIns="0" tIns="0" rIns="0" bIns="0" anchor="b" anchorCtr="0">
              <a:noAutofit/>
            </a:bodyPr>
            <a:lstStyle/>
            <a:p>
              <a:pPr marL="0" lvl="0" indent="0" algn="r" rtl="1">
                <a:lnSpc>
                  <a:spcPct val="115000"/>
                </a:lnSpc>
                <a:spcBef>
                  <a:spcPts val="0"/>
                </a:spcBef>
                <a:spcAft>
                  <a:spcPts val="0"/>
                </a:spcAft>
                <a:buNone/>
              </a:pPr>
              <a:r>
                <a:rPr lang="fa-IR" b="1" dirty="0">
                  <a:solidFill>
                    <a:schemeClr val="dk1"/>
                  </a:solidFill>
                  <a:latin typeface="Lexend Deca"/>
                  <a:ea typeface="Lexend Deca"/>
                  <a:cs typeface="B Nazanin" panose="00000700000000000000" pitchFamily="2" charset="-78"/>
                  <a:sym typeface="Lexend Deca"/>
                </a:rPr>
                <a:t>عنوان</a:t>
              </a:r>
              <a:endParaRPr b="1" dirty="0">
                <a:solidFill>
                  <a:schemeClr val="dk1"/>
                </a:solidFill>
                <a:latin typeface="Lexend Deca"/>
                <a:ea typeface="Lexend Deca"/>
                <a:cs typeface="B Nazanin" panose="00000700000000000000" pitchFamily="2" charset="-78"/>
                <a:sym typeface="Lexend Deca"/>
              </a:endParaRPr>
            </a:p>
          </p:txBody>
        </p:sp>
        <p:sp>
          <p:nvSpPr>
            <p:cNvPr id="259" name="Google Shape;259;p32"/>
            <p:cNvSpPr txBox="1"/>
            <p:nvPr/>
          </p:nvSpPr>
          <p:spPr>
            <a:xfrm>
              <a:off x="1215700" y="3151825"/>
              <a:ext cx="1545600" cy="7374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1600"/>
                </a:spcAft>
                <a:buNone/>
              </a:pPr>
              <a:r>
                <a:rPr lang="fa-IR" sz="900" dirty="0">
                  <a:solidFill>
                    <a:schemeClr val="dk1"/>
                  </a:solidFill>
                  <a:latin typeface="Open Sans Light"/>
                  <a:ea typeface="Open Sans Light"/>
                  <a:cs typeface="B Nazanin" panose="00000700000000000000" pitchFamily="2" charset="-78"/>
                  <a:sym typeface="Open Sans Light"/>
                </a:rPr>
                <a:t>قالب پاورپوینت معماری قابل ویرایش می باشد</a:t>
              </a:r>
              <a:endParaRPr sz="900" dirty="0">
                <a:solidFill>
                  <a:schemeClr val="dk1"/>
                </a:solidFill>
                <a:latin typeface="Open Sans Light"/>
                <a:ea typeface="Open Sans Light"/>
                <a:cs typeface="B Nazanin" panose="00000700000000000000" pitchFamily="2" charset="-78"/>
                <a:sym typeface="Open Sans Light"/>
              </a:endParaRPr>
            </a:p>
          </p:txBody>
        </p:sp>
        <p:cxnSp>
          <p:nvCxnSpPr>
            <p:cNvPr id="260" name="Google Shape;260;p32"/>
            <p:cNvCxnSpPr/>
            <p:nvPr/>
          </p:nvCxnSpPr>
          <p:spPr>
            <a:xfrm>
              <a:off x="2180202" y="1695421"/>
              <a:ext cx="718500" cy="741900"/>
            </a:xfrm>
            <a:prstGeom prst="straightConnector1">
              <a:avLst/>
            </a:prstGeom>
            <a:noFill/>
            <a:ln w="9525" cap="flat" cmpd="sng">
              <a:solidFill>
                <a:schemeClr val="accent2"/>
              </a:solidFill>
              <a:prstDash val="solid"/>
              <a:round/>
              <a:headEnd type="none" w="sm" len="sm"/>
              <a:tailEnd type="none" w="sm" len="sm"/>
            </a:ln>
          </p:spPr>
        </p:cxnSp>
        <p:sp>
          <p:nvSpPr>
            <p:cNvPr id="261" name="Google Shape;261;p32"/>
            <p:cNvSpPr/>
            <p:nvPr/>
          </p:nvSpPr>
          <p:spPr>
            <a:xfrm flipH="1">
              <a:off x="1083025" y="2306625"/>
              <a:ext cx="1834800" cy="143400"/>
            </a:xfrm>
            <a:prstGeom prst="parallelogram">
              <a:avLst>
                <a:gd name="adj" fmla="val 96952"/>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r>
                <a:rPr lang="en">
                  <a:cs typeface="B Nazanin" panose="00000700000000000000" pitchFamily="2" charset="-78"/>
                </a:rPr>
                <a:t>  </a:t>
              </a:r>
              <a:endParaRPr>
                <a:cs typeface="B Nazanin" panose="00000700000000000000" pitchFamily="2" charset="-78"/>
              </a:endParaRPr>
            </a:p>
          </p:txBody>
        </p:sp>
        <p:sp>
          <p:nvSpPr>
            <p:cNvPr id="262" name="Google Shape;262;p32"/>
            <p:cNvSpPr/>
            <p:nvPr/>
          </p:nvSpPr>
          <p:spPr>
            <a:xfrm>
              <a:off x="1083125" y="2460449"/>
              <a:ext cx="1834800" cy="143400"/>
            </a:xfrm>
            <a:prstGeom prst="parallelogram">
              <a:avLst>
                <a:gd name="adj" fmla="val 96952"/>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263" name="Google Shape;263;p32"/>
          <p:cNvGrpSpPr/>
          <p:nvPr/>
        </p:nvGrpSpPr>
        <p:grpSpPr>
          <a:xfrm>
            <a:off x="6221583" y="1420903"/>
            <a:ext cx="1834900" cy="2315200"/>
            <a:chOff x="1083025" y="1574025"/>
            <a:chExt cx="1834900" cy="2315200"/>
          </a:xfrm>
        </p:grpSpPr>
        <p:sp>
          <p:nvSpPr>
            <p:cNvPr id="264" name="Google Shape;264;p32"/>
            <p:cNvSpPr txBox="1"/>
            <p:nvPr/>
          </p:nvSpPr>
          <p:spPr>
            <a:xfrm>
              <a:off x="1604274" y="1574025"/>
              <a:ext cx="624300" cy="241200"/>
            </a:xfrm>
            <a:prstGeom prst="rect">
              <a:avLst/>
            </a:prstGeom>
            <a:noFill/>
            <a:ln>
              <a:noFill/>
            </a:ln>
          </p:spPr>
          <p:txBody>
            <a:bodyPr spcFirstLastPara="1" wrap="square" lIns="91425" tIns="91425" rIns="91425" bIns="91425" anchor="t" anchorCtr="0">
              <a:noAutofit/>
            </a:bodyPr>
            <a:lstStyle/>
            <a:p>
              <a:pPr marL="0" lvl="0" indent="0" algn="r">
                <a:lnSpc>
                  <a:spcPct val="115000"/>
                </a:lnSpc>
                <a:spcBef>
                  <a:spcPts val="0"/>
                </a:spcBef>
                <a:spcAft>
                  <a:spcPts val="1600"/>
                </a:spcAft>
                <a:buNone/>
              </a:pPr>
              <a:r>
                <a:rPr lang="en" sz="800">
                  <a:solidFill>
                    <a:schemeClr val="dk1"/>
                  </a:solidFill>
                  <a:latin typeface="Open Sans Light"/>
                  <a:ea typeface="Open Sans Light"/>
                  <a:cs typeface="B Nazanin" panose="00000700000000000000" pitchFamily="2" charset="-78"/>
                  <a:sym typeface="Open Sans Light"/>
                </a:rPr>
                <a:t>20XX</a:t>
              </a:r>
              <a:endParaRPr sz="800">
                <a:solidFill>
                  <a:schemeClr val="dk1"/>
                </a:solidFill>
                <a:latin typeface="Open Sans Light"/>
                <a:ea typeface="Open Sans Light"/>
                <a:cs typeface="B Nazanin" panose="00000700000000000000" pitchFamily="2" charset="-78"/>
                <a:sym typeface="Open Sans Light"/>
              </a:endParaRPr>
            </a:p>
          </p:txBody>
        </p:sp>
        <p:sp>
          <p:nvSpPr>
            <p:cNvPr id="265" name="Google Shape;265;p32"/>
            <p:cNvSpPr txBox="1"/>
            <p:nvPr/>
          </p:nvSpPr>
          <p:spPr>
            <a:xfrm>
              <a:off x="1215700" y="2618825"/>
              <a:ext cx="1505100" cy="446400"/>
            </a:xfrm>
            <a:prstGeom prst="rect">
              <a:avLst/>
            </a:prstGeom>
            <a:noFill/>
            <a:ln>
              <a:noFill/>
            </a:ln>
          </p:spPr>
          <p:txBody>
            <a:bodyPr spcFirstLastPara="1" wrap="square" lIns="0" tIns="0" rIns="0" bIns="0" anchor="b" anchorCtr="0">
              <a:noAutofit/>
            </a:bodyPr>
            <a:lstStyle/>
            <a:p>
              <a:pPr marL="0" lvl="0" indent="0" algn="r" rtl="1">
                <a:lnSpc>
                  <a:spcPct val="115000"/>
                </a:lnSpc>
                <a:spcBef>
                  <a:spcPts val="0"/>
                </a:spcBef>
                <a:spcAft>
                  <a:spcPts val="0"/>
                </a:spcAft>
                <a:buNone/>
              </a:pPr>
              <a:r>
                <a:rPr lang="fa-IR" dirty="0">
                  <a:solidFill>
                    <a:schemeClr val="dk1"/>
                  </a:solidFill>
                  <a:latin typeface="Lexend Deca"/>
                  <a:ea typeface="Lexend Deca"/>
                  <a:cs typeface="B Nazanin" panose="00000700000000000000" pitchFamily="2" charset="-78"/>
                  <a:sym typeface="Lexend Deca"/>
                </a:rPr>
                <a:t>عنوان</a:t>
              </a:r>
              <a:endParaRPr dirty="0">
                <a:solidFill>
                  <a:schemeClr val="dk1"/>
                </a:solidFill>
                <a:latin typeface="Lexend Deca"/>
                <a:ea typeface="Lexend Deca"/>
                <a:cs typeface="B Nazanin" panose="00000700000000000000" pitchFamily="2" charset="-78"/>
                <a:sym typeface="Lexend Deca"/>
              </a:endParaRPr>
            </a:p>
          </p:txBody>
        </p:sp>
        <p:sp>
          <p:nvSpPr>
            <p:cNvPr id="266" name="Google Shape;266;p32"/>
            <p:cNvSpPr txBox="1"/>
            <p:nvPr/>
          </p:nvSpPr>
          <p:spPr>
            <a:xfrm>
              <a:off x="1215700" y="3151825"/>
              <a:ext cx="1545600" cy="7374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1600"/>
                </a:spcAft>
                <a:buNone/>
              </a:pPr>
              <a:r>
                <a:rPr lang="fa-IR" sz="900" dirty="0">
                  <a:solidFill>
                    <a:schemeClr val="dk1"/>
                  </a:solidFill>
                  <a:latin typeface="Open Sans Light"/>
                  <a:ea typeface="Open Sans Light"/>
                  <a:cs typeface="B Nazanin" panose="00000700000000000000" pitchFamily="2" charset="-78"/>
                  <a:sym typeface="Open Sans Light"/>
                </a:rPr>
                <a:t>قالب پاورپوینت معماری قابل ویرایش می باشد</a:t>
              </a:r>
              <a:endParaRPr sz="900" dirty="0">
                <a:solidFill>
                  <a:schemeClr val="dk1"/>
                </a:solidFill>
                <a:latin typeface="Open Sans Light"/>
                <a:ea typeface="Open Sans Light"/>
                <a:cs typeface="B Nazanin" panose="00000700000000000000" pitchFamily="2" charset="-78"/>
                <a:sym typeface="Open Sans Light"/>
              </a:endParaRPr>
            </a:p>
          </p:txBody>
        </p:sp>
        <p:cxnSp>
          <p:nvCxnSpPr>
            <p:cNvPr id="267" name="Google Shape;267;p32"/>
            <p:cNvCxnSpPr/>
            <p:nvPr/>
          </p:nvCxnSpPr>
          <p:spPr>
            <a:xfrm>
              <a:off x="2180202" y="1695421"/>
              <a:ext cx="718500" cy="741900"/>
            </a:xfrm>
            <a:prstGeom prst="straightConnector1">
              <a:avLst/>
            </a:prstGeom>
            <a:noFill/>
            <a:ln w="9525" cap="flat" cmpd="sng">
              <a:solidFill>
                <a:schemeClr val="accent2"/>
              </a:solidFill>
              <a:prstDash val="solid"/>
              <a:round/>
              <a:headEnd type="none" w="sm" len="sm"/>
              <a:tailEnd type="none" w="sm" len="sm"/>
            </a:ln>
          </p:spPr>
        </p:cxnSp>
        <p:sp>
          <p:nvSpPr>
            <p:cNvPr id="268" name="Google Shape;268;p32"/>
            <p:cNvSpPr/>
            <p:nvPr/>
          </p:nvSpPr>
          <p:spPr>
            <a:xfrm flipH="1">
              <a:off x="1083025" y="2306625"/>
              <a:ext cx="1834800" cy="143400"/>
            </a:xfrm>
            <a:prstGeom prst="parallelogram">
              <a:avLst>
                <a:gd name="adj" fmla="val 96952"/>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r>
                <a:rPr lang="en">
                  <a:cs typeface="B Nazanin" panose="00000700000000000000" pitchFamily="2" charset="-78"/>
                </a:rPr>
                <a:t>  </a:t>
              </a:r>
              <a:endParaRPr>
                <a:cs typeface="B Nazanin" panose="00000700000000000000" pitchFamily="2" charset="-78"/>
              </a:endParaRPr>
            </a:p>
          </p:txBody>
        </p:sp>
        <p:sp>
          <p:nvSpPr>
            <p:cNvPr id="269" name="Google Shape;269;p32"/>
            <p:cNvSpPr/>
            <p:nvPr/>
          </p:nvSpPr>
          <p:spPr>
            <a:xfrm>
              <a:off x="1083125" y="2460449"/>
              <a:ext cx="1834800" cy="143400"/>
            </a:xfrm>
            <a:prstGeom prst="parallelogram">
              <a:avLst>
                <a:gd name="adj" fmla="val 96952"/>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73"/>
        <p:cNvGrpSpPr/>
        <p:nvPr/>
      </p:nvGrpSpPr>
      <p:grpSpPr>
        <a:xfrm>
          <a:off x="0" y="0"/>
          <a:ext cx="0" cy="0"/>
          <a:chOff x="0" y="0"/>
          <a:chExt cx="0" cy="0"/>
        </a:xfrm>
      </p:grpSpPr>
      <p:sp>
        <p:nvSpPr>
          <p:cNvPr id="274" name="Google Shape;274;p33"/>
          <p:cNvSpPr txBox="1">
            <a:spLocks noGrp="1"/>
          </p:cNvSpPr>
          <p:nvPr>
            <p:ph type="title"/>
          </p:nvPr>
        </p:nvSpPr>
        <p:spPr>
          <a:xfrm>
            <a:off x="548700" y="130849"/>
            <a:ext cx="8046600" cy="490800"/>
          </a:xfrm>
          <a:prstGeom prst="rect">
            <a:avLst/>
          </a:prstGeom>
        </p:spPr>
        <p:txBody>
          <a:bodyPr spcFirstLastPara="1" wrap="square" lIns="0" tIns="0" rIns="0" bIns="0" anchor="b" anchorCtr="0">
            <a:noAutofit/>
          </a:bodyPr>
          <a:lstStyle/>
          <a:p>
            <a:pPr marL="0" lvl="0" indent="0" algn="ctr" rtl="1">
              <a:spcBef>
                <a:spcPts val="0"/>
              </a:spcBef>
              <a:spcAft>
                <a:spcPts val="0"/>
              </a:spcAft>
              <a:buNone/>
            </a:pPr>
            <a:r>
              <a:rPr lang="fa-IR" dirty="0">
                <a:cs typeface="B Nazanin" panose="00000700000000000000" pitchFamily="2" charset="-78"/>
              </a:rPr>
              <a:t>بیایید برخی از مفاهیم را مرور کنیم</a:t>
            </a:r>
            <a:endParaRPr dirty="0">
              <a:cs typeface="B Nazanin" panose="00000700000000000000" pitchFamily="2" charset="-78"/>
            </a:endParaRPr>
          </a:p>
        </p:txBody>
      </p:sp>
      <p:sp>
        <p:nvSpPr>
          <p:cNvPr id="275" name="Google Shape;275;p33"/>
          <p:cNvSpPr txBox="1">
            <a:spLocks noGrp="1"/>
          </p:cNvSpPr>
          <p:nvPr>
            <p:ph type="body" idx="1"/>
          </p:nvPr>
        </p:nvSpPr>
        <p:spPr>
          <a:xfrm>
            <a:off x="890700" y="1200150"/>
            <a:ext cx="2299500" cy="1185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lnSpc>
                <a:spcPct val="150000"/>
              </a:lnSpc>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76" name="Google Shape;276;p33"/>
          <p:cNvSpPr txBox="1">
            <a:spLocks noGrp="1"/>
          </p:cNvSpPr>
          <p:nvPr>
            <p:ph type="body" idx="2"/>
          </p:nvPr>
        </p:nvSpPr>
        <p:spPr>
          <a:xfrm>
            <a:off x="3390025" y="1200150"/>
            <a:ext cx="2299500" cy="1185000"/>
          </a:xfrm>
          <a:prstGeom prst="rect">
            <a:avLst/>
          </a:prstGeom>
        </p:spPr>
        <p:txBody>
          <a:bodyPr spcFirstLastPara="1" wrap="square" lIns="0" tIns="0" rIns="0" bIns="0" anchor="t" anchorCtr="0">
            <a:noAutofit/>
          </a:bodyPr>
          <a:lstStyle/>
          <a:p>
            <a:pPr marL="0" indent="0" algn="r" rtl="1">
              <a:buNone/>
            </a:pPr>
            <a:r>
              <a:rPr lang="fa-IR" sz="1400" b="1" dirty="0">
                <a:cs typeface="B Nazanin" panose="00000700000000000000" pitchFamily="2" charset="-78"/>
              </a:rPr>
              <a:t>عنوان</a:t>
            </a:r>
            <a:endParaRPr lang="en-US" sz="1100" b="1" dirty="0">
              <a:cs typeface="B Nazanin" panose="00000700000000000000" pitchFamily="2" charset="-78"/>
            </a:endParaRPr>
          </a:p>
          <a:p>
            <a:pPr marL="0" lvl="0" indent="0" algn="r" rtl="1">
              <a:lnSpc>
                <a:spcPct val="150000"/>
              </a:lnSpc>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77" name="Google Shape;277;p33"/>
          <p:cNvSpPr txBox="1">
            <a:spLocks noGrp="1"/>
          </p:cNvSpPr>
          <p:nvPr>
            <p:ph type="body" idx="3"/>
          </p:nvPr>
        </p:nvSpPr>
        <p:spPr>
          <a:xfrm>
            <a:off x="5889350" y="1200150"/>
            <a:ext cx="2299500" cy="1185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400" b="1" dirty="0">
              <a:cs typeface="B Nazanin" panose="00000700000000000000" pitchFamily="2" charset="-78"/>
            </a:endParaRPr>
          </a:p>
          <a:p>
            <a:pPr marL="0" lvl="0" indent="0" algn="r" rtl="1">
              <a:lnSpc>
                <a:spcPct val="150000"/>
              </a:lnSpc>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78" name="Google Shape;278;p33"/>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19</a:t>
            </a:fld>
            <a:endParaRPr>
              <a:cs typeface="B Nazanin" panose="00000700000000000000" pitchFamily="2" charset="-78"/>
            </a:endParaRPr>
          </a:p>
        </p:txBody>
      </p:sp>
      <p:sp>
        <p:nvSpPr>
          <p:cNvPr id="279" name="Google Shape;279;p33"/>
          <p:cNvSpPr txBox="1">
            <a:spLocks noGrp="1"/>
          </p:cNvSpPr>
          <p:nvPr>
            <p:ph type="body" idx="1"/>
          </p:nvPr>
        </p:nvSpPr>
        <p:spPr>
          <a:xfrm>
            <a:off x="890700" y="2495550"/>
            <a:ext cx="2299500" cy="1185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lnSpc>
                <a:spcPct val="150000"/>
              </a:lnSpc>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0" name="Google Shape;280;p33"/>
          <p:cNvSpPr txBox="1">
            <a:spLocks noGrp="1"/>
          </p:cNvSpPr>
          <p:nvPr>
            <p:ph type="body" idx="2"/>
          </p:nvPr>
        </p:nvSpPr>
        <p:spPr>
          <a:xfrm>
            <a:off x="3390025" y="2495550"/>
            <a:ext cx="2299500" cy="1185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lnSpc>
                <a:spcPct val="150000"/>
              </a:lnSpc>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1" name="Google Shape;281;p33"/>
          <p:cNvSpPr txBox="1">
            <a:spLocks noGrp="1"/>
          </p:cNvSpPr>
          <p:nvPr>
            <p:ph type="body" idx="3"/>
          </p:nvPr>
        </p:nvSpPr>
        <p:spPr>
          <a:xfrm>
            <a:off x="5889350" y="2495550"/>
            <a:ext cx="2299500" cy="1185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lnSpc>
                <a:spcPct val="150000"/>
              </a:lnSpc>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6"/>
        <p:cNvGrpSpPr/>
        <p:nvPr/>
      </p:nvGrpSpPr>
      <p:grpSpPr>
        <a:xfrm>
          <a:off x="0" y="0"/>
          <a:ext cx="0" cy="0"/>
          <a:chOff x="0" y="0"/>
          <a:chExt cx="0" cy="0"/>
        </a:xfrm>
      </p:grpSpPr>
      <p:sp>
        <p:nvSpPr>
          <p:cNvPr id="77" name="Google Shape;77;p16"/>
          <p:cNvSpPr txBox="1">
            <a:spLocks noGrp="1"/>
          </p:cNvSpPr>
          <p:nvPr>
            <p:ph type="ctrTitle"/>
          </p:nvPr>
        </p:nvSpPr>
        <p:spPr>
          <a:xfrm>
            <a:off x="964200" y="149356"/>
            <a:ext cx="7215600" cy="1296672"/>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cs typeface="B Nazanin" panose="00000700000000000000" pitchFamily="2" charset="-78"/>
              </a:rPr>
              <a:t>این عنوان ارائه شما است</a:t>
            </a:r>
            <a:endParaRPr dirty="0">
              <a:cs typeface="B Nazanin" panose="00000700000000000000" pitchFamily="2" charset="-78"/>
            </a:endParaRPr>
          </a:p>
        </p:txBody>
      </p:sp>
      <p:sp>
        <p:nvSpPr>
          <p:cNvPr id="3" name="Google Shape;77;p16">
            <a:extLst>
              <a:ext uri="{FF2B5EF4-FFF2-40B4-BE49-F238E27FC236}">
                <a16:creationId xmlns:a16="http://schemas.microsoft.com/office/drawing/2014/main" id="{DD440EB3-DF68-4C94-A691-2842FBDDEEBA}"/>
              </a:ext>
            </a:extLst>
          </p:cNvPr>
          <p:cNvSpPr txBox="1">
            <a:spLocks/>
          </p:cNvSpPr>
          <p:nvPr/>
        </p:nvSpPr>
        <p:spPr>
          <a:xfrm>
            <a:off x="-159489" y="1349506"/>
            <a:ext cx="9462977" cy="1296672"/>
          </a:xfrm>
          <a:prstGeom prst="rect">
            <a:avLst/>
          </a:prstGeom>
          <a:noFill/>
          <a:ln>
            <a:noFill/>
          </a:ln>
          <a:effectLst>
            <a:outerShdw blurRad="85725" dist="28575" dir="5400000" algn="bl" rotWithShape="0">
              <a:schemeClr val="dk1">
                <a:alpha val="38000"/>
              </a:schemeClr>
            </a:outerShdw>
          </a:effectLst>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1pPr>
            <a:lvl2pPr marR="0" lvl="1"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2pPr>
            <a:lvl3pPr marR="0" lvl="2"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3pPr>
            <a:lvl4pPr marR="0" lvl="3"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4pPr>
            <a:lvl5pPr marR="0" lvl="4"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5pPr>
            <a:lvl6pPr marR="0" lvl="5"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6pPr>
            <a:lvl7pPr marR="0" lvl="6"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7pPr>
            <a:lvl8pPr marR="0" lvl="7"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8pPr>
            <a:lvl9pPr marR="0" lvl="8" algn="ctr" rtl="0">
              <a:lnSpc>
                <a:spcPct val="90000"/>
              </a:lnSpc>
              <a:spcBef>
                <a:spcPts val="0"/>
              </a:spcBef>
              <a:spcAft>
                <a:spcPts val="0"/>
              </a:spcAft>
              <a:buClr>
                <a:schemeClr val="lt1"/>
              </a:buClr>
              <a:buSzPts val="4800"/>
              <a:buFont typeface="Lexend Deca"/>
              <a:buNone/>
              <a:defRPr sz="4800" b="1" i="0" u="none" strike="noStrike" cap="none">
                <a:solidFill>
                  <a:schemeClr val="lt1"/>
                </a:solidFill>
                <a:latin typeface="Lexend Deca"/>
                <a:ea typeface="Lexend Deca"/>
                <a:cs typeface="Lexend Deca"/>
                <a:sym typeface="Lexend Deca"/>
              </a:defRPr>
            </a:lvl9pPr>
          </a:lstStyle>
          <a:p>
            <a:r>
              <a:rPr lang="fa-IR" sz="6000" dirty="0">
                <a:solidFill>
                  <a:srgbClr val="FF0000"/>
                </a:solidFill>
                <a:cs typeface="B Nazanin" panose="00000700000000000000" pitchFamily="2" charset="-78"/>
              </a:rPr>
              <a:t>قالب پاورپوینت معماری – تم شهری مدرن</a:t>
            </a:r>
          </a:p>
        </p:txBody>
      </p:sp>
    </p:spTree>
    <p:extLst>
      <p:ext uri="{BB962C8B-B14F-4D97-AF65-F5344CB8AC3E}">
        <p14:creationId xmlns:p14="http://schemas.microsoft.com/office/powerpoint/2010/main" val="26802086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85"/>
        <p:cNvGrpSpPr/>
        <p:nvPr/>
      </p:nvGrpSpPr>
      <p:grpSpPr>
        <a:xfrm>
          <a:off x="0" y="0"/>
          <a:ext cx="0" cy="0"/>
          <a:chOff x="0" y="0"/>
          <a:chExt cx="0" cy="0"/>
        </a:xfrm>
      </p:grpSpPr>
      <p:sp>
        <p:nvSpPr>
          <p:cNvPr id="286" name="Google Shape;286;p34"/>
          <p:cNvSpPr txBox="1">
            <a:spLocks noGrp="1"/>
          </p:cNvSpPr>
          <p:nvPr>
            <p:ph type="body" idx="1"/>
          </p:nvPr>
        </p:nvSpPr>
        <p:spPr>
          <a:xfrm>
            <a:off x="678250" y="4277300"/>
            <a:ext cx="7787400" cy="445800"/>
          </a:xfrm>
          <a:prstGeom prst="rect">
            <a:avLst/>
          </a:prstGeom>
        </p:spPr>
        <p:txBody>
          <a:bodyPr spcFirstLastPara="1" wrap="square" lIns="0" tIns="0" rIns="0" bIns="0" anchor="t" anchorCtr="0">
            <a:noAutofit/>
          </a:bodyPr>
          <a:lstStyle/>
          <a:p>
            <a:pPr marL="0" lvl="0" indent="0" algn="ctr" rtl="1">
              <a:spcBef>
                <a:spcPts val="360"/>
              </a:spcBef>
              <a:spcAft>
                <a:spcPts val="0"/>
              </a:spcAft>
              <a:buNone/>
            </a:pPr>
            <a:r>
              <a:rPr lang="fa-IR" dirty="0">
                <a:cs typeface="B Nazanin" panose="00000700000000000000" pitchFamily="2" charset="-78"/>
              </a:rPr>
              <a:t>می توانید نمودارها را از </a:t>
            </a:r>
            <a:r>
              <a:rPr lang="en-US" dirty="0">
                <a:cs typeface="B Nazanin" panose="00000700000000000000" pitchFamily="2" charset="-78"/>
              </a:rPr>
              <a:t>Excel </a:t>
            </a:r>
            <a:r>
              <a:rPr lang="fa-IR" dirty="0">
                <a:cs typeface="B Nazanin" panose="00000700000000000000" pitchFamily="2" charset="-78"/>
              </a:rPr>
              <a:t>یا </a:t>
            </a:r>
            <a:r>
              <a:rPr lang="en-US" dirty="0">
                <a:cs typeface="B Nazanin" panose="00000700000000000000" pitchFamily="2" charset="-78"/>
              </a:rPr>
              <a:t>Google Sheets </a:t>
            </a:r>
            <a:r>
              <a:rPr lang="fa-IR" dirty="0">
                <a:cs typeface="B Nazanin" panose="00000700000000000000" pitchFamily="2" charset="-78"/>
              </a:rPr>
              <a:t>وارد کنید</a:t>
            </a:r>
            <a:endParaRPr dirty="0">
              <a:cs typeface="B Nazanin" panose="00000700000000000000" pitchFamily="2" charset="-78"/>
            </a:endParaRPr>
          </a:p>
        </p:txBody>
      </p:sp>
      <p:sp>
        <p:nvSpPr>
          <p:cNvPr id="287" name="Google Shape;287;p34"/>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20</a:t>
            </a:fld>
            <a:endParaRPr>
              <a:cs typeface="B Nazanin" panose="00000700000000000000" pitchFamily="2" charset="-78"/>
            </a:endParaRPr>
          </a:p>
        </p:txBody>
      </p:sp>
      <p:cxnSp>
        <p:nvCxnSpPr>
          <p:cNvPr id="288" name="Google Shape;288;p34"/>
          <p:cNvCxnSpPr/>
          <p:nvPr/>
        </p:nvCxnSpPr>
        <p:spPr>
          <a:xfrm>
            <a:off x="952500" y="1074701"/>
            <a:ext cx="7239000" cy="0"/>
          </a:xfrm>
          <a:prstGeom prst="straightConnector1">
            <a:avLst/>
          </a:prstGeom>
          <a:noFill/>
          <a:ln w="9525" cap="flat" cmpd="sng">
            <a:solidFill>
              <a:schemeClr val="lt2"/>
            </a:solidFill>
            <a:prstDash val="solid"/>
            <a:round/>
            <a:headEnd type="none" w="med" len="med"/>
            <a:tailEnd type="none" w="med" len="med"/>
          </a:ln>
        </p:spPr>
      </p:cxnSp>
      <p:cxnSp>
        <p:nvCxnSpPr>
          <p:cNvPr id="289" name="Google Shape;289;p34"/>
          <p:cNvCxnSpPr/>
          <p:nvPr/>
        </p:nvCxnSpPr>
        <p:spPr>
          <a:xfrm>
            <a:off x="952500" y="1784183"/>
            <a:ext cx="7239000" cy="0"/>
          </a:xfrm>
          <a:prstGeom prst="straightConnector1">
            <a:avLst/>
          </a:prstGeom>
          <a:noFill/>
          <a:ln w="9525" cap="flat" cmpd="sng">
            <a:solidFill>
              <a:schemeClr val="lt2"/>
            </a:solidFill>
            <a:prstDash val="solid"/>
            <a:round/>
            <a:headEnd type="none" w="med" len="med"/>
            <a:tailEnd type="none" w="med" len="med"/>
          </a:ln>
        </p:spPr>
      </p:cxnSp>
      <p:cxnSp>
        <p:nvCxnSpPr>
          <p:cNvPr id="290" name="Google Shape;290;p34"/>
          <p:cNvCxnSpPr/>
          <p:nvPr/>
        </p:nvCxnSpPr>
        <p:spPr>
          <a:xfrm>
            <a:off x="952500" y="2493664"/>
            <a:ext cx="7239000" cy="0"/>
          </a:xfrm>
          <a:prstGeom prst="straightConnector1">
            <a:avLst/>
          </a:prstGeom>
          <a:noFill/>
          <a:ln w="9525" cap="flat" cmpd="sng">
            <a:solidFill>
              <a:schemeClr val="lt2"/>
            </a:solidFill>
            <a:prstDash val="solid"/>
            <a:round/>
            <a:headEnd type="none" w="med" len="med"/>
            <a:tailEnd type="none" w="med" len="med"/>
          </a:ln>
        </p:spPr>
      </p:cxnSp>
      <p:cxnSp>
        <p:nvCxnSpPr>
          <p:cNvPr id="291" name="Google Shape;291;p34"/>
          <p:cNvCxnSpPr/>
          <p:nvPr/>
        </p:nvCxnSpPr>
        <p:spPr>
          <a:xfrm>
            <a:off x="952500" y="3203146"/>
            <a:ext cx="7239000" cy="0"/>
          </a:xfrm>
          <a:prstGeom prst="straightConnector1">
            <a:avLst/>
          </a:prstGeom>
          <a:noFill/>
          <a:ln w="9525" cap="flat" cmpd="sng">
            <a:solidFill>
              <a:schemeClr val="lt2"/>
            </a:solidFill>
            <a:prstDash val="solid"/>
            <a:round/>
            <a:headEnd type="none" w="med" len="med"/>
            <a:tailEnd type="none" w="med" len="med"/>
          </a:ln>
        </p:spPr>
      </p:cxnSp>
      <p:cxnSp>
        <p:nvCxnSpPr>
          <p:cNvPr id="292" name="Google Shape;292;p34"/>
          <p:cNvCxnSpPr/>
          <p:nvPr/>
        </p:nvCxnSpPr>
        <p:spPr>
          <a:xfrm>
            <a:off x="952500" y="3934526"/>
            <a:ext cx="7239000" cy="0"/>
          </a:xfrm>
          <a:prstGeom prst="straightConnector1">
            <a:avLst/>
          </a:prstGeom>
          <a:noFill/>
          <a:ln w="9525" cap="flat" cmpd="sng">
            <a:solidFill>
              <a:schemeClr val="lt2"/>
            </a:solidFill>
            <a:prstDash val="solid"/>
            <a:round/>
            <a:headEnd type="none" w="med" len="med"/>
            <a:tailEnd type="none" w="med" len="med"/>
          </a:ln>
        </p:spPr>
      </p:cxnSp>
      <p:sp>
        <p:nvSpPr>
          <p:cNvPr id="293" name="Google Shape;293;p34"/>
          <p:cNvSpPr txBox="1"/>
          <p:nvPr/>
        </p:nvSpPr>
        <p:spPr>
          <a:xfrm>
            <a:off x="952500" y="915950"/>
            <a:ext cx="364500" cy="30303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None/>
            </a:pPr>
            <a:r>
              <a:rPr lang="en" sz="1000" dirty="0">
                <a:solidFill>
                  <a:schemeClr val="dk2"/>
                </a:solidFill>
                <a:latin typeface="Open Sans"/>
                <a:ea typeface="Open Sans"/>
                <a:cs typeface="B Nazanin" panose="00000700000000000000" pitchFamily="2" charset="-78"/>
                <a:sym typeface="Open Sans"/>
              </a:rPr>
              <a:t>4000</a:t>
            </a:r>
            <a:endParaRPr sz="1000" dirty="0">
              <a:solidFill>
                <a:schemeClr val="dk2"/>
              </a:solidFill>
              <a:latin typeface="Open Sans"/>
              <a:ea typeface="Open Sans"/>
              <a:cs typeface="B Nazanin" panose="00000700000000000000" pitchFamily="2" charset="-78"/>
              <a:sym typeface="Open Sans"/>
            </a:endParaRPr>
          </a:p>
          <a:p>
            <a:pPr marL="0" marR="0" lvl="0" indent="0" algn="r" rtl="0">
              <a:lnSpc>
                <a:spcPct val="100000"/>
              </a:lnSpc>
              <a:spcBef>
                <a:spcPts val="4400"/>
              </a:spcBef>
              <a:spcAft>
                <a:spcPts val="0"/>
              </a:spcAft>
              <a:buNone/>
            </a:pPr>
            <a:r>
              <a:rPr lang="en" sz="1000" dirty="0">
                <a:solidFill>
                  <a:schemeClr val="dk2"/>
                </a:solidFill>
                <a:latin typeface="Open Sans"/>
                <a:ea typeface="Open Sans"/>
                <a:cs typeface="B Nazanin" panose="00000700000000000000" pitchFamily="2" charset="-78"/>
                <a:sym typeface="Open Sans"/>
              </a:rPr>
              <a:t>3000</a:t>
            </a:r>
            <a:endParaRPr sz="1000" dirty="0">
              <a:solidFill>
                <a:schemeClr val="dk2"/>
              </a:solidFill>
              <a:latin typeface="Open Sans"/>
              <a:ea typeface="Open Sans"/>
              <a:cs typeface="B Nazanin" panose="00000700000000000000" pitchFamily="2" charset="-78"/>
              <a:sym typeface="Open Sans"/>
            </a:endParaRPr>
          </a:p>
          <a:p>
            <a:pPr marL="0" marR="0" lvl="0" indent="0" algn="r" rtl="0">
              <a:lnSpc>
                <a:spcPct val="100000"/>
              </a:lnSpc>
              <a:spcBef>
                <a:spcPts val="4400"/>
              </a:spcBef>
              <a:spcAft>
                <a:spcPts val="0"/>
              </a:spcAft>
              <a:buNone/>
            </a:pPr>
            <a:r>
              <a:rPr lang="en" sz="1000" dirty="0">
                <a:solidFill>
                  <a:schemeClr val="dk2"/>
                </a:solidFill>
                <a:latin typeface="Open Sans"/>
                <a:ea typeface="Open Sans"/>
                <a:cs typeface="B Nazanin" panose="00000700000000000000" pitchFamily="2" charset="-78"/>
                <a:sym typeface="Open Sans"/>
              </a:rPr>
              <a:t>2000</a:t>
            </a:r>
            <a:endParaRPr sz="1000" dirty="0">
              <a:solidFill>
                <a:schemeClr val="dk2"/>
              </a:solidFill>
              <a:latin typeface="Open Sans"/>
              <a:ea typeface="Open Sans"/>
              <a:cs typeface="B Nazanin" panose="00000700000000000000" pitchFamily="2" charset="-78"/>
              <a:sym typeface="Open Sans"/>
            </a:endParaRPr>
          </a:p>
          <a:p>
            <a:pPr marL="0" marR="0" lvl="0" indent="0" algn="r" rtl="0">
              <a:lnSpc>
                <a:spcPct val="100000"/>
              </a:lnSpc>
              <a:spcBef>
                <a:spcPts val="4400"/>
              </a:spcBef>
              <a:spcAft>
                <a:spcPts val="0"/>
              </a:spcAft>
              <a:buNone/>
            </a:pPr>
            <a:r>
              <a:rPr lang="en" sz="1000" dirty="0">
                <a:solidFill>
                  <a:schemeClr val="dk2"/>
                </a:solidFill>
                <a:latin typeface="Open Sans"/>
                <a:ea typeface="Open Sans"/>
                <a:cs typeface="B Nazanin" panose="00000700000000000000" pitchFamily="2" charset="-78"/>
                <a:sym typeface="Open Sans"/>
              </a:rPr>
              <a:t>1000</a:t>
            </a:r>
            <a:endParaRPr sz="1000" dirty="0">
              <a:solidFill>
                <a:schemeClr val="dk2"/>
              </a:solidFill>
              <a:latin typeface="Open Sans"/>
              <a:ea typeface="Open Sans"/>
              <a:cs typeface="B Nazanin" panose="00000700000000000000" pitchFamily="2" charset="-78"/>
              <a:sym typeface="Open Sans"/>
            </a:endParaRPr>
          </a:p>
          <a:p>
            <a:pPr marL="0" marR="0" lvl="0" indent="0" algn="r" rtl="0">
              <a:lnSpc>
                <a:spcPct val="100000"/>
              </a:lnSpc>
              <a:spcBef>
                <a:spcPts val="4400"/>
              </a:spcBef>
              <a:spcAft>
                <a:spcPts val="4400"/>
              </a:spcAft>
              <a:buNone/>
            </a:pPr>
            <a:r>
              <a:rPr lang="en" sz="1000" dirty="0">
                <a:solidFill>
                  <a:schemeClr val="dk2"/>
                </a:solidFill>
                <a:latin typeface="Open Sans"/>
                <a:ea typeface="Open Sans"/>
                <a:cs typeface="B Nazanin" panose="00000700000000000000" pitchFamily="2" charset="-78"/>
                <a:sym typeface="Open Sans"/>
              </a:rPr>
              <a:t>0</a:t>
            </a:r>
            <a:endParaRPr sz="1000" dirty="0">
              <a:solidFill>
                <a:schemeClr val="dk2"/>
              </a:solidFill>
              <a:latin typeface="Open Sans"/>
              <a:ea typeface="Open Sans"/>
              <a:cs typeface="B Nazanin" panose="00000700000000000000" pitchFamily="2" charset="-78"/>
              <a:sym typeface="Open Sans"/>
            </a:endParaRPr>
          </a:p>
        </p:txBody>
      </p:sp>
      <p:sp>
        <p:nvSpPr>
          <p:cNvPr id="294" name="Google Shape;294;p34"/>
          <p:cNvSpPr/>
          <p:nvPr/>
        </p:nvSpPr>
        <p:spPr>
          <a:xfrm>
            <a:off x="1572782" y="2380937"/>
            <a:ext cx="233700" cy="1553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95" name="Google Shape;295;p34"/>
          <p:cNvSpPr/>
          <p:nvPr/>
        </p:nvSpPr>
        <p:spPr>
          <a:xfrm>
            <a:off x="1887026" y="1986874"/>
            <a:ext cx="233700" cy="1947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96" name="Google Shape;296;p34"/>
          <p:cNvSpPr/>
          <p:nvPr/>
        </p:nvSpPr>
        <p:spPr>
          <a:xfrm>
            <a:off x="2201270" y="2493664"/>
            <a:ext cx="233700" cy="14412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97" name="Google Shape;297;p34"/>
          <p:cNvSpPr/>
          <p:nvPr/>
        </p:nvSpPr>
        <p:spPr>
          <a:xfrm>
            <a:off x="3325786" y="2694727"/>
            <a:ext cx="233700" cy="1239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98" name="Google Shape;298;p34"/>
          <p:cNvSpPr/>
          <p:nvPr/>
        </p:nvSpPr>
        <p:spPr>
          <a:xfrm>
            <a:off x="3640031" y="2096344"/>
            <a:ext cx="233700" cy="18384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99" name="Google Shape;299;p34"/>
          <p:cNvSpPr/>
          <p:nvPr/>
        </p:nvSpPr>
        <p:spPr>
          <a:xfrm>
            <a:off x="3954275" y="1229025"/>
            <a:ext cx="233700" cy="2706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00" name="Google Shape;300;p34"/>
          <p:cNvSpPr/>
          <p:nvPr/>
        </p:nvSpPr>
        <p:spPr>
          <a:xfrm>
            <a:off x="5078791" y="2140120"/>
            <a:ext cx="233700" cy="179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01" name="Google Shape;301;p34"/>
          <p:cNvSpPr/>
          <p:nvPr/>
        </p:nvSpPr>
        <p:spPr>
          <a:xfrm>
            <a:off x="5393035" y="1074577"/>
            <a:ext cx="233700" cy="28602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02" name="Google Shape;302;p34"/>
          <p:cNvSpPr/>
          <p:nvPr/>
        </p:nvSpPr>
        <p:spPr>
          <a:xfrm>
            <a:off x="5707280" y="2322562"/>
            <a:ext cx="233700" cy="1611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03" name="Google Shape;303;p34"/>
          <p:cNvSpPr/>
          <p:nvPr/>
        </p:nvSpPr>
        <p:spPr>
          <a:xfrm>
            <a:off x="6831796" y="2753101"/>
            <a:ext cx="233700" cy="1181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04" name="Google Shape;304;p34"/>
          <p:cNvSpPr/>
          <p:nvPr/>
        </p:nvSpPr>
        <p:spPr>
          <a:xfrm>
            <a:off x="7146040" y="1293620"/>
            <a:ext cx="233700" cy="26412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05" name="Google Shape;305;p34"/>
          <p:cNvSpPr/>
          <p:nvPr/>
        </p:nvSpPr>
        <p:spPr>
          <a:xfrm>
            <a:off x="7460284" y="1607410"/>
            <a:ext cx="233700" cy="23274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09"/>
        <p:cNvGrpSpPr/>
        <p:nvPr/>
      </p:nvGrpSpPr>
      <p:grpSpPr>
        <a:xfrm>
          <a:off x="0" y="0"/>
          <a:ext cx="0" cy="0"/>
          <a:chOff x="0" y="0"/>
          <a:chExt cx="0" cy="0"/>
        </a:xfrm>
      </p:grpSpPr>
      <p:sp>
        <p:nvSpPr>
          <p:cNvPr id="310" name="Google Shape;310;p35"/>
          <p:cNvSpPr txBox="1">
            <a:spLocks noGrp="1"/>
          </p:cNvSpPr>
          <p:nvPr>
            <p:ph type="body" idx="4294967295"/>
          </p:nvPr>
        </p:nvSpPr>
        <p:spPr>
          <a:xfrm>
            <a:off x="1069361" y="1100826"/>
            <a:ext cx="2316900" cy="2240100"/>
          </a:xfrm>
          <a:prstGeom prst="rect">
            <a:avLst/>
          </a:prstGeom>
          <a:effectLst>
            <a:outerShdw blurRad="57150" dist="19050" dir="5400000" algn="bl" rotWithShape="0">
              <a:schemeClr val="dk1">
                <a:alpha val="20000"/>
              </a:schemeClr>
            </a:outerShdw>
          </a:effectLst>
        </p:spPr>
        <p:txBody>
          <a:bodyPr spcFirstLastPara="1" wrap="square" lIns="0" tIns="0" rIns="0" bIns="0" anchor="ctr" anchorCtr="0">
            <a:noAutofit/>
          </a:bodyPr>
          <a:lstStyle/>
          <a:p>
            <a:pPr marL="0" lvl="0" indent="0" algn="r">
              <a:spcBef>
                <a:spcPts val="600"/>
              </a:spcBef>
              <a:spcAft>
                <a:spcPts val="0"/>
              </a:spcAft>
              <a:buNone/>
            </a:pPr>
            <a:r>
              <a:rPr lang="fa-IR" sz="2800" b="1" dirty="0">
                <a:solidFill>
                  <a:schemeClr val="lt1"/>
                </a:solidFill>
                <a:latin typeface="Lexend Deca"/>
                <a:ea typeface="Lexend Deca"/>
                <a:cs typeface="B Nazanin" panose="00000700000000000000" pitchFamily="2" charset="-78"/>
                <a:sym typeface="Lexend Deca"/>
              </a:rPr>
              <a:t>پروژه موبایل</a:t>
            </a:r>
            <a:endParaRPr b="1" dirty="0">
              <a:solidFill>
                <a:schemeClr val="lt1"/>
              </a:solidFill>
              <a:latin typeface="Lexend Deca"/>
              <a:ea typeface="Lexend Deca"/>
              <a:cs typeface="B Nazanin" panose="00000700000000000000" pitchFamily="2" charset="-78"/>
              <a:sym typeface="Lexend Deca"/>
            </a:endParaRPr>
          </a:p>
        </p:txBody>
      </p:sp>
      <p:sp>
        <p:nvSpPr>
          <p:cNvPr id="311" name="Google Shape;311;p35"/>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21</a:t>
            </a:fld>
            <a:endParaRPr>
              <a:cs typeface="B Nazanin" panose="00000700000000000000" pitchFamily="2" charset="-78"/>
            </a:endParaRPr>
          </a:p>
        </p:txBody>
      </p:sp>
      <p:grpSp>
        <p:nvGrpSpPr>
          <p:cNvPr id="312" name="Google Shape;312;p35"/>
          <p:cNvGrpSpPr/>
          <p:nvPr/>
        </p:nvGrpSpPr>
        <p:grpSpPr>
          <a:xfrm>
            <a:off x="3512225" y="373572"/>
            <a:ext cx="2119546" cy="4396359"/>
            <a:chOff x="2547150" y="238125"/>
            <a:chExt cx="2525675" cy="5238750"/>
          </a:xfrm>
        </p:grpSpPr>
        <p:sp>
          <p:nvSpPr>
            <p:cNvPr id="313" name="Google Shape;313;p35"/>
            <p:cNvSpPr/>
            <p:nvPr/>
          </p:nvSpPr>
          <p:spPr>
            <a:xfrm>
              <a:off x="2547150" y="238125"/>
              <a:ext cx="2525675" cy="5238750"/>
            </a:xfrm>
            <a:custGeom>
              <a:avLst/>
              <a:gdLst/>
              <a:ahLst/>
              <a:cxnLst/>
              <a:rect l="l" t="t" r="r" b="b"/>
              <a:pathLst>
                <a:path w="101027" h="209550" extrusionOk="0">
                  <a:moveTo>
                    <a:pt x="98629" y="18886"/>
                  </a:moveTo>
                  <a:lnTo>
                    <a:pt x="98629" y="190364"/>
                  </a:lnTo>
                  <a:lnTo>
                    <a:pt x="2398" y="190364"/>
                  </a:lnTo>
                  <a:lnTo>
                    <a:pt x="2398" y="18886"/>
                  </a:lnTo>
                  <a:close/>
                  <a:moveTo>
                    <a:pt x="10343" y="0"/>
                  </a:moveTo>
                  <a:lnTo>
                    <a:pt x="9293" y="75"/>
                  </a:lnTo>
                  <a:lnTo>
                    <a:pt x="8244" y="225"/>
                  </a:lnTo>
                  <a:lnTo>
                    <a:pt x="7270" y="450"/>
                  </a:lnTo>
                  <a:lnTo>
                    <a:pt x="6295" y="824"/>
                  </a:lnTo>
                  <a:lnTo>
                    <a:pt x="5396" y="1274"/>
                  </a:lnTo>
                  <a:lnTo>
                    <a:pt x="4572" y="1799"/>
                  </a:lnTo>
                  <a:lnTo>
                    <a:pt x="3747" y="2398"/>
                  </a:lnTo>
                  <a:lnTo>
                    <a:pt x="2998" y="3073"/>
                  </a:lnTo>
                  <a:lnTo>
                    <a:pt x="2323" y="3747"/>
                  </a:lnTo>
                  <a:lnTo>
                    <a:pt x="1724" y="4572"/>
                  </a:lnTo>
                  <a:lnTo>
                    <a:pt x="1199" y="5396"/>
                  </a:lnTo>
                  <a:lnTo>
                    <a:pt x="824" y="6370"/>
                  </a:lnTo>
                  <a:lnTo>
                    <a:pt x="450" y="7270"/>
                  </a:lnTo>
                  <a:lnTo>
                    <a:pt x="225" y="8319"/>
                  </a:lnTo>
                  <a:lnTo>
                    <a:pt x="0" y="9293"/>
                  </a:lnTo>
                  <a:lnTo>
                    <a:pt x="0" y="10343"/>
                  </a:lnTo>
                  <a:lnTo>
                    <a:pt x="0" y="199207"/>
                  </a:lnTo>
                  <a:lnTo>
                    <a:pt x="0" y="200257"/>
                  </a:lnTo>
                  <a:lnTo>
                    <a:pt x="225" y="201231"/>
                  </a:lnTo>
                  <a:lnTo>
                    <a:pt x="450" y="202280"/>
                  </a:lnTo>
                  <a:lnTo>
                    <a:pt x="824" y="203180"/>
                  </a:lnTo>
                  <a:lnTo>
                    <a:pt x="1199" y="204154"/>
                  </a:lnTo>
                  <a:lnTo>
                    <a:pt x="1724" y="204978"/>
                  </a:lnTo>
                  <a:lnTo>
                    <a:pt x="2323" y="205803"/>
                  </a:lnTo>
                  <a:lnTo>
                    <a:pt x="2998" y="206477"/>
                  </a:lnTo>
                  <a:lnTo>
                    <a:pt x="3747" y="207152"/>
                  </a:lnTo>
                  <a:lnTo>
                    <a:pt x="4572" y="207751"/>
                  </a:lnTo>
                  <a:lnTo>
                    <a:pt x="5396" y="208276"/>
                  </a:lnTo>
                  <a:lnTo>
                    <a:pt x="6295" y="208726"/>
                  </a:lnTo>
                  <a:lnTo>
                    <a:pt x="7270" y="209100"/>
                  </a:lnTo>
                  <a:lnTo>
                    <a:pt x="8244" y="209325"/>
                  </a:lnTo>
                  <a:lnTo>
                    <a:pt x="9293" y="209475"/>
                  </a:lnTo>
                  <a:lnTo>
                    <a:pt x="10343" y="209550"/>
                  </a:lnTo>
                  <a:lnTo>
                    <a:pt x="90610" y="209550"/>
                  </a:lnTo>
                  <a:lnTo>
                    <a:pt x="91659" y="209475"/>
                  </a:lnTo>
                  <a:lnTo>
                    <a:pt x="92708" y="209325"/>
                  </a:lnTo>
                  <a:lnTo>
                    <a:pt x="93682" y="209100"/>
                  </a:lnTo>
                  <a:lnTo>
                    <a:pt x="94657" y="208726"/>
                  </a:lnTo>
                  <a:lnTo>
                    <a:pt x="95556" y="208276"/>
                  </a:lnTo>
                  <a:lnTo>
                    <a:pt x="96455" y="207751"/>
                  </a:lnTo>
                  <a:lnTo>
                    <a:pt x="97205" y="207152"/>
                  </a:lnTo>
                  <a:lnTo>
                    <a:pt x="97954" y="206477"/>
                  </a:lnTo>
                  <a:lnTo>
                    <a:pt x="98629" y="205803"/>
                  </a:lnTo>
                  <a:lnTo>
                    <a:pt x="99228" y="204978"/>
                  </a:lnTo>
                  <a:lnTo>
                    <a:pt x="99753" y="204154"/>
                  </a:lnTo>
                  <a:lnTo>
                    <a:pt x="100203" y="203180"/>
                  </a:lnTo>
                  <a:lnTo>
                    <a:pt x="100577" y="202280"/>
                  </a:lnTo>
                  <a:lnTo>
                    <a:pt x="100802" y="201231"/>
                  </a:lnTo>
                  <a:lnTo>
                    <a:pt x="100952" y="200257"/>
                  </a:lnTo>
                  <a:lnTo>
                    <a:pt x="101027" y="199207"/>
                  </a:lnTo>
                  <a:lnTo>
                    <a:pt x="101027" y="10343"/>
                  </a:lnTo>
                  <a:lnTo>
                    <a:pt x="100952" y="9293"/>
                  </a:lnTo>
                  <a:lnTo>
                    <a:pt x="100802" y="8319"/>
                  </a:lnTo>
                  <a:lnTo>
                    <a:pt x="100577" y="7270"/>
                  </a:lnTo>
                  <a:lnTo>
                    <a:pt x="100203" y="6370"/>
                  </a:lnTo>
                  <a:lnTo>
                    <a:pt x="99753" y="5396"/>
                  </a:lnTo>
                  <a:lnTo>
                    <a:pt x="99228" y="4572"/>
                  </a:lnTo>
                  <a:lnTo>
                    <a:pt x="98629" y="3747"/>
                  </a:lnTo>
                  <a:lnTo>
                    <a:pt x="97954" y="3073"/>
                  </a:lnTo>
                  <a:lnTo>
                    <a:pt x="97205" y="2398"/>
                  </a:lnTo>
                  <a:lnTo>
                    <a:pt x="96455" y="1799"/>
                  </a:lnTo>
                  <a:lnTo>
                    <a:pt x="95556" y="1274"/>
                  </a:lnTo>
                  <a:lnTo>
                    <a:pt x="94657" y="824"/>
                  </a:lnTo>
                  <a:lnTo>
                    <a:pt x="93682" y="450"/>
                  </a:lnTo>
                  <a:lnTo>
                    <a:pt x="92708" y="225"/>
                  </a:lnTo>
                  <a:lnTo>
                    <a:pt x="91659" y="75"/>
                  </a:lnTo>
                  <a:lnTo>
                    <a:pt x="90610" y="0"/>
                  </a:lnTo>
                  <a:close/>
                </a:path>
              </a:pathLst>
            </a:custGeom>
            <a:solidFill>
              <a:srgbClr val="FFFFFF"/>
            </a:solidFill>
            <a:ln>
              <a:noFill/>
            </a:ln>
            <a:effectLst>
              <a:outerShdw blurRad="257175" dist="76200" dir="5400000" algn="bl" rotWithShape="0">
                <a:schemeClr val="dk1">
                  <a:alpha val="2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35"/>
            <p:cNvSpPr/>
            <p:nvPr/>
          </p:nvSpPr>
          <p:spPr>
            <a:xfrm>
              <a:off x="3557025" y="5147100"/>
              <a:ext cx="504050" cy="179900"/>
            </a:xfrm>
            <a:custGeom>
              <a:avLst/>
              <a:gdLst/>
              <a:ahLst/>
              <a:cxnLst/>
              <a:rect l="l" t="t" r="r" b="b"/>
              <a:pathLst>
                <a:path w="20162" h="7196" extrusionOk="0">
                  <a:moveTo>
                    <a:pt x="3598" y="0"/>
                  </a:moveTo>
                  <a:lnTo>
                    <a:pt x="2849" y="75"/>
                  </a:lnTo>
                  <a:lnTo>
                    <a:pt x="2174" y="300"/>
                  </a:lnTo>
                  <a:lnTo>
                    <a:pt x="1575" y="600"/>
                  </a:lnTo>
                  <a:lnTo>
                    <a:pt x="1050" y="1050"/>
                  </a:lnTo>
                  <a:lnTo>
                    <a:pt x="600" y="1574"/>
                  </a:lnTo>
                  <a:lnTo>
                    <a:pt x="301" y="2174"/>
                  </a:lnTo>
                  <a:lnTo>
                    <a:pt x="76" y="2848"/>
                  </a:lnTo>
                  <a:lnTo>
                    <a:pt x="1" y="3598"/>
                  </a:lnTo>
                  <a:lnTo>
                    <a:pt x="76" y="4347"/>
                  </a:lnTo>
                  <a:lnTo>
                    <a:pt x="301" y="5022"/>
                  </a:lnTo>
                  <a:lnTo>
                    <a:pt x="600" y="5621"/>
                  </a:lnTo>
                  <a:lnTo>
                    <a:pt x="1050" y="6146"/>
                  </a:lnTo>
                  <a:lnTo>
                    <a:pt x="1575" y="6596"/>
                  </a:lnTo>
                  <a:lnTo>
                    <a:pt x="2174" y="6896"/>
                  </a:lnTo>
                  <a:lnTo>
                    <a:pt x="2849" y="7120"/>
                  </a:lnTo>
                  <a:lnTo>
                    <a:pt x="3598" y="7195"/>
                  </a:lnTo>
                  <a:lnTo>
                    <a:pt x="16639" y="7195"/>
                  </a:lnTo>
                  <a:lnTo>
                    <a:pt x="17313" y="7120"/>
                  </a:lnTo>
                  <a:lnTo>
                    <a:pt x="17988" y="6896"/>
                  </a:lnTo>
                  <a:lnTo>
                    <a:pt x="18587" y="6596"/>
                  </a:lnTo>
                  <a:lnTo>
                    <a:pt x="19112" y="6146"/>
                  </a:lnTo>
                  <a:lnTo>
                    <a:pt x="19562" y="5621"/>
                  </a:lnTo>
                  <a:lnTo>
                    <a:pt x="19861" y="5022"/>
                  </a:lnTo>
                  <a:lnTo>
                    <a:pt x="20086" y="4347"/>
                  </a:lnTo>
                  <a:lnTo>
                    <a:pt x="20161" y="3598"/>
                  </a:lnTo>
                  <a:lnTo>
                    <a:pt x="20086" y="2848"/>
                  </a:lnTo>
                  <a:lnTo>
                    <a:pt x="19861" y="2174"/>
                  </a:lnTo>
                  <a:lnTo>
                    <a:pt x="19562" y="1574"/>
                  </a:lnTo>
                  <a:lnTo>
                    <a:pt x="19112" y="1050"/>
                  </a:lnTo>
                  <a:lnTo>
                    <a:pt x="18587" y="600"/>
                  </a:lnTo>
                  <a:lnTo>
                    <a:pt x="17988" y="300"/>
                  </a:lnTo>
                  <a:lnTo>
                    <a:pt x="17313" y="75"/>
                  </a:lnTo>
                  <a:lnTo>
                    <a:pt x="16639"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35"/>
            <p:cNvSpPr/>
            <p:nvPr/>
          </p:nvSpPr>
          <p:spPr>
            <a:xfrm>
              <a:off x="3008050" y="423600"/>
              <a:ext cx="99325" cy="99325"/>
            </a:xfrm>
            <a:custGeom>
              <a:avLst/>
              <a:gdLst/>
              <a:ahLst/>
              <a:cxnLst/>
              <a:rect l="l" t="t" r="r" b="b"/>
              <a:pathLst>
                <a:path w="3973" h="3973" extrusionOk="0">
                  <a:moveTo>
                    <a:pt x="2024" y="1"/>
                  </a:moveTo>
                  <a:lnTo>
                    <a:pt x="1575" y="76"/>
                  </a:lnTo>
                  <a:lnTo>
                    <a:pt x="1200" y="151"/>
                  </a:lnTo>
                  <a:lnTo>
                    <a:pt x="900" y="375"/>
                  </a:lnTo>
                  <a:lnTo>
                    <a:pt x="600" y="600"/>
                  </a:lnTo>
                  <a:lnTo>
                    <a:pt x="375" y="900"/>
                  </a:lnTo>
                  <a:lnTo>
                    <a:pt x="151" y="1200"/>
                  </a:lnTo>
                  <a:lnTo>
                    <a:pt x="76" y="1575"/>
                  </a:lnTo>
                  <a:lnTo>
                    <a:pt x="1" y="2024"/>
                  </a:lnTo>
                  <a:lnTo>
                    <a:pt x="76" y="2399"/>
                  </a:lnTo>
                  <a:lnTo>
                    <a:pt x="151" y="2774"/>
                  </a:lnTo>
                  <a:lnTo>
                    <a:pt x="375" y="3073"/>
                  </a:lnTo>
                  <a:lnTo>
                    <a:pt x="600" y="3373"/>
                  </a:lnTo>
                  <a:lnTo>
                    <a:pt x="900" y="3673"/>
                  </a:lnTo>
                  <a:lnTo>
                    <a:pt x="1200" y="3823"/>
                  </a:lnTo>
                  <a:lnTo>
                    <a:pt x="1575" y="3973"/>
                  </a:lnTo>
                  <a:lnTo>
                    <a:pt x="2399" y="3973"/>
                  </a:lnTo>
                  <a:lnTo>
                    <a:pt x="2774"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4" y="151"/>
                  </a:lnTo>
                  <a:lnTo>
                    <a:pt x="2399" y="76"/>
                  </a:lnTo>
                  <a:lnTo>
                    <a:pt x="2024"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35"/>
            <p:cNvSpPr/>
            <p:nvPr/>
          </p:nvSpPr>
          <p:spPr>
            <a:xfrm>
              <a:off x="3566400" y="434850"/>
              <a:ext cx="487175" cy="76850"/>
            </a:xfrm>
            <a:custGeom>
              <a:avLst/>
              <a:gdLst/>
              <a:ahLst/>
              <a:cxnLst/>
              <a:rect l="l" t="t" r="r" b="b"/>
              <a:pathLst>
                <a:path w="19487" h="3074" extrusionOk="0">
                  <a:moveTo>
                    <a:pt x="1275" y="0"/>
                  </a:moveTo>
                  <a:lnTo>
                    <a:pt x="1050" y="75"/>
                  </a:lnTo>
                  <a:lnTo>
                    <a:pt x="750" y="150"/>
                  </a:lnTo>
                  <a:lnTo>
                    <a:pt x="525" y="300"/>
                  </a:lnTo>
                  <a:lnTo>
                    <a:pt x="375" y="450"/>
                  </a:lnTo>
                  <a:lnTo>
                    <a:pt x="225" y="675"/>
                  </a:lnTo>
                  <a:lnTo>
                    <a:pt x="75" y="975"/>
                  </a:lnTo>
                  <a:lnTo>
                    <a:pt x="1" y="1274"/>
                  </a:lnTo>
                  <a:lnTo>
                    <a:pt x="1" y="1574"/>
                  </a:lnTo>
                  <a:lnTo>
                    <a:pt x="1" y="1874"/>
                  </a:lnTo>
                  <a:lnTo>
                    <a:pt x="75" y="2174"/>
                  </a:lnTo>
                  <a:lnTo>
                    <a:pt x="225" y="2399"/>
                  </a:lnTo>
                  <a:lnTo>
                    <a:pt x="375" y="2623"/>
                  </a:lnTo>
                  <a:lnTo>
                    <a:pt x="525" y="2773"/>
                  </a:lnTo>
                  <a:lnTo>
                    <a:pt x="750" y="2923"/>
                  </a:lnTo>
                  <a:lnTo>
                    <a:pt x="1050" y="2998"/>
                  </a:lnTo>
                  <a:lnTo>
                    <a:pt x="1275" y="3073"/>
                  </a:lnTo>
                  <a:lnTo>
                    <a:pt x="18137" y="3073"/>
                  </a:lnTo>
                  <a:lnTo>
                    <a:pt x="18437" y="2998"/>
                  </a:lnTo>
                  <a:lnTo>
                    <a:pt x="18662" y="2923"/>
                  </a:lnTo>
                  <a:lnTo>
                    <a:pt x="18887" y="2773"/>
                  </a:lnTo>
                  <a:lnTo>
                    <a:pt x="19112" y="2623"/>
                  </a:lnTo>
                  <a:lnTo>
                    <a:pt x="19262" y="2399"/>
                  </a:lnTo>
                  <a:lnTo>
                    <a:pt x="19337" y="2174"/>
                  </a:lnTo>
                  <a:lnTo>
                    <a:pt x="19412" y="1874"/>
                  </a:lnTo>
                  <a:lnTo>
                    <a:pt x="19486" y="1574"/>
                  </a:lnTo>
                  <a:lnTo>
                    <a:pt x="19412" y="1274"/>
                  </a:lnTo>
                  <a:lnTo>
                    <a:pt x="19337" y="975"/>
                  </a:lnTo>
                  <a:lnTo>
                    <a:pt x="19262" y="675"/>
                  </a:lnTo>
                  <a:lnTo>
                    <a:pt x="19112" y="450"/>
                  </a:lnTo>
                  <a:lnTo>
                    <a:pt x="18887" y="300"/>
                  </a:lnTo>
                  <a:lnTo>
                    <a:pt x="18662" y="150"/>
                  </a:lnTo>
                  <a:lnTo>
                    <a:pt x="18437" y="75"/>
                  </a:lnTo>
                  <a:lnTo>
                    <a:pt x="1813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17" name="Google Shape;317;p35"/>
          <p:cNvSpPr txBox="1">
            <a:spLocks noGrp="1"/>
          </p:cNvSpPr>
          <p:nvPr>
            <p:ph type="body" idx="4294967295"/>
          </p:nvPr>
        </p:nvSpPr>
        <p:spPr>
          <a:xfrm>
            <a:off x="5985025" y="1451700"/>
            <a:ext cx="2316900" cy="2240100"/>
          </a:xfrm>
          <a:prstGeom prst="rect">
            <a:avLst/>
          </a:prstGeom>
        </p:spPr>
        <p:txBody>
          <a:bodyPr spcFirstLastPara="1" wrap="square" lIns="0" tIns="0" rIns="0" bIns="0" anchor="ctr" anchorCtr="0">
            <a:noAutofit/>
          </a:bodyPr>
          <a:lstStyle/>
          <a:p>
            <a:pPr marL="0" lvl="0" indent="0" algn="r" rtl="1">
              <a:lnSpc>
                <a:spcPct val="200000"/>
              </a:lnSpc>
              <a:spcBef>
                <a:spcPts val="600"/>
              </a:spcBef>
              <a:spcAft>
                <a:spcPts val="0"/>
              </a:spcAft>
              <a:buNone/>
            </a:pPr>
            <a:r>
              <a:rPr lang="fa-IR" sz="1400" dirty="0">
                <a:cs typeface="B Nazanin" panose="00000700000000000000" pitchFamily="2" charset="-78"/>
              </a:rPr>
              <a:t>پروژه‌های وب، برنامه یا نرم‌افزار خود را با استفاده از این الگوهای ابزارک نشان داده و توضیح دهید.</a:t>
            </a:r>
            <a:endParaRPr sz="1400" dirty="0">
              <a:cs typeface="B Nazanin" panose="00000700000000000000" pitchFamily="2" charset="-78"/>
            </a:endParaRPr>
          </a:p>
        </p:txBody>
      </p:sp>
      <p:pic>
        <p:nvPicPr>
          <p:cNvPr id="318" name="Google Shape;318;p35"/>
          <p:cNvPicPr preferRelativeResize="0"/>
          <p:nvPr/>
        </p:nvPicPr>
        <p:blipFill rotWithShape="1">
          <a:blip r:embed="rId3">
            <a:alphaModFix/>
          </a:blip>
          <a:srcRect b="23786"/>
          <a:stretch/>
        </p:blipFill>
        <p:spPr>
          <a:xfrm>
            <a:off x="3562888" y="756087"/>
            <a:ext cx="2025525" cy="3631750"/>
          </a:xfrm>
          <a:prstGeom prst="rect">
            <a:avLst/>
          </a:prstGeom>
          <a:noFill/>
          <a:ln w="9525" cap="flat" cmpd="sng">
            <a:solidFill>
              <a:schemeClr val="accent2"/>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36"/>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22</a:t>
            </a:fld>
            <a:endParaRPr>
              <a:cs typeface="B Nazanin" panose="00000700000000000000" pitchFamily="2" charset="-78"/>
            </a:endParaRPr>
          </a:p>
        </p:txBody>
      </p:sp>
      <p:grpSp>
        <p:nvGrpSpPr>
          <p:cNvPr id="324" name="Google Shape;324;p36"/>
          <p:cNvGrpSpPr/>
          <p:nvPr/>
        </p:nvGrpSpPr>
        <p:grpSpPr>
          <a:xfrm>
            <a:off x="3203802" y="465959"/>
            <a:ext cx="2736410" cy="4222433"/>
            <a:chOff x="2112475" y="238125"/>
            <a:chExt cx="3395050" cy="5238750"/>
          </a:xfrm>
        </p:grpSpPr>
        <p:sp>
          <p:nvSpPr>
            <p:cNvPr id="325" name="Google Shape;325;p36"/>
            <p:cNvSpPr/>
            <p:nvPr/>
          </p:nvSpPr>
          <p:spPr>
            <a:xfrm>
              <a:off x="2112475" y="238125"/>
              <a:ext cx="3395050" cy="5238750"/>
            </a:xfrm>
            <a:custGeom>
              <a:avLst/>
              <a:gdLst/>
              <a:ahLst/>
              <a:cxnLst/>
              <a:rect l="l" t="t" r="r" b="b"/>
              <a:pathLst>
                <a:path w="135802" h="209550" extrusionOk="0">
                  <a:moveTo>
                    <a:pt x="132205" y="18886"/>
                  </a:moveTo>
                  <a:lnTo>
                    <a:pt x="132205" y="190364"/>
                  </a:lnTo>
                  <a:lnTo>
                    <a:pt x="3597" y="190364"/>
                  </a:lnTo>
                  <a:lnTo>
                    <a:pt x="3597" y="18886"/>
                  </a:lnTo>
                  <a:close/>
                  <a:moveTo>
                    <a:pt x="8019" y="0"/>
                  </a:moveTo>
                  <a:lnTo>
                    <a:pt x="7270" y="75"/>
                  </a:lnTo>
                  <a:lnTo>
                    <a:pt x="6445" y="150"/>
                  </a:lnTo>
                  <a:lnTo>
                    <a:pt x="5696" y="375"/>
                  </a:lnTo>
                  <a:lnTo>
                    <a:pt x="4946" y="600"/>
                  </a:lnTo>
                  <a:lnTo>
                    <a:pt x="4197" y="974"/>
                  </a:lnTo>
                  <a:lnTo>
                    <a:pt x="3522" y="1349"/>
                  </a:lnTo>
                  <a:lnTo>
                    <a:pt x="2923" y="1874"/>
                  </a:lnTo>
                  <a:lnTo>
                    <a:pt x="2323" y="2323"/>
                  </a:lnTo>
                  <a:lnTo>
                    <a:pt x="1874" y="2923"/>
                  </a:lnTo>
                  <a:lnTo>
                    <a:pt x="1349" y="3522"/>
                  </a:lnTo>
                  <a:lnTo>
                    <a:pt x="974" y="4197"/>
                  </a:lnTo>
                  <a:lnTo>
                    <a:pt x="600" y="4946"/>
                  </a:lnTo>
                  <a:lnTo>
                    <a:pt x="375" y="5696"/>
                  </a:lnTo>
                  <a:lnTo>
                    <a:pt x="150" y="6445"/>
                  </a:lnTo>
                  <a:lnTo>
                    <a:pt x="75" y="7270"/>
                  </a:lnTo>
                  <a:lnTo>
                    <a:pt x="0" y="8019"/>
                  </a:lnTo>
                  <a:lnTo>
                    <a:pt x="0" y="201531"/>
                  </a:lnTo>
                  <a:lnTo>
                    <a:pt x="75" y="202280"/>
                  </a:lnTo>
                  <a:lnTo>
                    <a:pt x="150" y="203105"/>
                  </a:lnTo>
                  <a:lnTo>
                    <a:pt x="375" y="203854"/>
                  </a:lnTo>
                  <a:lnTo>
                    <a:pt x="600" y="204604"/>
                  </a:lnTo>
                  <a:lnTo>
                    <a:pt x="974" y="205353"/>
                  </a:lnTo>
                  <a:lnTo>
                    <a:pt x="1349" y="206028"/>
                  </a:lnTo>
                  <a:lnTo>
                    <a:pt x="1874" y="206627"/>
                  </a:lnTo>
                  <a:lnTo>
                    <a:pt x="2323" y="207227"/>
                  </a:lnTo>
                  <a:lnTo>
                    <a:pt x="2923" y="207676"/>
                  </a:lnTo>
                  <a:lnTo>
                    <a:pt x="3522" y="208201"/>
                  </a:lnTo>
                  <a:lnTo>
                    <a:pt x="4197" y="208576"/>
                  </a:lnTo>
                  <a:lnTo>
                    <a:pt x="4946" y="208950"/>
                  </a:lnTo>
                  <a:lnTo>
                    <a:pt x="5696" y="209175"/>
                  </a:lnTo>
                  <a:lnTo>
                    <a:pt x="6445" y="209400"/>
                  </a:lnTo>
                  <a:lnTo>
                    <a:pt x="7270" y="209475"/>
                  </a:lnTo>
                  <a:lnTo>
                    <a:pt x="8019" y="209550"/>
                  </a:lnTo>
                  <a:lnTo>
                    <a:pt x="127783" y="209550"/>
                  </a:lnTo>
                  <a:lnTo>
                    <a:pt x="128532" y="209475"/>
                  </a:lnTo>
                  <a:lnTo>
                    <a:pt x="129357" y="209400"/>
                  </a:lnTo>
                  <a:lnTo>
                    <a:pt x="130106" y="209175"/>
                  </a:lnTo>
                  <a:lnTo>
                    <a:pt x="130856" y="208950"/>
                  </a:lnTo>
                  <a:lnTo>
                    <a:pt x="131605" y="208576"/>
                  </a:lnTo>
                  <a:lnTo>
                    <a:pt x="132280" y="208201"/>
                  </a:lnTo>
                  <a:lnTo>
                    <a:pt x="132879" y="207676"/>
                  </a:lnTo>
                  <a:lnTo>
                    <a:pt x="133479" y="207227"/>
                  </a:lnTo>
                  <a:lnTo>
                    <a:pt x="133928" y="206627"/>
                  </a:lnTo>
                  <a:lnTo>
                    <a:pt x="134453" y="206028"/>
                  </a:lnTo>
                  <a:lnTo>
                    <a:pt x="134828" y="205353"/>
                  </a:lnTo>
                  <a:lnTo>
                    <a:pt x="135202" y="204604"/>
                  </a:lnTo>
                  <a:lnTo>
                    <a:pt x="135427" y="203854"/>
                  </a:lnTo>
                  <a:lnTo>
                    <a:pt x="135652" y="203105"/>
                  </a:lnTo>
                  <a:lnTo>
                    <a:pt x="135727" y="202280"/>
                  </a:lnTo>
                  <a:lnTo>
                    <a:pt x="135802" y="201531"/>
                  </a:lnTo>
                  <a:lnTo>
                    <a:pt x="135802" y="8019"/>
                  </a:lnTo>
                  <a:lnTo>
                    <a:pt x="135727" y="7270"/>
                  </a:lnTo>
                  <a:lnTo>
                    <a:pt x="135652" y="6445"/>
                  </a:lnTo>
                  <a:lnTo>
                    <a:pt x="135427" y="5696"/>
                  </a:lnTo>
                  <a:lnTo>
                    <a:pt x="135202" y="4946"/>
                  </a:lnTo>
                  <a:lnTo>
                    <a:pt x="134828" y="4197"/>
                  </a:lnTo>
                  <a:lnTo>
                    <a:pt x="134453" y="3522"/>
                  </a:lnTo>
                  <a:lnTo>
                    <a:pt x="133928" y="2923"/>
                  </a:lnTo>
                  <a:lnTo>
                    <a:pt x="133479" y="2323"/>
                  </a:lnTo>
                  <a:lnTo>
                    <a:pt x="132879" y="1874"/>
                  </a:lnTo>
                  <a:lnTo>
                    <a:pt x="132280" y="1349"/>
                  </a:lnTo>
                  <a:lnTo>
                    <a:pt x="131605" y="974"/>
                  </a:lnTo>
                  <a:lnTo>
                    <a:pt x="130856" y="600"/>
                  </a:lnTo>
                  <a:lnTo>
                    <a:pt x="130106" y="375"/>
                  </a:lnTo>
                  <a:lnTo>
                    <a:pt x="129357" y="150"/>
                  </a:lnTo>
                  <a:lnTo>
                    <a:pt x="128532" y="75"/>
                  </a:lnTo>
                  <a:lnTo>
                    <a:pt x="127783" y="0"/>
                  </a:lnTo>
                  <a:close/>
                </a:path>
              </a:pathLst>
            </a:custGeom>
            <a:solidFill>
              <a:srgbClr val="FFFFFF"/>
            </a:solidFill>
            <a:ln>
              <a:noFill/>
            </a:ln>
            <a:effectLst>
              <a:outerShdw blurRad="257175" dist="85725" dir="5400000" algn="bl" rotWithShape="0">
                <a:schemeClr val="dk1">
                  <a:alpha val="2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6" name="Google Shape;326;p36"/>
            <p:cNvSpPr/>
            <p:nvPr/>
          </p:nvSpPr>
          <p:spPr>
            <a:xfrm>
              <a:off x="3671350" y="5147100"/>
              <a:ext cx="279175" cy="179900"/>
            </a:xfrm>
            <a:custGeom>
              <a:avLst/>
              <a:gdLst/>
              <a:ahLst/>
              <a:cxnLst/>
              <a:rect l="l" t="t" r="r" b="b"/>
              <a:pathLst>
                <a:path w="11167" h="7196" extrusionOk="0">
                  <a:moveTo>
                    <a:pt x="3597" y="0"/>
                  </a:moveTo>
                  <a:lnTo>
                    <a:pt x="2848" y="75"/>
                  </a:lnTo>
                  <a:lnTo>
                    <a:pt x="2173" y="300"/>
                  </a:lnTo>
                  <a:lnTo>
                    <a:pt x="1574" y="600"/>
                  </a:lnTo>
                  <a:lnTo>
                    <a:pt x="1049" y="1050"/>
                  </a:lnTo>
                  <a:lnTo>
                    <a:pt x="600" y="1574"/>
                  </a:lnTo>
                  <a:lnTo>
                    <a:pt x="300" y="2174"/>
                  </a:lnTo>
                  <a:lnTo>
                    <a:pt x="75" y="2848"/>
                  </a:lnTo>
                  <a:lnTo>
                    <a:pt x="0" y="3598"/>
                  </a:lnTo>
                  <a:lnTo>
                    <a:pt x="75" y="4347"/>
                  </a:lnTo>
                  <a:lnTo>
                    <a:pt x="300" y="5022"/>
                  </a:lnTo>
                  <a:lnTo>
                    <a:pt x="600" y="5621"/>
                  </a:lnTo>
                  <a:lnTo>
                    <a:pt x="1049" y="6146"/>
                  </a:lnTo>
                  <a:lnTo>
                    <a:pt x="1574" y="6596"/>
                  </a:lnTo>
                  <a:lnTo>
                    <a:pt x="2173" y="6896"/>
                  </a:lnTo>
                  <a:lnTo>
                    <a:pt x="2848" y="7120"/>
                  </a:lnTo>
                  <a:lnTo>
                    <a:pt x="3597" y="7195"/>
                  </a:lnTo>
                  <a:lnTo>
                    <a:pt x="7644" y="7195"/>
                  </a:lnTo>
                  <a:lnTo>
                    <a:pt x="8319" y="7120"/>
                  </a:lnTo>
                  <a:lnTo>
                    <a:pt x="8994" y="6896"/>
                  </a:lnTo>
                  <a:lnTo>
                    <a:pt x="9593" y="6596"/>
                  </a:lnTo>
                  <a:lnTo>
                    <a:pt x="10118" y="6146"/>
                  </a:lnTo>
                  <a:lnTo>
                    <a:pt x="10567" y="5621"/>
                  </a:lnTo>
                  <a:lnTo>
                    <a:pt x="10867" y="5022"/>
                  </a:lnTo>
                  <a:lnTo>
                    <a:pt x="11092" y="4347"/>
                  </a:lnTo>
                  <a:lnTo>
                    <a:pt x="11167" y="3598"/>
                  </a:lnTo>
                  <a:lnTo>
                    <a:pt x="11092" y="2848"/>
                  </a:lnTo>
                  <a:lnTo>
                    <a:pt x="10867" y="2174"/>
                  </a:lnTo>
                  <a:lnTo>
                    <a:pt x="10567" y="1574"/>
                  </a:lnTo>
                  <a:lnTo>
                    <a:pt x="10118" y="1050"/>
                  </a:lnTo>
                  <a:lnTo>
                    <a:pt x="9593" y="600"/>
                  </a:lnTo>
                  <a:lnTo>
                    <a:pt x="8994" y="300"/>
                  </a:lnTo>
                  <a:lnTo>
                    <a:pt x="8319" y="75"/>
                  </a:lnTo>
                  <a:lnTo>
                    <a:pt x="7644"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7" name="Google Shape;327;p36"/>
            <p:cNvSpPr/>
            <p:nvPr/>
          </p:nvSpPr>
          <p:spPr>
            <a:xfrm>
              <a:off x="3650725" y="446100"/>
              <a:ext cx="54375" cy="54350"/>
            </a:xfrm>
            <a:custGeom>
              <a:avLst/>
              <a:gdLst/>
              <a:ahLst/>
              <a:cxnLst/>
              <a:rect l="l" t="t" r="r" b="b"/>
              <a:pathLst>
                <a:path w="2175" h="2174" extrusionOk="0">
                  <a:moveTo>
                    <a:pt x="1125" y="0"/>
                  </a:moveTo>
                  <a:lnTo>
                    <a:pt x="825" y="75"/>
                  </a:lnTo>
                  <a:lnTo>
                    <a:pt x="675" y="75"/>
                  </a:lnTo>
                  <a:lnTo>
                    <a:pt x="450" y="225"/>
                  </a:lnTo>
                  <a:lnTo>
                    <a:pt x="300" y="300"/>
                  </a:lnTo>
                  <a:lnTo>
                    <a:pt x="225" y="525"/>
                  </a:lnTo>
                  <a:lnTo>
                    <a:pt x="76" y="675"/>
                  </a:lnTo>
                  <a:lnTo>
                    <a:pt x="1" y="824"/>
                  </a:lnTo>
                  <a:lnTo>
                    <a:pt x="1" y="1124"/>
                  </a:lnTo>
                  <a:lnTo>
                    <a:pt x="1" y="1349"/>
                  </a:lnTo>
                  <a:lnTo>
                    <a:pt x="76" y="1499"/>
                  </a:lnTo>
                  <a:lnTo>
                    <a:pt x="225" y="1649"/>
                  </a:lnTo>
                  <a:lnTo>
                    <a:pt x="300" y="1874"/>
                  </a:lnTo>
                  <a:lnTo>
                    <a:pt x="450" y="2024"/>
                  </a:lnTo>
                  <a:lnTo>
                    <a:pt x="675" y="2099"/>
                  </a:lnTo>
                  <a:lnTo>
                    <a:pt x="825" y="2173"/>
                  </a:lnTo>
                  <a:lnTo>
                    <a:pt x="1275" y="2173"/>
                  </a:lnTo>
                  <a:lnTo>
                    <a:pt x="1500" y="2099"/>
                  </a:lnTo>
                  <a:lnTo>
                    <a:pt x="1649" y="2024"/>
                  </a:lnTo>
                  <a:lnTo>
                    <a:pt x="1799" y="1874"/>
                  </a:lnTo>
                  <a:lnTo>
                    <a:pt x="1949" y="1649"/>
                  </a:lnTo>
                  <a:lnTo>
                    <a:pt x="2099" y="1499"/>
                  </a:lnTo>
                  <a:lnTo>
                    <a:pt x="2099" y="1349"/>
                  </a:lnTo>
                  <a:lnTo>
                    <a:pt x="2174" y="1124"/>
                  </a:lnTo>
                  <a:lnTo>
                    <a:pt x="2099" y="824"/>
                  </a:lnTo>
                  <a:lnTo>
                    <a:pt x="2099" y="675"/>
                  </a:lnTo>
                  <a:lnTo>
                    <a:pt x="1949" y="525"/>
                  </a:lnTo>
                  <a:lnTo>
                    <a:pt x="1799" y="300"/>
                  </a:lnTo>
                  <a:lnTo>
                    <a:pt x="1649" y="225"/>
                  </a:lnTo>
                  <a:lnTo>
                    <a:pt x="1500" y="75"/>
                  </a:lnTo>
                  <a:lnTo>
                    <a:pt x="1275" y="75"/>
                  </a:lnTo>
                  <a:lnTo>
                    <a:pt x="1125"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8" name="Google Shape;328;p36"/>
            <p:cNvSpPr/>
            <p:nvPr/>
          </p:nvSpPr>
          <p:spPr>
            <a:xfrm>
              <a:off x="3761275" y="423600"/>
              <a:ext cx="99325" cy="99325"/>
            </a:xfrm>
            <a:custGeom>
              <a:avLst/>
              <a:gdLst/>
              <a:ahLst/>
              <a:cxnLst/>
              <a:rect l="l" t="t" r="r" b="b"/>
              <a:pathLst>
                <a:path w="3973" h="3973" extrusionOk="0">
                  <a:moveTo>
                    <a:pt x="2024" y="1"/>
                  </a:moveTo>
                  <a:lnTo>
                    <a:pt x="1574" y="76"/>
                  </a:lnTo>
                  <a:lnTo>
                    <a:pt x="1200" y="151"/>
                  </a:lnTo>
                  <a:lnTo>
                    <a:pt x="900" y="375"/>
                  </a:lnTo>
                  <a:lnTo>
                    <a:pt x="600" y="600"/>
                  </a:lnTo>
                  <a:lnTo>
                    <a:pt x="375" y="900"/>
                  </a:lnTo>
                  <a:lnTo>
                    <a:pt x="150" y="1200"/>
                  </a:lnTo>
                  <a:lnTo>
                    <a:pt x="75" y="1575"/>
                  </a:lnTo>
                  <a:lnTo>
                    <a:pt x="0" y="2024"/>
                  </a:lnTo>
                  <a:lnTo>
                    <a:pt x="75" y="2399"/>
                  </a:lnTo>
                  <a:lnTo>
                    <a:pt x="150" y="2774"/>
                  </a:lnTo>
                  <a:lnTo>
                    <a:pt x="375" y="3073"/>
                  </a:lnTo>
                  <a:lnTo>
                    <a:pt x="600" y="3373"/>
                  </a:lnTo>
                  <a:lnTo>
                    <a:pt x="900" y="3673"/>
                  </a:lnTo>
                  <a:lnTo>
                    <a:pt x="1200" y="3823"/>
                  </a:lnTo>
                  <a:lnTo>
                    <a:pt x="1574" y="3973"/>
                  </a:lnTo>
                  <a:lnTo>
                    <a:pt x="2399" y="3973"/>
                  </a:lnTo>
                  <a:lnTo>
                    <a:pt x="2773"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3" y="151"/>
                  </a:lnTo>
                  <a:lnTo>
                    <a:pt x="2399" y="76"/>
                  </a:lnTo>
                  <a:lnTo>
                    <a:pt x="2024"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29" name="Google Shape;329;p36"/>
          <p:cNvSpPr txBox="1">
            <a:spLocks noGrp="1"/>
          </p:cNvSpPr>
          <p:nvPr>
            <p:ph type="body" idx="4294967295"/>
          </p:nvPr>
        </p:nvSpPr>
        <p:spPr>
          <a:xfrm>
            <a:off x="544575" y="1451700"/>
            <a:ext cx="2316900" cy="2240100"/>
          </a:xfrm>
          <a:prstGeom prst="rect">
            <a:avLst/>
          </a:prstGeom>
          <a:effectLst>
            <a:outerShdw blurRad="57150" dist="19050" dir="5400000" algn="bl" rotWithShape="0">
              <a:schemeClr val="dk1">
                <a:alpha val="20000"/>
              </a:schemeClr>
            </a:outerShdw>
          </a:effectLst>
        </p:spPr>
        <p:txBody>
          <a:bodyPr spcFirstLastPara="1" wrap="square" lIns="0" tIns="0" rIns="0" bIns="0" anchor="ctr" anchorCtr="0">
            <a:noAutofit/>
          </a:bodyPr>
          <a:lstStyle/>
          <a:p>
            <a:pPr marL="0" lvl="0" indent="0" algn="r">
              <a:spcBef>
                <a:spcPts val="600"/>
              </a:spcBef>
              <a:spcAft>
                <a:spcPts val="0"/>
              </a:spcAft>
              <a:buNone/>
            </a:pPr>
            <a:r>
              <a:rPr lang="fa-IR" sz="2800" b="1" dirty="0">
                <a:solidFill>
                  <a:schemeClr val="lt1"/>
                </a:solidFill>
                <a:latin typeface="Lexend Deca"/>
                <a:ea typeface="Lexend Deca"/>
                <a:cs typeface="B Nazanin" panose="00000700000000000000" pitchFamily="2" charset="-78"/>
                <a:sym typeface="Lexend Deca"/>
              </a:rPr>
              <a:t>پروژه تبلت</a:t>
            </a:r>
            <a:endParaRPr b="1" dirty="0">
              <a:solidFill>
                <a:schemeClr val="lt1"/>
              </a:solidFill>
              <a:latin typeface="Lexend Deca"/>
              <a:ea typeface="Lexend Deca"/>
              <a:cs typeface="B Nazanin" panose="00000700000000000000" pitchFamily="2" charset="-78"/>
              <a:sym typeface="Lexend Deca"/>
            </a:endParaRPr>
          </a:p>
        </p:txBody>
      </p:sp>
      <p:sp>
        <p:nvSpPr>
          <p:cNvPr id="330" name="Google Shape;330;p36"/>
          <p:cNvSpPr txBox="1">
            <a:spLocks noGrp="1"/>
          </p:cNvSpPr>
          <p:nvPr>
            <p:ph type="body" idx="4294967295"/>
          </p:nvPr>
        </p:nvSpPr>
        <p:spPr>
          <a:xfrm>
            <a:off x="6289825" y="1451700"/>
            <a:ext cx="2316900" cy="2240100"/>
          </a:xfrm>
          <a:prstGeom prst="rect">
            <a:avLst/>
          </a:prstGeom>
        </p:spPr>
        <p:txBody>
          <a:bodyPr spcFirstLastPara="1" wrap="square" lIns="0" tIns="0" rIns="0" bIns="0" anchor="ctr" anchorCtr="0">
            <a:noAutofit/>
          </a:bodyPr>
          <a:lstStyle/>
          <a:p>
            <a:pPr marL="0" lvl="0" indent="0" algn="r" rtl="1">
              <a:lnSpc>
                <a:spcPct val="200000"/>
              </a:lnSpc>
              <a:spcBef>
                <a:spcPts val="600"/>
              </a:spcBef>
              <a:spcAft>
                <a:spcPts val="0"/>
              </a:spcAft>
              <a:buNone/>
            </a:pPr>
            <a:r>
              <a:rPr lang="fa-IR" sz="1400" dirty="0">
                <a:cs typeface="B Nazanin" panose="00000700000000000000" pitchFamily="2" charset="-78"/>
              </a:rPr>
              <a:t>پروژه‌های وب، برنامه یا نرم‌افزار خود را با استفاده از این الگوهای ابزارک نشان داده و توضیح دهید.</a:t>
            </a:r>
            <a:endParaRPr sz="1400" dirty="0">
              <a:cs typeface="B Nazanin" panose="00000700000000000000" pitchFamily="2" charset="-78"/>
            </a:endParaRPr>
          </a:p>
        </p:txBody>
      </p:sp>
      <p:pic>
        <p:nvPicPr>
          <p:cNvPr id="331" name="Google Shape;331;p36"/>
          <p:cNvPicPr preferRelativeResize="0"/>
          <p:nvPr/>
        </p:nvPicPr>
        <p:blipFill>
          <a:blip r:embed="rId3">
            <a:alphaModFix/>
          </a:blip>
          <a:stretch>
            <a:fillRect/>
          </a:stretch>
        </p:blipFill>
        <p:spPr>
          <a:xfrm>
            <a:off x="3269682" y="839688"/>
            <a:ext cx="2597800" cy="3463726"/>
          </a:xfrm>
          <a:prstGeom prst="rect">
            <a:avLst/>
          </a:prstGeom>
          <a:noFill/>
          <a:ln w="9525" cap="flat" cmpd="sng">
            <a:solidFill>
              <a:schemeClr val="accent2"/>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35"/>
        <p:cNvGrpSpPr/>
        <p:nvPr/>
      </p:nvGrpSpPr>
      <p:grpSpPr>
        <a:xfrm>
          <a:off x="0" y="0"/>
          <a:ext cx="0" cy="0"/>
          <a:chOff x="0" y="0"/>
          <a:chExt cx="0" cy="0"/>
        </a:xfrm>
      </p:grpSpPr>
      <p:sp>
        <p:nvSpPr>
          <p:cNvPr id="336" name="Google Shape;336;p37"/>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23</a:t>
            </a:fld>
            <a:endParaRPr>
              <a:cs typeface="B Nazanin" panose="00000700000000000000" pitchFamily="2" charset="-78"/>
            </a:endParaRPr>
          </a:p>
        </p:txBody>
      </p:sp>
      <p:grpSp>
        <p:nvGrpSpPr>
          <p:cNvPr id="337" name="Google Shape;337;p37"/>
          <p:cNvGrpSpPr/>
          <p:nvPr/>
        </p:nvGrpSpPr>
        <p:grpSpPr>
          <a:xfrm>
            <a:off x="2300899" y="1241129"/>
            <a:ext cx="4542205" cy="2661224"/>
            <a:chOff x="1177450" y="241631"/>
            <a:chExt cx="6173152" cy="3616776"/>
          </a:xfrm>
        </p:grpSpPr>
        <p:sp>
          <p:nvSpPr>
            <p:cNvPr id="338" name="Google Shape;338;p37"/>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chemeClr val="lt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39" name="Google Shape;339;p37"/>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chemeClr val="lt2"/>
            </a:solidFill>
            <a:ln>
              <a:noFill/>
            </a:ln>
            <a:effectLst>
              <a:outerShdw blurRad="128588" dist="47625" dir="5400000" algn="bl" rotWithShape="0">
                <a:schemeClr val="dk1">
                  <a:alpha val="30000"/>
                </a:schemeClr>
              </a:outerShdw>
            </a:effectLst>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40" name="Google Shape;340;p37"/>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chemeClr val="lt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41" name="Google Shape;341;p37"/>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rgbClr val="08153D">
                <a:alpha val="11170"/>
              </a:srgbClr>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sp>
        <p:nvSpPr>
          <p:cNvPr id="342" name="Google Shape;342;p37"/>
          <p:cNvSpPr txBox="1">
            <a:spLocks noGrp="1"/>
          </p:cNvSpPr>
          <p:nvPr>
            <p:ph type="body" idx="4294967295"/>
          </p:nvPr>
        </p:nvSpPr>
        <p:spPr>
          <a:xfrm>
            <a:off x="87375" y="1451700"/>
            <a:ext cx="2316900" cy="2240100"/>
          </a:xfrm>
          <a:prstGeom prst="rect">
            <a:avLst/>
          </a:prstGeom>
          <a:effectLst>
            <a:outerShdw blurRad="57150" dist="19050" dir="5400000" algn="bl" rotWithShape="0">
              <a:schemeClr val="dk1">
                <a:alpha val="20000"/>
              </a:schemeClr>
            </a:outerShdw>
          </a:effectLst>
        </p:spPr>
        <p:txBody>
          <a:bodyPr spcFirstLastPara="1" wrap="square" lIns="0" tIns="0" rIns="0" bIns="0" anchor="ctr" anchorCtr="0">
            <a:noAutofit/>
          </a:bodyPr>
          <a:lstStyle/>
          <a:p>
            <a:pPr marL="0" lvl="0" indent="0" algn="r">
              <a:spcBef>
                <a:spcPts val="600"/>
              </a:spcBef>
              <a:spcAft>
                <a:spcPts val="0"/>
              </a:spcAft>
              <a:buNone/>
            </a:pPr>
            <a:r>
              <a:rPr lang="fa-IR" sz="2800" b="1" dirty="0">
                <a:solidFill>
                  <a:schemeClr val="lt1"/>
                </a:solidFill>
                <a:latin typeface="Lexend Deca"/>
                <a:ea typeface="Lexend Deca"/>
                <a:cs typeface="B Nazanin" panose="00000700000000000000" pitchFamily="2" charset="-78"/>
                <a:sym typeface="Lexend Deca"/>
              </a:rPr>
              <a:t>پروژه دسکتاپ</a:t>
            </a:r>
            <a:endParaRPr b="1" dirty="0">
              <a:solidFill>
                <a:schemeClr val="lt1"/>
              </a:solidFill>
              <a:latin typeface="Lexend Deca"/>
              <a:ea typeface="Lexend Deca"/>
              <a:cs typeface="B Nazanin" panose="00000700000000000000" pitchFamily="2" charset="-78"/>
              <a:sym typeface="Lexend Deca"/>
            </a:endParaRPr>
          </a:p>
        </p:txBody>
      </p:sp>
      <p:sp>
        <p:nvSpPr>
          <p:cNvPr id="343" name="Google Shape;343;p37"/>
          <p:cNvSpPr txBox="1">
            <a:spLocks noGrp="1"/>
          </p:cNvSpPr>
          <p:nvPr>
            <p:ph type="body" idx="4294967295"/>
          </p:nvPr>
        </p:nvSpPr>
        <p:spPr>
          <a:xfrm>
            <a:off x="6747025" y="1451700"/>
            <a:ext cx="1948500" cy="2240100"/>
          </a:xfrm>
          <a:prstGeom prst="rect">
            <a:avLst/>
          </a:prstGeom>
        </p:spPr>
        <p:txBody>
          <a:bodyPr spcFirstLastPara="1" wrap="square" lIns="0" tIns="0" rIns="0" bIns="0" anchor="ctr" anchorCtr="0">
            <a:noAutofit/>
          </a:bodyPr>
          <a:lstStyle/>
          <a:p>
            <a:pPr marL="0" lvl="0" indent="0" algn="r" rtl="1">
              <a:lnSpc>
                <a:spcPct val="200000"/>
              </a:lnSpc>
              <a:spcBef>
                <a:spcPts val="600"/>
              </a:spcBef>
              <a:spcAft>
                <a:spcPts val="0"/>
              </a:spcAft>
              <a:buNone/>
            </a:pPr>
            <a:r>
              <a:rPr lang="fa-IR" sz="1400" dirty="0">
                <a:cs typeface="B Nazanin" panose="00000700000000000000" pitchFamily="2" charset="-78"/>
              </a:rPr>
              <a:t>پروژه‌های وب، برنامه یا نرم‌افزار خود را با استفاده از این الگوهای ابزارک نشان داده و توضیح دهید.</a:t>
            </a:r>
            <a:endParaRPr sz="1400" dirty="0">
              <a:cs typeface="B Nazanin" panose="00000700000000000000" pitchFamily="2" charset="-78"/>
            </a:endParaRPr>
          </a:p>
        </p:txBody>
      </p:sp>
      <p:pic>
        <p:nvPicPr>
          <p:cNvPr id="344" name="Google Shape;344;p37"/>
          <p:cNvPicPr preferRelativeResize="0"/>
          <p:nvPr/>
        </p:nvPicPr>
        <p:blipFill rotWithShape="1">
          <a:blip r:embed="rId3">
            <a:alphaModFix/>
          </a:blip>
          <a:srcRect b="6620"/>
          <a:stretch/>
        </p:blipFill>
        <p:spPr>
          <a:xfrm>
            <a:off x="2806725" y="1387850"/>
            <a:ext cx="3530550" cy="2242675"/>
          </a:xfrm>
          <a:prstGeom prst="rect">
            <a:avLst/>
          </a:prstGeom>
          <a:noFill/>
          <a:ln w="9525" cap="flat" cmpd="sng">
            <a:solidFill>
              <a:schemeClr val="accent2"/>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0">
              <a:schemeClr val="accent1"/>
            </a:gs>
            <a:gs pos="64000">
              <a:srgbClr val="E8C4EC"/>
            </a:gs>
            <a:gs pos="100000">
              <a:schemeClr val="accent2"/>
            </a:gs>
          </a:gsLst>
          <a:lin ang="5400700" scaled="0"/>
        </a:gradFill>
        <a:effectLst/>
      </p:bgPr>
    </p:bg>
    <p:spTree>
      <p:nvGrpSpPr>
        <p:cNvPr id="1" name="Shape 348"/>
        <p:cNvGrpSpPr/>
        <p:nvPr/>
      </p:nvGrpSpPr>
      <p:grpSpPr>
        <a:xfrm>
          <a:off x="0" y="0"/>
          <a:ext cx="0" cy="0"/>
          <a:chOff x="0" y="0"/>
          <a:chExt cx="0" cy="0"/>
        </a:xfrm>
      </p:grpSpPr>
      <p:pic>
        <p:nvPicPr>
          <p:cNvPr id="349" name="Google Shape;349;p38"/>
          <p:cNvPicPr preferRelativeResize="0"/>
          <p:nvPr/>
        </p:nvPicPr>
        <p:blipFill rotWithShape="1">
          <a:blip r:embed="rId3">
            <a:alphaModFix/>
          </a:blip>
          <a:srcRect l="31638" t="12542" r="24148" b="28492"/>
          <a:stretch/>
        </p:blipFill>
        <p:spPr>
          <a:xfrm>
            <a:off x="3692550" y="237800"/>
            <a:ext cx="1758900" cy="1758900"/>
          </a:xfrm>
          <a:prstGeom prst="ellipse">
            <a:avLst/>
          </a:prstGeom>
          <a:noFill/>
          <a:ln>
            <a:noFill/>
          </a:ln>
          <a:effectLst>
            <a:outerShdw blurRad="371475" dist="19050" dir="5400000" algn="bl" rotWithShape="0">
              <a:srgbClr val="000000">
                <a:alpha val="50000"/>
              </a:srgbClr>
            </a:outerShdw>
          </a:effectLst>
        </p:spPr>
      </p:pic>
      <p:sp>
        <p:nvSpPr>
          <p:cNvPr id="350" name="Google Shape;350;p38"/>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24</a:t>
            </a:fld>
            <a:endParaRPr>
              <a:cs typeface="B Nazanin" panose="00000700000000000000" pitchFamily="2" charset="-78"/>
            </a:endParaRPr>
          </a:p>
        </p:txBody>
      </p:sp>
      <p:sp>
        <p:nvSpPr>
          <p:cNvPr id="351" name="Google Shape;351;p38"/>
          <p:cNvSpPr txBox="1">
            <a:spLocks noGrp="1"/>
          </p:cNvSpPr>
          <p:nvPr>
            <p:ph type="ctrTitle" idx="4294967295"/>
          </p:nvPr>
        </p:nvSpPr>
        <p:spPr>
          <a:xfrm>
            <a:off x="1275150" y="2128900"/>
            <a:ext cx="6593700" cy="393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sz="2400" dirty="0">
                <a:cs typeface="B Nazanin" panose="00000700000000000000" pitchFamily="2" charset="-78"/>
              </a:rPr>
              <a:t>با تشکر!</a:t>
            </a:r>
            <a:endParaRPr sz="2400" dirty="0">
              <a:cs typeface="B Nazanin" panose="00000700000000000000" pitchFamily="2" charset="-78"/>
            </a:endParaRPr>
          </a:p>
        </p:txBody>
      </p:sp>
      <p:sp>
        <p:nvSpPr>
          <p:cNvPr id="352" name="Google Shape;352;p38"/>
          <p:cNvSpPr txBox="1">
            <a:spLocks noGrp="1"/>
          </p:cNvSpPr>
          <p:nvPr>
            <p:ph type="subTitle" idx="4294967295"/>
          </p:nvPr>
        </p:nvSpPr>
        <p:spPr>
          <a:xfrm>
            <a:off x="1275150" y="2562324"/>
            <a:ext cx="6593700" cy="1090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fa-IR" b="1" dirty="0">
                <a:latin typeface="Open Sans"/>
                <a:ea typeface="Open Sans"/>
                <a:cs typeface="B Nazanin" panose="00000700000000000000" pitchFamily="2" charset="-78"/>
                <a:sym typeface="Open Sans"/>
              </a:rPr>
              <a:t>هر سوالی دارید؟</a:t>
            </a:r>
          </a:p>
          <a:p>
            <a:pPr marL="0" lvl="0" indent="0" algn="ctr" rtl="0">
              <a:spcBef>
                <a:spcPts val="0"/>
              </a:spcBef>
              <a:spcAft>
                <a:spcPts val="0"/>
              </a:spcAft>
              <a:buNone/>
            </a:pPr>
            <a:endParaRPr lang="fa-IR" sz="1050" b="1" dirty="0">
              <a:latin typeface="Open Sans"/>
              <a:ea typeface="Open Sans"/>
              <a:cs typeface="B Nazanin" panose="00000700000000000000" pitchFamily="2" charset="-78"/>
              <a:sym typeface="Open Sans"/>
            </a:endParaRPr>
          </a:p>
          <a:p>
            <a:pPr marL="0" lvl="0" indent="0" algn="ctr" rtl="0">
              <a:spcBef>
                <a:spcPts val="0"/>
              </a:spcBef>
              <a:spcAft>
                <a:spcPts val="0"/>
              </a:spcAft>
              <a:buNone/>
            </a:pPr>
            <a:r>
              <a:rPr lang="fa-IR" dirty="0">
                <a:cs typeface="B Nazanin" panose="00000700000000000000" pitchFamily="2" charset="-78"/>
              </a:rPr>
              <a:t>می توانید مرا در این آدرس پیدا کنید:</a:t>
            </a:r>
          </a:p>
          <a:p>
            <a:pPr marL="0" lvl="0" indent="0" algn="ctr" rtl="0">
              <a:spcBef>
                <a:spcPts val="0"/>
              </a:spcBef>
              <a:spcAft>
                <a:spcPts val="0"/>
              </a:spcAft>
              <a:buNone/>
            </a:pPr>
            <a:r>
              <a:rPr lang="en-US" b="1" dirty="0">
                <a:cs typeface="B Nazanin" panose="00000700000000000000" pitchFamily="2" charset="-78"/>
              </a:rPr>
              <a:t>20begir.com</a:t>
            </a:r>
            <a:endParaRPr b="1"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57" name="Google Shape;357;p39"/>
          <p:cNvSpPr txBox="1">
            <a:spLocks noGrp="1"/>
          </p:cNvSpPr>
          <p:nvPr>
            <p:ph type="title"/>
          </p:nvPr>
        </p:nvSpPr>
        <p:spPr>
          <a:xfrm>
            <a:off x="548700" y="264700"/>
            <a:ext cx="8046600" cy="490800"/>
          </a:xfrm>
          <a:prstGeom prst="rect">
            <a:avLst/>
          </a:prstGeom>
        </p:spPr>
        <p:txBody>
          <a:bodyPr spcFirstLastPara="1" wrap="square" lIns="0" tIns="0" rIns="0" bIns="0" anchor="b" anchorCtr="0">
            <a:noAutofit/>
          </a:bodyPr>
          <a:lstStyle/>
          <a:p>
            <a:pPr marL="0" lvl="0" indent="0" algn="ctr" rtl="1">
              <a:spcBef>
                <a:spcPts val="0"/>
              </a:spcBef>
              <a:spcAft>
                <a:spcPts val="0"/>
              </a:spcAft>
              <a:buNone/>
            </a:pPr>
            <a:r>
              <a:rPr lang="fa-IR" sz="2800" dirty="0">
                <a:cs typeface="B Nazanin" panose="00000700000000000000" pitchFamily="2" charset="-78"/>
              </a:rPr>
              <a:t>منابع</a:t>
            </a:r>
            <a:endParaRPr sz="2800" dirty="0">
              <a:cs typeface="B Nazanin" panose="00000700000000000000" pitchFamily="2" charset="-78"/>
            </a:endParaRPr>
          </a:p>
        </p:txBody>
      </p:sp>
      <p:sp>
        <p:nvSpPr>
          <p:cNvPr id="358" name="Google Shape;358;p39"/>
          <p:cNvSpPr txBox="1">
            <a:spLocks noGrp="1"/>
          </p:cNvSpPr>
          <p:nvPr>
            <p:ph type="body" idx="1"/>
          </p:nvPr>
        </p:nvSpPr>
        <p:spPr>
          <a:xfrm>
            <a:off x="890700" y="1200150"/>
            <a:ext cx="7362600" cy="26604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400" dirty="0">
                <a:cs typeface="B Nazanin" panose="00000700000000000000" pitchFamily="2" charset="-78"/>
              </a:rPr>
              <a:t>تشکر ویژه از همه افرادی که این منابع عالی را به صورت رایگان ساخته و منتشر کردند:</a:t>
            </a:r>
          </a:p>
          <a:p>
            <a:pPr marL="0" lvl="0" indent="0" algn="r" rtl="1">
              <a:spcBef>
                <a:spcPts val="600"/>
              </a:spcBef>
              <a:spcAft>
                <a:spcPts val="0"/>
              </a:spcAft>
              <a:buNone/>
            </a:pPr>
            <a:r>
              <a:rPr lang="fa-IR" sz="2400" dirty="0">
                <a:cs typeface="B Nazanin" panose="00000700000000000000" pitchFamily="2" charset="-78"/>
              </a:rPr>
              <a:t>الگوی ارائه توسط </a:t>
            </a:r>
            <a:r>
              <a:rPr lang="en-US" sz="2400" dirty="0" err="1">
                <a:cs typeface="B Nazanin" panose="00000700000000000000" pitchFamily="2" charset="-78"/>
              </a:rPr>
              <a:t>SlidesCarnival</a:t>
            </a:r>
            <a:endParaRPr lang="fa-IR" sz="2400" dirty="0">
              <a:cs typeface="B Nazanin" panose="00000700000000000000" pitchFamily="2" charset="-78"/>
            </a:endParaRPr>
          </a:p>
          <a:p>
            <a:pPr marL="0" lvl="0" indent="0" algn="r" rtl="1">
              <a:spcBef>
                <a:spcPts val="600"/>
              </a:spcBef>
              <a:spcAft>
                <a:spcPts val="0"/>
              </a:spcAft>
              <a:buNone/>
            </a:pPr>
            <a:r>
              <a:rPr lang="fa-IR" sz="2400" dirty="0">
                <a:cs typeface="B Nazanin" panose="00000700000000000000" pitchFamily="2" charset="-78"/>
              </a:rPr>
              <a:t>عکس های </a:t>
            </a:r>
            <a:r>
              <a:rPr lang="en-US" sz="2400" dirty="0" err="1">
                <a:cs typeface="B Nazanin" panose="00000700000000000000" pitchFamily="2" charset="-78"/>
              </a:rPr>
              <a:t>Unsplash</a:t>
            </a:r>
            <a:endParaRPr lang="en-US" sz="2400" dirty="0">
              <a:cs typeface="B Nazanin" panose="00000700000000000000" pitchFamily="2" charset="-78"/>
            </a:endParaRPr>
          </a:p>
        </p:txBody>
      </p:sp>
      <p:sp>
        <p:nvSpPr>
          <p:cNvPr id="359" name="Google Shape;359;p39"/>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63"/>
        <p:cNvGrpSpPr/>
        <p:nvPr/>
      </p:nvGrpSpPr>
      <p:grpSpPr>
        <a:xfrm>
          <a:off x="0" y="0"/>
          <a:ext cx="0" cy="0"/>
          <a:chOff x="0" y="0"/>
          <a:chExt cx="0" cy="0"/>
        </a:xfrm>
      </p:grpSpPr>
      <p:sp>
        <p:nvSpPr>
          <p:cNvPr id="364" name="Google Shape;364;p40"/>
          <p:cNvSpPr txBox="1">
            <a:spLocks noGrp="1"/>
          </p:cNvSpPr>
          <p:nvPr>
            <p:ph type="title"/>
          </p:nvPr>
        </p:nvSpPr>
        <p:spPr>
          <a:xfrm>
            <a:off x="548700" y="65449"/>
            <a:ext cx="8046600" cy="490800"/>
          </a:xfrm>
          <a:prstGeom prst="rect">
            <a:avLst/>
          </a:prstGeom>
        </p:spPr>
        <p:txBody>
          <a:bodyPr spcFirstLastPara="1" wrap="square" lIns="0" tIns="0" rIns="0" bIns="0" anchor="b" anchorCtr="0">
            <a:noAutofit/>
          </a:bodyPr>
          <a:lstStyle/>
          <a:p>
            <a:pPr marL="0" lvl="0" indent="0" algn="ctr" rtl="1">
              <a:spcBef>
                <a:spcPts val="0"/>
              </a:spcBef>
              <a:spcAft>
                <a:spcPts val="0"/>
              </a:spcAft>
              <a:buNone/>
            </a:pPr>
            <a:r>
              <a:rPr lang="fa-IR" dirty="0">
                <a:cs typeface="B Nazanin" panose="00000700000000000000" pitchFamily="2" charset="-78"/>
              </a:rPr>
              <a:t>طراحی ارائه</a:t>
            </a:r>
            <a:endParaRPr dirty="0">
              <a:cs typeface="B Nazanin" panose="00000700000000000000" pitchFamily="2" charset="-78"/>
            </a:endParaRPr>
          </a:p>
        </p:txBody>
      </p:sp>
      <p:sp>
        <p:nvSpPr>
          <p:cNvPr id="365" name="Google Shape;365;p40"/>
          <p:cNvSpPr txBox="1">
            <a:spLocks noGrp="1"/>
          </p:cNvSpPr>
          <p:nvPr>
            <p:ph type="body" idx="1"/>
          </p:nvPr>
        </p:nvSpPr>
        <p:spPr>
          <a:xfrm>
            <a:off x="890700" y="1200150"/>
            <a:ext cx="7362600" cy="26604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dirty="0">
                <a:cs typeface="B Nazanin" panose="00000700000000000000" pitchFamily="2" charset="-78"/>
              </a:rPr>
              <a:t>این ارائه از تایپوگرافی های زیر استفاده می کند:</a:t>
            </a:r>
          </a:p>
          <a:p>
            <a:pPr marL="0" lvl="0" indent="0" algn="r" rtl="1">
              <a:spcBef>
                <a:spcPts val="600"/>
              </a:spcBef>
              <a:spcAft>
                <a:spcPts val="0"/>
              </a:spcAft>
              <a:buNone/>
            </a:pPr>
            <a:r>
              <a:rPr lang="fa-IR" sz="1400" dirty="0">
                <a:cs typeface="B Nazanin" panose="00000700000000000000" pitchFamily="2" charset="-78"/>
              </a:rPr>
              <a:t>عنوان: </a:t>
            </a:r>
            <a:r>
              <a:rPr lang="en-US" sz="1400" dirty="0" err="1">
                <a:cs typeface="B Nazanin" panose="00000700000000000000" pitchFamily="2" charset="-78"/>
              </a:rPr>
              <a:t>Lexend</a:t>
            </a:r>
            <a:r>
              <a:rPr lang="en-US" sz="1400" dirty="0">
                <a:cs typeface="B Nazanin" panose="00000700000000000000" pitchFamily="2" charset="-78"/>
              </a:rPr>
              <a:t> Deca</a:t>
            </a:r>
            <a:endParaRPr lang="fa-IR" sz="1400" dirty="0">
              <a:cs typeface="B Nazanin" panose="00000700000000000000" pitchFamily="2" charset="-78"/>
            </a:endParaRPr>
          </a:p>
          <a:p>
            <a:pPr marL="0" lvl="0" indent="0" algn="r" rtl="1">
              <a:spcBef>
                <a:spcPts val="600"/>
              </a:spcBef>
              <a:spcAft>
                <a:spcPts val="0"/>
              </a:spcAft>
              <a:buNone/>
            </a:pPr>
            <a:r>
              <a:rPr lang="fa-IR" sz="1400" dirty="0">
                <a:cs typeface="B Nazanin" panose="00000700000000000000" pitchFamily="2" charset="-78"/>
              </a:rPr>
              <a:t>کپی متن: </a:t>
            </a:r>
            <a:r>
              <a:rPr lang="en-US" sz="1400" dirty="0">
                <a:cs typeface="B Nazanin" panose="00000700000000000000" pitchFamily="2" charset="-78"/>
              </a:rPr>
              <a:t>Open Sans</a:t>
            </a:r>
            <a:endParaRPr lang="fa-IR" sz="1400" dirty="0">
              <a:cs typeface="B Nazanin" panose="00000700000000000000" pitchFamily="2" charset="-78"/>
            </a:endParaRPr>
          </a:p>
        </p:txBody>
      </p:sp>
      <p:sp>
        <p:nvSpPr>
          <p:cNvPr id="366" name="Google Shape;366;p40"/>
          <p:cNvSpPr txBox="1"/>
          <p:nvPr/>
        </p:nvSpPr>
        <p:spPr>
          <a:xfrm>
            <a:off x="890700" y="3161950"/>
            <a:ext cx="7362600" cy="537900"/>
          </a:xfrm>
          <a:prstGeom prst="rect">
            <a:avLst/>
          </a:prstGeom>
          <a:noFill/>
          <a:ln>
            <a:noFill/>
          </a:ln>
        </p:spPr>
        <p:txBody>
          <a:bodyPr spcFirstLastPara="1" wrap="square" lIns="0" tIns="0" rIns="0" bIns="0" anchor="t" anchorCtr="0">
            <a:noAutofit/>
          </a:bodyPr>
          <a:lstStyle/>
          <a:p>
            <a:pPr marL="0" lvl="0" indent="0" algn="r" rtl="1">
              <a:spcBef>
                <a:spcPts val="0"/>
              </a:spcBef>
              <a:spcAft>
                <a:spcPts val="0"/>
              </a:spcAft>
              <a:buClr>
                <a:schemeClr val="dk1"/>
              </a:buClr>
              <a:buSzPts val="1100"/>
              <a:buFont typeface="Arial"/>
              <a:buNone/>
            </a:pPr>
            <a:r>
              <a:rPr lang="fa-IR" sz="1200" dirty="0">
                <a:solidFill>
                  <a:schemeClr val="accent1"/>
                </a:solidFill>
                <a:latin typeface="Open Sans Light"/>
                <a:ea typeface="Open Sans Light"/>
                <a:cs typeface="B Nazanin" panose="00000700000000000000" pitchFamily="2" charset="-78"/>
                <a:sym typeface="Open Sans Light"/>
              </a:rPr>
              <a:t>نیازی نیست این اسلاید را در ارائه خود نگه دارید. اگر نیاز به ایجاد اسلایدهای جدید یا دانلود فونت ها برای ویرایش ارائه در </a:t>
            </a:r>
            <a:r>
              <a:rPr lang="en-US" sz="1200" dirty="0">
                <a:solidFill>
                  <a:schemeClr val="accent1"/>
                </a:solidFill>
                <a:latin typeface="Open Sans Light"/>
                <a:ea typeface="Open Sans Light"/>
                <a:cs typeface="B Nazanin" panose="00000700000000000000" pitchFamily="2" charset="-78"/>
                <a:sym typeface="Open Sans Light"/>
              </a:rPr>
              <a:t>PowerPoint® </a:t>
            </a:r>
            <a:r>
              <a:rPr lang="fa-IR" sz="1200" dirty="0">
                <a:solidFill>
                  <a:schemeClr val="accent1"/>
                </a:solidFill>
                <a:latin typeface="Open Sans Light"/>
                <a:ea typeface="Open Sans Light"/>
                <a:cs typeface="B Nazanin" panose="00000700000000000000" pitchFamily="2" charset="-78"/>
                <a:sym typeface="Open Sans Light"/>
              </a:rPr>
              <a:t>دارید، فقط به عنوان راهنمای طراحی به شما خدمت می کند.</a:t>
            </a:r>
            <a:endParaRPr sz="1200" dirty="0">
              <a:solidFill>
                <a:schemeClr val="accent1"/>
              </a:solidFill>
              <a:latin typeface="Open Sans Light"/>
              <a:ea typeface="Open Sans Light"/>
              <a:cs typeface="B Nazanin" panose="00000700000000000000" pitchFamily="2" charset="-78"/>
              <a:sym typeface="Open Sans Light"/>
            </a:endParaRPr>
          </a:p>
          <a:p>
            <a:pPr marL="0" lvl="0" indent="0" algn="r" rtl="1">
              <a:spcBef>
                <a:spcPts val="0"/>
              </a:spcBef>
              <a:spcAft>
                <a:spcPts val="0"/>
              </a:spcAft>
              <a:buNone/>
            </a:pPr>
            <a:endParaRPr sz="1200" dirty="0">
              <a:solidFill>
                <a:schemeClr val="accent1"/>
              </a:solidFill>
              <a:latin typeface="Open Sans Light"/>
              <a:ea typeface="Open Sans Light"/>
              <a:cs typeface="B Nazanin" panose="00000700000000000000" pitchFamily="2" charset="-78"/>
              <a:sym typeface="Open Sans Light"/>
            </a:endParaRPr>
          </a:p>
        </p:txBody>
      </p:sp>
      <p:sp>
        <p:nvSpPr>
          <p:cNvPr id="367" name="Google Shape;367;p40"/>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sp>
        <p:nvSpPr>
          <p:cNvPr id="372" name="Google Shape;372;p41"/>
          <p:cNvSpPr txBox="1">
            <a:spLocks noGrp="1"/>
          </p:cNvSpPr>
          <p:nvPr>
            <p:ph type="ctrTitle"/>
          </p:nvPr>
        </p:nvSpPr>
        <p:spPr>
          <a:xfrm>
            <a:off x="685800" y="1547887"/>
            <a:ext cx="7772400" cy="10272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dirty="0">
                <a:cs typeface="B Nazanin" panose="00000700000000000000" pitchFamily="2" charset="-78"/>
              </a:rPr>
              <a:t>2.</a:t>
            </a:r>
            <a:br>
              <a:rPr lang="en-US" dirty="0">
                <a:cs typeface="B Nazanin" panose="00000700000000000000" pitchFamily="2" charset="-78"/>
              </a:rPr>
            </a:br>
            <a:r>
              <a:rPr lang="fa-IR" dirty="0">
                <a:cs typeface="B Nazanin" panose="00000700000000000000" pitchFamily="2" charset="-78"/>
              </a:rPr>
              <a:t>منابع اضافی</a:t>
            </a:r>
            <a:endParaRPr lang="en-US" dirty="0">
              <a:cs typeface="B Nazanin" panose="00000700000000000000" pitchFamily="2" charset="-78"/>
            </a:endParaRPr>
          </a:p>
        </p:txBody>
      </p:sp>
      <p:sp>
        <p:nvSpPr>
          <p:cNvPr id="373" name="Google Shape;373;p41"/>
          <p:cNvSpPr txBox="1">
            <a:spLocks noGrp="1"/>
          </p:cNvSpPr>
          <p:nvPr>
            <p:ph type="subTitle" idx="1"/>
          </p:nvPr>
        </p:nvSpPr>
        <p:spPr>
          <a:xfrm>
            <a:off x="685800" y="2884565"/>
            <a:ext cx="7772400" cy="3141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fa-IR" dirty="0">
                <a:cs typeface="B Nazanin" panose="00000700000000000000" pitchFamily="2" charset="-78"/>
              </a:rPr>
              <a:t>برای طرح های تجاری، طرح های بازاریابی، پیشنهادات پروژه، درس ها و غیره</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8" name="Google Shape;378;p42"/>
          <p:cNvSpPr txBox="1">
            <a:spLocks noGrp="1"/>
          </p:cNvSpPr>
          <p:nvPr>
            <p:ph type="title"/>
          </p:nvPr>
        </p:nvSpPr>
        <p:spPr>
          <a:xfrm>
            <a:off x="548700" y="152150"/>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sz="2800" dirty="0">
                <a:cs typeface="B Nazanin" panose="00000700000000000000" pitchFamily="2" charset="-78"/>
              </a:rPr>
              <a:t>جدول زمانی</a:t>
            </a:r>
            <a:endParaRPr sz="2800" dirty="0">
              <a:cs typeface="B Nazanin" panose="00000700000000000000" pitchFamily="2" charset="-78"/>
            </a:endParaRPr>
          </a:p>
        </p:txBody>
      </p:sp>
      <p:sp>
        <p:nvSpPr>
          <p:cNvPr id="379" name="Google Shape;379;p42"/>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28</a:t>
            </a:fld>
            <a:endParaRPr>
              <a:cs typeface="B Nazanin" panose="00000700000000000000" pitchFamily="2" charset="-78"/>
            </a:endParaRPr>
          </a:p>
        </p:txBody>
      </p:sp>
      <p:sp>
        <p:nvSpPr>
          <p:cNvPr id="380" name="Google Shape;380;p42"/>
          <p:cNvSpPr/>
          <p:nvPr/>
        </p:nvSpPr>
        <p:spPr>
          <a:xfrm>
            <a:off x="7431059" y="2222550"/>
            <a:ext cx="7905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DEC</a:t>
            </a:r>
            <a:endParaRPr sz="1000">
              <a:solidFill>
                <a:schemeClr val="lt1"/>
              </a:solidFill>
              <a:latin typeface="Open Sans"/>
              <a:ea typeface="Open Sans"/>
              <a:cs typeface="B Nazanin" panose="00000700000000000000" pitchFamily="2" charset="-78"/>
              <a:sym typeface="Open Sans"/>
            </a:endParaRPr>
          </a:p>
        </p:txBody>
      </p:sp>
      <p:sp>
        <p:nvSpPr>
          <p:cNvPr id="381" name="Google Shape;381;p42"/>
          <p:cNvSpPr/>
          <p:nvPr/>
        </p:nvSpPr>
        <p:spPr>
          <a:xfrm>
            <a:off x="6796929" y="2222550"/>
            <a:ext cx="7905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NOV</a:t>
            </a:r>
            <a:endParaRPr sz="1000">
              <a:solidFill>
                <a:schemeClr val="lt1"/>
              </a:solidFill>
              <a:latin typeface="Open Sans"/>
              <a:ea typeface="Open Sans"/>
              <a:cs typeface="B Nazanin" panose="00000700000000000000" pitchFamily="2" charset="-78"/>
              <a:sym typeface="Open Sans"/>
            </a:endParaRPr>
          </a:p>
        </p:txBody>
      </p:sp>
      <p:sp>
        <p:nvSpPr>
          <p:cNvPr id="382" name="Google Shape;382;p42"/>
          <p:cNvSpPr/>
          <p:nvPr/>
        </p:nvSpPr>
        <p:spPr>
          <a:xfrm>
            <a:off x="6162800" y="2222550"/>
            <a:ext cx="7905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OCT</a:t>
            </a:r>
            <a:endParaRPr sz="1000">
              <a:solidFill>
                <a:schemeClr val="lt1"/>
              </a:solidFill>
              <a:latin typeface="Open Sans"/>
              <a:ea typeface="Open Sans"/>
              <a:cs typeface="B Nazanin" panose="00000700000000000000" pitchFamily="2" charset="-78"/>
              <a:sym typeface="Open Sans"/>
            </a:endParaRPr>
          </a:p>
        </p:txBody>
      </p:sp>
      <p:sp>
        <p:nvSpPr>
          <p:cNvPr id="383" name="Google Shape;383;p42"/>
          <p:cNvSpPr/>
          <p:nvPr/>
        </p:nvSpPr>
        <p:spPr>
          <a:xfrm>
            <a:off x="5528670" y="2222550"/>
            <a:ext cx="7905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SEP</a:t>
            </a:r>
            <a:endParaRPr sz="1000">
              <a:solidFill>
                <a:schemeClr val="lt1"/>
              </a:solidFill>
              <a:latin typeface="Open Sans"/>
              <a:ea typeface="Open Sans"/>
              <a:cs typeface="B Nazanin" panose="00000700000000000000" pitchFamily="2" charset="-78"/>
              <a:sym typeface="Open Sans"/>
            </a:endParaRPr>
          </a:p>
        </p:txBody>
      </p:sp>
      <p:sp>
        <p:nvSpPr>
          <p:cNvPr id="384" name="Google Shape;384;p42"/>
          <p:cNvSpPr/>
          <p:nvPr/>
        </p:nvSpPr>
        <p:spPr>
          <a:xfrm>
            <a:off x="4894541" y="2222550"/>
            <a:ext cx="7905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AUG</a:t>
            </a:r>
            <a:endParaRPr sz="1000">
              <a:solidFill>
                <a:schemeClr val="lt1"/>
              </a:solidFill>
              <a:latin typeface="Open Sans"/>
              <a:ea typeface="Open Sans"/>
              <a:cs typeface="B Nazanin" panose="00000700000000000000" pitchFamily="2" charset="-78"/>
              <a:sym typeface="Open Sans"/>
            </a:endParaRPr>
          </a:p>
        </p:txBody>
      </p:sp>
      <p:sp>
        <p:nvSpPr>
          <p:cNvPr id="385" name="Google Shape;385;p42"/>
          <p:cNvSpPr/>
          <p:nvPr/>
        </p:nvSpPr>
        <p:spPr>
          <a:xfrm>
            <a:off x="4260411" y="2222550"/>
            <a:ext cx="7905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JUL</a:t>
            </a:r>
            <a:endParaRPr sz="1000">
              <a:solidFill>
                <a:schemeClr val="lt1"/>
              </a:solidFill>
              <a:latin typeface="Open Sans"/>
              <a:ea typeface="Open Sans"/>
              <a:cs typeface="B Nazanin" panose="00000700000000000000" pitchFamily="2" charset="-78"/>
              <a:sym typeface="Open Sans"/>
            </a:endParaRPr>
          </a:p>
        </p:txBody>
      </p:sp>
      <p:sp>
        <p:nvSpPr>
          <p:cNvPr id="386" name="Google Shape;386;p42"/>
          <p:cNvSpPr/>
          <p:nvPr/>
        </p:nvSpPr>
        <p:spPr>
          <a:xfrm>
            <a:off x="3626282" y="2222550"/>
            <a:ext cx="7905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JUN</a:t>
            </a:r>
            <a:endParaRPr sz="1000">
              <a:solidFill>
                <a:schemeClr val="lt1"/>
              </a:solidFill>
              <a:latin typeface="Open Sans"/>
              <a:ea typeface="Open Sans"/>
              <a:cs typeface="B Nazanin" panose="00000700000000000000" pitchFamily="2" charset="-78"/>
              <a:sym typeface="Open Sans"/>
            </a:endParaRPr>
          </a:p>
        </p:txBody>
      </p:sp>
      <p:sp>
        <p:nvSpPr>
          <p:cNvPr id="387" name="Google Shape;387;p42"/>
          <p:cNvSpPr/>
          <p:nvPr/>
        </p:nvSpPr>
        <p:spPr>
          <a:xfrm>
            <a:off x="2992152" y="2222550"/>
            <a:ext cx="7905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MAY</a:t>
            </a:r>
            <a:endParaRPr sz="1000">
              <a:solidFill>
                <a:schemeClr val="lt1"/>
              </a:solidFill>
              <a:latin typeface="Open Sans"/>
              <a:ea typeface="Open Sans"/>
              <a:cs typeface="B Nazanin" panose="00000700000000000000" pitchFamily="2" charset="-78"/>
              <a:sym typeface="Open Sans"/>
            </a:endParaRPr>
          </a:p>
        </p:txBody>
      </p:sp>
      <p:sp>
        <p:nvSpPr>
          <p:cNvPr id="388" name="Google Shape;388;p42"/>
          <p:cNvSpPr/>
          <p:nvPr/>
        </p:nvSpPr>
        <p:spPr>
          <a:xfrm>
            <a:off x="2358023" y="2222550"/>
            <a:ext cx="7905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APR</a:t>
            </a:r>
            <a:endParaRPr sz="1000">
              <a:solidFill>
                <a:schemeClr val="lt1"/>
              </a:solidFill>
              <a:latin typeface="Open Sans"/>
              <a:ea typeface="Open Sans"/>
              <a:cs typeface="B Nazanin" panose="00000700000000000000" pitchFamily="2" charset="-78"/>
              <a:sym typeface="Open Sans"/>
            </a:endParaRPr>
          </a:p>
        </p:txBody>
      </p:sp>
      <p:sp>
        <p:nvSpPr>
          <p:cNvPr id="389" name="Google Shape;389;p42"/>
          <p:cNvSpPr/>
          <p:nvPr/>
        </p:nvSpPr>
        <p:spPr>
          <a:xfrm>
            <a:off x="1723893" y="2222550"/>
            <a:ext cx="7905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MAR</a:t>
            </a:r>
            <a:endParaRPr sz="1000">
              <a:solidFill>
                <a:schemeClr val="lt1"/>
              </a:solidFill>
              <a:latin typeface="Open Sans"/>
              <a:ea typeface="Open Sans"/>
              <a:cs typeface="B Nazanin" panose="00000700000000000000" pitchFamily="2" charset="-78"/>
              <a:sym typeface="Open Sans"/>
            </a:endParaRPr>
          </a:p>
        </p:txBody>
      </p:sp>
      <p:sp>
        <p:nvSpPr>
          <p:cNvPr id="390" name="Google Shape;390;p42"/>
          <p:cNvSpPr/>
          <p:nvPr/>
        </p:nvSpPr>
        <p:spPr>
          <a:xfrm>
            <a:off x="1089764" y="2222550"/>
            <a:ext cx="7905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FEB</a:t>
            </a:r>
            <a:endParaRPr sz="1000">
              <a:solidFill>
                <a:schemeClr val="lt1"/>
              </a:solidFill>
              <a:latin typeface="Open Sans"/>
              <a:ea typeface="Open Sans"/>
              <a:cs typeface="B Nazanin" panose="00000700000000000000" pitchFamily="2" charset="-78"/>
              <a:sym typeface="Open Sans"/>
            </a:endParaRPr>
          </a:p>
        </p:txBody>
      </p:sp>
      <p:sp>
        <p:nvSpPr>
          <p:cNvPr id="391" name="Google Shape;391;p42"/>
          <p:cNvSpPr/>
          <p:nvPr/>
        </p:nvSpPr>
        <p:spPr>
          <a:xfrm>
            <a:off x="455634" y="2222550"/>
            <a:ext cx="7905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Open Sans"/>
                <a:ea typeface="Open Sans"/>
                <a:cs typeface="B Nazanin" panose="00000700000000000000" pitchFamily="2" charset="-78"/>
                <a:sym typeface="Open Sans"/>
              </a:rPr>
              <a:t>JAN</a:t>
            </a:r>
            <a:endParaRPr sz="1000">
              <a:solidFill>
                <a:schemeClr val="lt1"/>
              </a:solidFill>
              <a:latin typeface="Open Sans"/>
              <a:ea typeface="Open Sans"/>
              <a:cs typeface="B Nazanin" panose="00000700000000000000" pitchFamily="2" charset="-78"/>
              <a:sym typeface="Open Sans"/>
            </a:endParaRPr>
          </a:p>
        </p:txBody>
      </p:sp>
      <p:sp>
        <p:nvSpPr>
          <p:cNvPr id="392" name="Google Shape;392;p42"/>
          <p:cNvSpPr/>
          <p:nvPr/>
        </p:nvSpPr>
        <p:spPr>
          <a:xfrm>
            <a:off x="0" y="2222550"/>
            <a:ext cx="6123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dk1"/>
              </a:solidFill>
              <a:cs typeface="B Nazanin" panose="00000700000000000000" pitchFamily="2" charset="-78"/>
            </a:endParaRPr>
          </a:p>
        </p:txBody>
      </p:sp>
      <p:cxnSp>
        <p:nvCxnSpPr>
          <p:cNvPr id="393" name="Google Shape;393;p42"/>
          <p:cNvCxnSpPr/>
          <p:nvPr/>
        </p:nvCxnSpPr>
        <p:spPr>
          <a:xfrm rot="10800000">
            <a:off x="738689" y="1748531"/>
            <a:ext cx="0" cy="498600"/>
          </a:xfrm>
          <a:prstGeom prst="straightConnector1">
            <a:avLst/>
          </a:prstGeom>
          <a:noFill/>
          <a:ln w="9525" cap="flat" cmpd="sng">
            <a:solidFill>
              <a:schemeClr val="lt2"/>
            </a:solidFill>
            <a:prstDash val="solid"/>
            <a:round/>
            <a:headEnd type="oval" w="med" len="med"/>
            <a:tailEnd type="oval" w="med" len="med"/>
          </a:ln>
        </p:spPr>
      </p:cxnSp>
      <p:sp>
        <p:nvSpPr>
          <p:cNvPr id="394" name="Google Shape;394;p42"/>
          <p:cNvSpPr txBox="1"/>
          <p:nvPr/>
        </p:nvSpPr>
        <p:spPr>
          <a:xfrm>
            <a:off x="699279" y="1193800"/>
            <a:ext cx="12003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lang="en-US" sz="900" dirty="0">
              <a:solidFill>
                <a:schemeClr val="dk2"/>
              </a:solidFill>
              <a:latin typeface="Open Sans"/>
              <a:ea typeface="Open Sans"/>
              <a:cs typeface="B Nazanin" panose="00000700000000000000" pitchFamily="2" charset="-78"/>
              <a:sym typeface="Open Sans"/>
            </a:endParaRPr>
          </a:p>
        </p:txBody>
      </p:sp>
      <p:cxnSp>
        <p:nvCxnSpPr>
          <p:cNvPr id="395" name="Google Shape;395;p42"/>
          <p:cNvCxnSpPr/>
          <p:nvPr/>
        </p:nvCxnSpPr>
        <p:spPr>
          <a:xfrm rot="10800000">
            <a:off x="2007972" y="1748531"/>
            <a:ext cx="0" cy="498600"/>
          </a:xfrm>
          <a:prstGeom prst="straightConnector1">
            <a:avLst/>
          </a:prstGeom>
          <a:noFill/>
          <a:ln w="9525" cap="flat" cmpd="sng">
            <a:solidFill>
              <a:schemeClr val="lt2"/>
            </a:solidFill>
            <a:prstDash val="solid"/>
            <a:round/>
            <a:headEnd type="oval" w="med" len="med"/>
            <a:tailEnd type="oval" w="med" len="med"/>
          </a:ln>
        </p:spPr>
      </p:cxnSp>
      <p:sp>
        <p:nvSpPr>
          <p:cNvPr id="396" name="Google Shape;396;p42"/>
          <p:cNvSpPr txBox="1"/>
          <p:nvPr/>
        </p:nvSpPr>
        <p:spPr>
          <a:xfrm>
            <a:off x="1970011" y="1193800"/>
            <a:ext cx="12003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397" name="Google Shape;397;p42"/>
          <p:cNvCxnSpPr/>
          <p:nvPr/>
        </p:nvCxnSpPr>
        <p:spPr>
          <a:xfrm rot="10800000">
            <a:off x="3277256" y="1748531"/>
            <a:ext cx="0" cy="498600"/>
          </a:xfrm>
          <a:prstGeom prst="straightConnector1">
            <a:avLst/>
          </a:prstGeom>
          <a:noFill/>
          <a:ln w="9525" cap="flat" cmpd="sng">
            <a:solidFill>
              <a:schemeClr val="lt2"/>
            </a:solidFill>
            <a:prstDash val="solid"/>
            <a:round/>
            <a:headEnd type="oval" w="med" len="med"/>
            <a:tailEnd type="oval" w="med" len="med"/>
          </a:ln>
        </p:spPr>
      </p:cxnSp>
      <p:sp>
        <p:nvSpPr>
          <p:cNvPr id="398" name="Google Shape;398;p42"/>
          <p:cNvSpPr txBox="1"/>
          <p:nvPr/>
        </p:nvSpPr>
        <p:spPr>
          <a:xfrm>
            <a:off x="3240742" y="1193800"/>
            <a:ext cx="12003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399" name="Google Shape;399;p42"/>
          <p:cNvCxnSpPr/>
          <p:nvPr/>
        </p:nvCxnSpPr>
        <p:spPr>
          <a:xfrm rot="10800000">
            <a:off x="4546540" y="1748531"/>
            <a:ext cx="0" cy="498600"/>
          </a:xfrm>
          <a:prstGeom prst="straightConnector1">
            <a:avLst/>
          </a:prstGeom>
          <a:noFill/>
          <a:ln w="9525" cap="flat" cmpd="sng">
            <a:solidFill>
              <a:schemeClr val="lt2"/>
            </a:solidFill>
            <a:prstDash val="solid"/>
            <a:round/>
            <a:headEnd type="oval" w="med" len="med"/>
            <a:tailEnd type="oval" w="med" len="med"/>
          </a:ln>
        </p:spPr>
      </p:cxnSp>
      <p:sp>
        <p:nvSpPr>
          <p:cNvPr id="400" name="Google Shape;400;p42"/>
          <p:cNvSpPr txBox="1"/>
          <p:nvPr/>
        </p:nvSpPr>
        <p:spPr>
          <a:xfrm>
            <a:off x="4511474" y="1193800"/>
            <a:ext cx="12003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401" name="Google Shape;401;p42"/>
          <p:cNvCxnSpPr/>
          <p:nvPr/>
        </p:nvCxnSpPr>
        <p:spPr>
          <a:xfrm rot="10800000">
            <a:off x="5815824" y="1748531"/>
            <a:ext cx="0" cy="498600"/>
          </a:xfrm>
          <a:prstGeom prst="straightConnector1">
            <a:avLst/>
          </a:prstGeom>
          <a:noFill/>
          <a:ln w="9525" cap="flat" cmpd="sng">
            <a:solidFill>
              <a:schemeClr val="lt2"/>
            </a:solidFill>
            <a:prstDash val="solid"/>
            <a:round/>
            <a:headEnd type="oval" w="med" len="med"/>
            <a:tailEnd type="oval" w="med" len="med"/>
          </a:ln>
        </p:spPr>
      </p:cxnSp>
      <p:sp>
        <p:nvSpPr>
          <p:cNvPr id="402" name="Google Shape;402;p42"/>
          <p:cNvSpPr txBox="1"/>
          <p:nvPr/>
        </p:nvSpPr>
        <p:spPr>
          <a:xfrm>
            <a:off x="5782205" y="1193800"/>
            <a:ext cx="12003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403" name="Google Shape;403;p42"/>
          <p:cNvCxnSpPr/>
          <p:nvPr/>
        </p:nvCxnSpPr>
        <p:spPr>
          <a:xfrm rot="10800000">
            <a:off x="7085108" y="1748531"/>
            <a:ext cx="0" cy="498600"/>
          </a:xfrm>
          <a:prstGeom prst="straightConnector1">
            <a:avLst/>
          </a:prstGeom>
          <a:noFill/>
          <a:ln w="9525" cap="flat" cmpd="sng">
            <a:solidFill>
              <a:schemeClr val="lt2"/>
            </a:solidFill>
            <a:prstDash val="solid"/>
            <a:round/>
            <a:headEnd type="oval" w="med" len="med"/>
            <a:tailEnd type="oval" w="med" len="med"/>
          </a:ln>
        </p:spPr>
      </p:cxnSp>
      <p:sp>
        <p:nvSpPr>
          <p:cNvPr id="404" name="Google Shape;404;p42"/>
          <p:cNvSpPr txBox="1"/>
          <p:nvPr/>
        </p:nvSpPr>
        <p:spPr>
          <a:xfrm>
            <a:off x="7052937" y="1193800"/>
            <a:ext cx="12003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405" name="Google Shape;405;p42"/>
          <p:cNvCxnSpPr/>
          <p:nvPr/>
        </p:nvCxnSpPr>
        <p:spPr>
          <a:xfrm rot="10800000">
            <a:off x="1383078" y="2591569"/>
            <a:ext cx="0" cy="498600"/>
          </a:xfrm>
          <a:prstGeom prst="straightConnector1">
            <a:avLst/>
          </a:prstGeom>
          <a:noFill/>
          <a:ln w="9525" cap="flat" cmpd="sng">
            <a:solidFill>
              <a:schemeClr val="lt2"/>
            </a:solidFill>
            <a:prstDash val="solid"/>
            <a:round/>
            <a:headEnd type="oval" w="med" len="med"/>
            <a:tailEnd type="oval" w="med" len="med"/>
          </a:ln>
        </p:spPr>
      </p:cxnSp>
      <p:sp>
        <p:nvSpPr>
          <p:cNvPr id="406" name="Google Shape;406;p42"/>
          <p:cNvSpPr txBox="1"/>
          <p:nvPr/>
        </p:nvSpPr>
        <p:spPr>
          <a:xfrm>
            <a:off x="1315697" y="3114750"/>
            <a:ext cx="12003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407" name="Google Shape;407;p42"/>
          <p:cNvCxnSpPr/>
          <p:nvPr/>
        </p:nvCxnSpPr>
        <p:spPr>
          <a:xfrm rot="10800000">
            <a:off x="2652362" y="2591569"/>
            <a:ext cx="0" cy="498600"/>
          </a:xfrm>
          <a:prstGeom prst="straightConnector1">
            <a:avLst/>
          </a:prstGeom>
          <a:noFill/>
          <a:ln w="9525" cap="flat" cmpd="sng">
            <a:solidFill>
              <a:schemeClr val="lt2"/>
            </a:solidFill>
            <a:prstDash val="solid"/>
            <a:round/>
            <a:headEnd type="oval" w="med" len="med"/>
            <a:tailEnd type="oval" w="med" len="med"/>
          </a:ln>
        </p:spPr>
      </p:cxnSp>
      <p:sp>
        <p:nvSpPr>
          <p:cNvPr id="408" name="Google Shape;408;p42"/>
          <p:cNvSpPr txBox="1"/>
          <p:nvPr/>
        </p:nvSpPr>
        <p:spPr>
          <a:xfrm>
            <a:off x="2593781" y="3114750"/>
            <a:ext cx="12003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409" name="Google Shape;409;p42"/>
          <p:cNvCxnSpPr/>
          <p:nvPr/>
        </p:nvCxnSpPr>
        <p:spPr>
          <a:xfrm rot="10800000">
            <a:off x="3921646" y="2591569"/>
            <a:ext cx="0" cy="498600"/>
          </a:xfrm>
          <a:prstGeom prst="straightConnector1">
            <a:avLst/>
          </a:prstGeom>
          <a:noFill/>
          <a:ln w="9525" cap="flat" cmpd="sng">
            <a:solidFill>
              <a:schemeClr val="lt2"/>
            </a:solidFill>
            <a:prstDash val="solid"/>
            <a:round/>
            <a:headEnd type="oval" w="med" len="med"/>
            <a:tailEnd type="oval" w="med" len="med"/>
          </a:ln>
        </p:spPr>
      </p:cxnSp>
      <p:sp>
        <p:nvSpPr>
          <p:cNvPr id="410" name="Google Shape;410;p42"/>
          <p:cNvSpPr txBox="1"/>
          <p:nvPr/>
        </p:nvSpPr>
        <p:spPr>
          <a:xfrm>
            <a:off x="3871866" y="3114750"/>
            <a:ext cx="12003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411" name="Google Shape;411;p42"/>
          <p:cNvCxnSpPr/>
          <p:nvPr/>
        </p:nvCxnSpPr>
        <p:spPr>
          <a:xfrm rot="10800000">
            <a:off x="5190930" y="2591569"/>
            <a:ext cx="0" cy="498600"/>
          </a:xfrm>
          <a:prstGeom prst="straightConnector1">
            <a:avLst/>
          </a:prstGeom>
          <a:noFill/>
          <a:ln w="9525" cap="flat" cmpd="sng">
            <a:solidFill>
              <a:schemeClr val="lt2"/>
            </a:solidFill>
            <a:prstDash val="solid"/>
            <a:round/>
            <a:headEnd type="oval" w="med" len="med"/>
            <a:tailEnd type="oval" w="med" len="med"/>
          </a:ln>
        </p:spPr>
      </p:cxnSp>
      <p:sp>
        <p:nvSpPr>
          <p:cNvPr id="412" name="Google Shape;412;p42"/>
          <p:cNvSpPr txBox="1"/>
          <p:nvPr/>
        </p:nvSpPr>
        <p:spPr>
          <a:xfrm>
            <a:off x="5149951" y="3114750"/>
            <a:ext cx="12003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413" name="Google Shape;413;p42"/>
          <p:cNvCxnSpPr/>
          <p:nvPr/>
        </p:nvCxnSpPr>
        <p:spPr>
          <a:xfrm rot="10800000">
            <a:off x="6460214" y="2591569"/>
            <a:ext cx="0" cy="498600"/>
          </a:xfrm>
          <a:prstGeom prst="straightConnector1">
            <a:avLst/>
          </a:prstGeom>
          <a:noFill/>
          <a:ln w="9525" cap="flat" cmpd="sng">
            <a:solidFill>
              <a:schemeClr val="lt2"/>
            </a:solidFill>
            <a:prstDash val="solid"/>
            <a:round/>
            <a:headEnd type="oval" w="med" len="med"/>
            <a:tailEnd type="oval" w="med" len="med"/>
          </a:ln>
        </p:spPr>
      </p:cxnSp>
      <p:sp>
        <p:nvSpPr>
          <p:cNvPr id="414" name="Google Shape;414;p42"/>
          <p:cNvSpPr txBox="1"/>
          <p:nvPr/>
        </p:nvSpPr>
        <p:spPr>
          <a:xfrm>
            <a:off x="6428035" y="3114750"/>
            <a:ext cx="12003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cxnSp>
        <p:nvCxnSpPr>
          <p:cNvPr id="415" name="Google Shape;415;p42"/>
          <p:cNvCxnSpPr/>
          <p:nvPr/>
        </p:nvCxnSpPr>
        <p:spPr>
          <a:xfrm rot="10800000">
            <a:off x="7729497" y="2591569"/>
            <a:ext cx="0" cy="498600"/>
          </a:xfrm>
          <a:prstGeom prst="straightConnector1">
            <a:avLst/>
          </a:prstGeom>
          <a:noFill/>
          <a:ln w="9525" cap="flat" cmpd="sng">
            <a:solidFill>
              <a:schemeClr val="lt2"/>
            </a:solidFill>
            <a:prstDash val="solid"/>
            <a:round/>
            <a:headEnd type="oval" w="med" len="med"/>
            <a:tailEnd type="oval" w="med" len="med"/>
          </a:ln>
        </p:spPr>
      </p:cxnSp>
      <p:sp>
        <p:nvSpPr>
          <p:cNvPr id="416" name="Google Shape;416;p42"/>
          <p:cNvSpPr txBox="1"/>
          <p:nvPr/>
        </p:nvSpPr>
        <p:spPr>
          <a:xfrm>
            <a:off x="7693195" y="3114750"/>
            <a:ext cx="9942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sz="900" dirty="0">
              <a:solidFill>
                <a:schemeClr val="dk2"/>
              </a:solidFill>
              <a:latin typeface="Open Sans"/>
              <a:ea typeface="Open Sans"/>
              <a:cs typeface="B Nazanin" panose="00000700000000000000" pitchFamily="2" charset="-78"/>
              <a:sym typeface="Ope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20"/>
        <p:cNvGrpSpPr/>
        <p:nvPr/>
      </p:nvGrpSpPr>
      <p:grpSpPr>
        <a:xfrm>
          <a:off x="0" y="0"/>
          <a:ext cx="0" cy="0"/>
          <a:chOff x="0" y="0"/>
          <a:chExt cx="0" cy="0"/>
        </a:xfrm>
      </p:grpSpPr>
      <p:sp>
        <p:nvSpPr>
          <p:cNvPr id="421" name="Google Shape;421;p43"/>
          <p:cNvSpPr txBox="1">
            <a:spLocks noGrp="1"/>
          </p:cNvSpPr>
          <p:nvPr>
            <p:ph type="title"/>
          </p:nvPr>
        </p:nvSpPr>
        <p:spPr>
          <a:xfrm>
            <a:off x="548700" y="226272"/>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dirty="0">
                <a:cs typeface="B Nazanin" panose="00000700000000000000" pitchFamily="2" charset="-78"/>
              </a:rPr>
              <a:t>نقشه راه</a:t>
            </a:r>
            <a:endParaRPr dirty="0">
              <a:cs typeface="B Nazanin" panose="00000700000000000000" pitchFamily="2" charset="-78"/>
            </a:endParaRPr>
          </a:p>
        </p:txBody>
      </p:sp>
      <p:sp>
        <p:nvSpPr>
          <p:cNvPr id="422" name="Google Shape;422;p43"/>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29</a:t>
            </a:fld>
            <a:endParaRPr>
              <a:cs typeface="B Nazanin" panose="00000700000000000000" pitchFamily="2" charset="-78"/>
            </a:endParaRPr>
          </a:p>
        </p:txBody>
      </p:sp>
      <p:sp>
        <p:nvSpPr>
          <p:cNvPr id="423" name="Google Shape;423;p43"/>
          <p:cNvSpPr/>
          <p:nvPr/>
        </p:nvSpPr>
        <p:spPr>
          <a:xfrm>
            <a:off x="0" y="20662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24" name="Google Shape;424;p43"/>
          <p:cNvSpPr/>
          <p:nvPr/>
        </p:nvSpPr>
        <p:spPr>
          <a:xfrm>
            <a:off x="0" y="20662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425" name="Google Shape;425;p43"/>
          <p:cNvGrpSpPr/>
          <p:nvPr/>
        </p:nvGrpSpPr>
        <p:grpSpPr>
          <a:xfrm>
            <a:off x="1786339" y="1398601"/>
            <a:ext cx="473400" cy="473400"/>
            <a:chOff x="1786339" y="1703401"/>
            <a:chExt cx="473400" cy="473400"/>
          </a:xfrm>
        </p:grpSpPr>
        <p:sp>
          <p:nvSpPr>
            <p:cNvPr id="426" name="Google Shape;426;p43"/>
            <p:cNvSpPr/>
            <p:nvPr/>
          </p:nvSpPr>
          <p:spPr>
            <a:xfrm rot="8100000">
              <a:off x="1855667" y="1772729"/>
              <a:ext cx="334744" cy="334744"/>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Open Sans"/>
                <a:ea typeface="Open Sans"/>
                <a:cs typeface="B Nazanin" panose="00000700000000000000" pitchFamily="2" charset="-78"/>
                <a:sym typeface="Open Sans"/>
              </a:endParaRPr>
            </a:p>
          </p:txBody>
        </p:sp>
        <p:sp>
          <p:nvSpPr>
            <p:cNvPr id="427" name="Google Shape;427;p43"/>
            <p:cNvSpPr/>
            <p:nvPr/>
          </p:nvSpPr>
          <p:spPr>
            <a:xfrm>
              <a:off x="195598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Open Sans"/>
                  <a:ea typeface="Open Sans"/>
                  <a:cs typeface="B Nazanin" panose="00000700000000000000" pitchFamily="2" charset="-78"/>
                  <a:sym typeface="Open Sans"/>
                </a:rPr>
                <a:t>1</a:t>
              </a:r>
              <a:endParaRPr sz="600">
                <a:solidFill>
                  <a:schemeClr val="dk2"/>
                </a:solidFill>
                <a:latin typeface="Open Sans"/>
                <a:ea typeface="Open Sans"/>
                <a:cs typeface="B Nazanin" panose="00000700000000000000" pitchFamily="2" charset="-78"/>
                <a:sym typeface="Open Sans"/>
              </a:endParaRPr>
            </a:p>
          </p:txBody>
        </p:sp>
      </p:grpSp>
      <p:grpSp>
        <p:nvGrpSpPr>
          <p:cNvPr id="428" name="Google Shape;428;p43"/>
          <p:cNvGrpSpPr/>
          <p:nvPr/>
        </p:nvGrpSpPr>
        <p:grpSpPr>
          <a:xfrm>
            <a:off x="3814414" y="1398601"/>
            <a:ext cx="473400" cy="473400"/>
            <a:chOff x="3814414" y="1703401"/>
            <a:chExt cx="473400" cy="473400"/>
          </a:xfrm>
        </p:grpSpPr>
        <p:sp>
          <p:nvSpPr>
            <p:cNvPr id="429" name="Google Shape;429;p43"/>
            <p:cNvSpPr/>
            <p:nvPr/>
          </p:nvSpPr>
          <p:spPr>
            <a:xfrm rot="8100000">
              <a:off x="3883742" y="17727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Open Sans"/>
                <a:ea typeface="Open Sans"/>
                <a:cs typeface="B Nazanin" panose="00000700000000000000" pitchFamily="2" charset="-78"/>
                <a:sym typeface="Open Sans"/>
              </a:endParaRPr>
            </a:p>
          </p:txBody>
        </p:sp>
        <p:sp>
          <p:nvSpPr>
            <p:cNvPr id="430" name="Google Shape;430;p43"/>
            <p:cNvSpPr/>
            <p:nvPr/>
          </p:nvSpPr>
          <p:spPr>
            <a:xfrm>
              <a:off x="3984064"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Open Sans"/>
                  <a:ea typeface="Open Sans"/>
                  <a:cs typeface="B Nazanin" panose="00000700000000000000" pitchFamily="2" charset="-78"/>
                  <a:sym typeface="Open Sans"/>
                </a:rPr>
                <a:t>3</a:t>
              </a:r>
              <a:endParaRPr sz="600">
                <a:solidFill>
                  <a:schemeClr val="dk2"/>
                </a:solidFill>
                <a:latin typeface="Open Sans"/>
                <a:ea typeface="Open Sans"/>
                <a:cs typeface="B Nazanin" panose="00000700000000000000" pitchFamily="2" charset="-78"/>
                <a:sym typeface="Open Sans"/>
              </a:endParaRPr>
            </a:p>
          </p:txBody>
        </p:sp>
      </p:grpSp>
      <p:grpSp>
        <p:nvGrpSpPr>
          <p:cNvPr id="431" name="Google Shape;431;p43"/>
          <p:cNvGrpSpPr/>
          <p:nvPr/>
        </p:nvGrpSpPr>
        <p:grpSpPr>
          <a:xfrm>
            <a:off x="5842489" y="1398601"/>
            <a:ext cx="473400" cy="473400"/>
            <a:chOff x="5842489" y="1703401"/>
            <a:chExt cx="473400" cy="473400"/>
          </a:xfrm>
        </p:grpSpPr>
        <p:sp>
          <p:nvSpPr>
            <p:cNvPr id="432" name="Google Shape;432;p43"/>
            <p:cNvSpPr/>
            <p:nvPr/>
          </p:nvSpPr>
          <p:spPr>
            <a:xfrm rot="8100000">
              <a:off x="5911817" y="17727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Open Sans"/>
                <a:ea typeface="Open Sans"/>
                <a:cs typeface="B Nazanin" panose="00000700000000000000" pitchFamily="2" charset="-78"/>
                <a:sym typeface="Open Sans"/>
              </a:endParaRPr>
            </a:p>
          </p:txBody>
        </p:sp>
        <p:sp>
          <p:nvSpPr>
            <p:cNvPr id="433" name="Google Shape;433;p43"/>
            <p:cNvSpPr/>
            <p:nvPr/>
          </p:nvSpPr>
          <p:spPr>
            <a:xfrm>
              <a:off x="601213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Open Sans"/>
                  <a:ea typeface="Open Sans"/>
                  <a:cs typeface="B Nazanin" panose="00000700000000000000" pitchFamily="2" charset="-78"/>
                  <a:sym typeface="Open Sans"/>
                </a:rPr>
                <a:t>5</a:t>
              </a:r>
              <a:endParaRPr sz="600">
                <a:solidFill>
                  <a:schemeClr val="dk2"/>
                </a:solidFill>
                <a:latin typeface="Open Sans"/>
                <a:ea typeface="Open Sans"/>
                <a:cs typeface="B Nazanin" panose="00000700000000000000" pitchFamily="2" charset="-78"/>
                <a:sym typeface="Open Sans"/>
              </a:endParaRPr>
            </a:p>
          </p:txBody>
        </p:sp>
      </p:grpSp>
      <p:grpSp>
        <p:nvGrpSpPr>
          <p:cNvPr id="434" name="Google Shape;434;p43"/>
          <p:cNvGrpSpPr/>
          <p:nvPr/>
        </p:nvGrpSpPr>
        <p:grpSpPr>
          <a:xfrm>
            <a:off x="6880814" y="3271500"/>
            <a:ext cx="473400" cy="473400"/>
            <a:chOff x="6880814" y="3576300"/>
            <a:chExt cx="473400" cy="473400"/>
          </a:xfrm>
        </p:grpSpPr>
        <p:sp>
          <p:nvSpPr>
            <p:cNvPr id="435" name="Google Shape;435;p43"/>
            <p:cNvSpPr/>
            <p:nvPr/>
          </p:nvSpPr>
          <p:spPr>
            <a:xfrm rot="-2700000">
              <a:off x="6950142" y="36456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Open Sans"/>
                <a:ea typeface="Open Sans"/>
                <a:cs typeface="B Nazanin" panose="00000700000000000000" pitchFamily="2" charset="-78"/>
                <a:sym typeface="Open Sans"/>
              </a:endParaRPr>
            </a:p>
          </p:txBody>
        </p:sp>
        <p:sp>
          <p:nvSpPr>
            <p:cNvPr id="436" name="Google Shape;436;p43"/>
            <p:cNvSpPr/>
            <p:nvPr/>
          </p:nvSpPr>
          <p:spPr>
            <a:xfrm flipH="1">
              <a:off x="705046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Open Sans"/>
                  <a:ea typeface="Open Sans"/>
                  <a:cs typeface="B Nazanin" panose="00000700000000000000" pitchFamily="2" charset="-78"/>
                  <a:sym typeface="Open Sans"/>
                </a:rPr>
                <a:t>6</a:t>
              </a:r>
              <a:endParaRPr sz="600">
                <a:solidFill>
                  <a:schemeClr val="dk2"/>
                </a:solidFill>
                <a:latin typeface="Open Sans"/>
                <a:ea typeface="Open Sans"/>
                <a:cs typeface="B Nazanin" panose="00000700000000000000" pitchFamily="2" charset="-78"/>
                <a:sym typeface="Open Sans"/>
              </a:endParaRPr>
            </a:p>
          </p:txBody>
        </p:sp>
      </p:grpSp>
      <p:grpSp>
        <p:nvGrpSpPr>
          <p:cNvPr id="437" name="Google Shape;437;p43"/>
          <p:cNvGrpSpPr/>
          <p:nvPr/>
        </p:nvGrpSpPr>
        <p:grpSpPr>
          <a:xfrm>
            <a:off x="4852739" y="3271500"/>
            <a:ext cx="473400" cy="473400"/>
            <a:chOff x="4852739" y="3576300"/>
            <a:chExt cx="473400" cy="473400"/>
          </a:xfrm>
        </p:grpSpPr>
        <p:sp>
          <p:nvSpPr>
            <p:cNvPr id="438" name="Google Shape;438;p43"/>
            <p:cNvSpPr/>
            <p:nvPr/>
          </p:nvSpPr>
          <p:spPr>
            <a:xfrm rot="-2700000">
              <a:off x="4922067" y="36456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Open Sans"/>
                <a:ea typeface="Open Sans"/>
                <a:cs typeface="B Nazanin" panose="00000700000000000000" pitchFamily="2" charset="-78"/>
                <a:sym typeface="Open Sans"/>
              </a:endParaRPr>
            </a:p>
          </p:txBody>
        </p:sp>
        <p:sp>
          <p:nvSpPr>
            <p:cNvPr id="439" name="Google Shape;439;p43"/>
            <p:cNvSpPr/>
            <p:nvPr/>
          </p:nvSpPr>
          <p:spPr>
            <a:xfrm flipH="1">
              <a:off x="5022389"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Open Sans"/>
                  <a:ea typeface="Open Sans"/>
                  <a:cs typeface="B Nazanin" panose="00000700000000000000" pitchFamily="2" charset="-78"/>
                  <a:sym typeface="Open Sans"/>
                </a:rPr>
                <a:t>4</a:t>
              </a:r>
              <a:endParaRPr sz="600">
                <a:solidFill>
                  <a:schemeClr val="dk2"/>
                </a:solidFill>
                <a:latin typeface="Open Sans"/>
                <a:ea typeface="Open Sans"/>
                <a:cs typeface="B Nazanin" panose="00000700000000000000" pitchFamily="2" charset="-78"/>
                <a:sym typeface="Open Sans"/>
              </a:endParaRPr>
            </a:p>
          </p:txBody>
        </p:sp>
      </p:grpSp>
      <p:grpSp>
        <p:nvGrpSpPr>
          <p:cNvPr id="440" name="Google Shape;440;p43"/>
          <p:cNvGrpSpPr/>
          <p:nvPr/>
        </p:nvGrpSpPr>
        <p:grpSpPr>
          <a:xfrm>
            <a:off x="2824664" y="3271500"/>
            <a:ext cx="473400" cy="473400"/>
            <a:chOff x="2824664" y="3576300"/>
            <a:chExt cx="473400" cy="473400"/>
          </a:xfrm>
        </p:grpSpPr>
        <p:sp>
          <p:nvSpPr>
            <p:cNvPr id="441" name="Google Shape;441;p43"/>
            <p:cNvSpPr/>
            <p:nvPr/>
          </p:nvSpPr>
          <p:spPr>
            <a:xfrm rot="-2700000">
              <a:off x="2893992" y="36456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Open Sans"/>
                <a:ea typeface="Open Sans"/>
                <a:cs typeface="B Nazanin" panose="00000700000000000000" pitchFamily="2" charset="-78"/>
                <a:sym typeface="Open Sans"/>
              </a:endParaRPr>
            </a:p>
          </p:txBody>
        </p:sp>
        <p:sp>
          <p:nvSpPr>
            <p:cNvPr id="442" name="Google Shape;442;p43"/>
            <p:cNvSpPr/>
            <p:nvPr/>
          </p:nvSpPr>
          <p:spPr>
            <a:xfrm flipH="1">
              <a:off x="299431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Open Sans"/>
                  <a:ea typeface="Open Sans"/>
                  <a:cs typeface="B Nazanin" panose="00000700000000000000" pitchFamily="2" charset="-78"/>
                  <a:sym typeface="Open Sans"/>
                </a:rPr>
                <a:t>2</a:t>
              </a:r>
              <a:endParaRPr sz="600">
                <a:solidFill>
                  <a:schemeClr val="dk2"/>
                </a:solidFill>
                <a:latin typeface="Open Sans"/>
                <a:ea typeface="Open Sans"/>
                <a:cs typeface="B Nazanin" panose="00000700000000000000" pitchFamily="2" charset="-78"/>
                <a:sym typeface="Open Sans"/>
              </a:endParaRPr>
            </a:p>
          </p:txBody>
        </p:sp>
      </p:grpSp>
      <p:sp>
        <p:nvSpPr>
          <p:cNvPr id="443" name="Google Shape;443;p43"/>
          <p:cNvSpPr txBox="1"/>
          <p:nvPr/>
        </p:nvSpPr>
        <p:spPr>
          <a:xfrm>
            <a:off x="1315050" y="851300"/>
            <a:ext cx="14160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آبی رنگ آسمان صاف و دریای عمیق است</a:t>
            </a:r>
            <a:endParaRPr sz="900" dirty="0">
              <a:solidFill>
                <a:schemeClr val="dk2"/>
              </a:solidFill>
              <a:latin typeface="Open Sans"/>
              <a:ea typeface="Open Sans"/>
              <a:cs typeface="B Nazanin" panose="00000700000000000000" pitchFamily="2" charset="-78"/>
              <a:sym typeface="Open Sans"/>
            </a:endParaRPr>
          </a:p>
        </p:txBody>
      </p:sp>
      <p:sp>
        <p:nvSpPr>
          <p:cNvPr id="444" name="Google Shape;444;p43"/>
          <p:cNvSpPr txBox="1"/>
          <p:nvPr/>
        </p:nvSpPr>
        <p:spPr>
          <a:xfrm>
            <a:off x="3343114" y="851300"/>
            <a:ext cx="14160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قرمز رنگ خطر و شجاعت است</a:t>
            </a:r>
            <a:endParaRPr sz="900" dirty="0">
              <a:solidFill>
                <a:schemeClr val="dk2"/>
              </a:solidFill>
              <a:latin typeface="Open Sans"/>
              <a:ea typeface="Open Sans"/>
              <a:cs typeface="B Nazanin" panose="00000700000000000000" pitchFamily="2" charset="-78"/>
              <a:sym typeface="Open Sans"/>
            </a:endParaRPr>
          </a:p>
        </p:txBody>
      </p:sp>
      <p:sp>
        <p:nvSpPr>
          <p:cNvPr id="445" name="Google Shape;445;p43"/>
          <p:cNvSpPr txBox="1"/>
          <p:nvPr/>
        </p:nvSpPr>
        <p:spPr>
          <a:xfrm>
            <a:off x="5364086" y="851300"/>
            <a:ext cx="14160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سیاه رنگ آبنوس و فضای بیرونی است</a:t>
            </a:r>
            <a:endParaRPr sz="900" dirty="0">
              <a:solidFill>
                <a:schemeClr val="dk2"/>
              </a:solidFill>
              <a:latin typeface="Open Sans"/>
              <a:ea typeface="Open Sans"/>
              <a:cs typeface="B Nazanin" panose="00000700000000000000" pitchFamily="2" charset="-78"/>
              <a:sym typeface="Open Sans"/>
            </a:endParaRPr>
          </a:p>
        </p:txBody>
      </p:sp>
      <p:sp>
        <p:nvSpPr>
          <p:cNvPr id="446" name="Google Shape;446;p43"/>
          <p:cNvSpPr txBox="1"/>
          <p:nvPr/>
        </p:nvSpPr>
        <p:spPr>
          <a:xfrm>
            <a:off x="2353378" y="3758800"/>
            <a:ext cx="14160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زرد رنگ طلایی، کره و لیموی رسیده است</a:t>
            </a:r>
            <a:endParaRPr sz="900" dirty="0">
              <a:solidFill>
                <a:schemeClr val="dk2"/>
              </a:solidFill>
              <a:latin typeface="Open Sans"/>
              <a:ea typeface="Open Sans"/>
              <a:cs typeface="B Nazanin" panose="00000700000000000000" pitchFamily="2" charset="-78"/>
              <a:sym typeface="Open Sans"/>
            </a:endParaRPr>
          </a:p>
        </p:txBody>
      </p:sp>
      <p:sp>
        <p:nvSpPr>
          <p:cNvPr id="447" name="Google Shape;447;p43"/>
          <p:cNvSpPr txBox="1"/>
          <p:nvPr/>
        </p:nvSpPr>
        <p:spPr>
          <a:xfrm>
            <a:off x="4381456" y="3758800"/>
            <a:ext cx="14160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سفید رنگ شیر و برف تازه است</a:t>
            </a:r>
            <a:endParaRPr sz="900" dirty="0">
              <a:solidFill>
                <a:schemeClr val="dk2"/>
              </a:solidFill>
              <a:latin typeface="Open Sans"/>
              <a:ea typeface="Open Sans"/>
              <a:cs typeface="B Nazanin" panose="00000700000000000000" pitchFamily="2" charset="-78"/>
              <a:sym typeface="Open Sans"/>
            </a:endParaRPr>
          </a:p>
        </p:txBody>
      </p:sp>
      <p:sp>
        <p:nvSpPr>
          <p:cNvPr id="448" name="Google Shape;448;p43"/>
          <p:cNvSpPr txBox="1"/>
          <p:nvPr/>
        </p:nvSpPr>
        <p:spPr>
          <a:xfrm>
            <a:off x="6414248" y="3758800"/>
            <a:ext cx="14160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آبی رنگ آسمان صاف و دریای عمیق است</a:t>
            </a:r>
            <a:endParaRPr sz="900" dirty="0">
              <a:solidFill>
                <a:schemeClr val="dk2"/>
              </a:solidFill>
              <a:latin typeface="Open Sans"/>
              <a:ea typeface="Open Sans"/>
              <a:cs typeface="B Nazanin" panose="00000700000000000000" pitchFamily="2" charset="-78"/>
              <a:sym typeface="Ope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1"/>
        <p:cNvGrpSpPr/>
        <p:nvPr/>
      </p:nvGrpSpPr>
      <p:grpSpPr>
        <a:xfrm>
          <a:off x="0" y="0"/>
          <a:ext cx="0" cy="0"/>
          <a:chOff x="0" y="0"/>
          <a:chExt cx="0" cy="0"/>
        </a:xfrm>
      </p:grpSpPr>
      <p:sp>
        <p:nvSpPr>
          <p:cNvPr id="82" name="Google Shape;82;p17"/>
          <p:cNvSpPr txBox="1">
            <a:spLocks noGrp="1"/>
          </p:cNvSpPr>
          <p:nvPr>
            <p:ph type="title"/>
          </p:nvPr>
        </p:nvSpPr>
        <p:spPr>
          <a:xfrm>
            <a:off x="548700" y="208937"/>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dirty="0">
                <a:cs typeface="B Nazanin" panose="00000700000000000000" pitchFamily="2" charset="-78"/>
              </a:rPr>
              <a:t>دستورالعمل برای استفاده</a:t>
            </a:r>
            <a:endParaRPr dirty="0">
              <a:cs typeface="B Nazanin" panose="00000700000000000000" pitchFamily="2" charset="-78"/>
            </a:endParaRPr>
          </a:p>
        </p:txBody>
      </p:sp>
      <p:sp>
        <p:nvSpPr>
          <p:cNvPr id="83" name="Google Shape;83;p17"/>
          <p:cNvSpPr txBox="1">
            <a:spLocks noGrp="1"/>
          </p:cNvSpPr>
          <p:nvPr>
            <p:ph type="body" idx="2"/>
          </p:nvPr>
        </p:nvSpPr>
        <p:spPr>
          <a:xfrm>
            <a:off x="4751000" y="1200150"/>
            <a:ext cx="3502200" cy="2733900"/>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 sz="1200" b="1">
                <a:cs typeface="B Nazanin" panose="00000700000000000000" pitchFamily="2" charset="-78"/>
              </a:rPr>
              <a:t>EDIT IN POWERPOINT®</a:t>
            </a:r>
            <a:endParaRPr sz="1200">
              <a:cs typeface="B Nazanin" panose="00000700000000000000" pitchFamily="2" charset="-78"/>
            </a:endParaRPr>
          </a:p>
          <a:p>
            <a:pPr marL="0" lvl="0" indent="0" algn="l" rtl="0">
              <a:spcBef>
                <a:spcPts val="600"/>
              </a:spcBef>
              <a:spcAft>
                <a:spcPts val="0"/>
              </a:spcAft>
              <a:buNone/>
            </a:pPr>
            <a:r>
              <a:rPr lang="en" sz="1200">
                <a:cs typeface="B Nazanin" panose="00000700000000000000" pitchFamily="2" charset="-78"/>
              </a:rPr>
              <a:t>Click on the button under the presentation preview that says </a:t>
            </a:r>
            <a:r>
              <a:rPr lang="en" sz="1200" b="1">
                <a:cs typeface="B Nazanin" panose="00000700000000000000" pitchFamily="2" charset="-78"/>
              </a:rPr>
              <a:t>"Download as PowerPoint template"</a:t>
            </a:r>
            <a:r>
              <a:rPr lang="en" sz="1200">
                <a:cs typeface="B Nazanin" panose="00000700000000000000" pitchFamily="2" charset="-78"/>
              </a:rPr>
              <a:t>. You will get a .pptx file that you can edit in PowerPoint. </a:t>
            </a:r>
            <a:endParaRPr sz="1200">
              <a:cs typeface="B Nazanin" panose="00000700000000000000" pitchFamily="2" charset="-78"/>
            </a:endParaRPr>
          </a:p>
          <a:p>
            <a:pPr marL="0" lvl="0" indent="0" algn="l" rtl="0">
              <a:spcBef>
                <a:spcPts val="600"/>
              </a:spcBef>
              <a:spcAft>
                <a:spcPts val="0"/>
              </a:spcAft>
              <a:buNone/>
            </a:pPr>
            <a:r>
              <a:rPr lang="en" sz="1200">
                <a:cs typeface="B Nazanin" panose="00000700000000000000" pitchFamily="2" charset="-78"/>
              </a:rPr>
              <a:t>Remember to download and install the fonts used in this presentation (you’ll find the links to the font files needed in the </a:t>
            </a:r>
            <a:r>
              <a:rPr lang="en" sz="1200" u="sng">
                <a:solidFill>
                  <a:schemeClr val="hlink"/>
                </a:solidFill>
                <a:cs typeface="B Nazanin" panose="00000700000000000000" pitchFamily="2" charset="-78"/>
                <a:hlinkClick r:id="rId3" action="ppaction://hlinksldjump"/>
              </a:rPr>
              <a:t>Presentation design slide</a:t>
            </a:r>
            <a:r>
              <a:rPr lang="en" sz="1200">
                <a:cs typeface="B Nazanin" panose="00000700000000000000" pitchFamily="2" charset="-78"/>
              </a:rPr>
              <a:t>)</a:t>
            </a:r>
            <a:endParaRPr sz="1200">
              <a:cs typeface="B Nazanin" panose="00000700000000000000" pitchFamily="2" charset="-78"/>
            </a:endParaRPr>
          </a:p>
          <a:p>
            <a:pPr marL="0" lvl="0" indent="0" algn="l" rtl="0">
              <a:spcBef>
                <a:spcPts val="600"/>
              </a:spcBef>
              <a:spcAft>
                <a:spcPts val="0"/>
              </a:spcAft>
              <a:buClr>
                <a:schemeClr val="dk1"/>
              </a:buClr>
              <a:buSzPts val="1100"/>
              <a:buFont typeface="Arial"/>
              <a:buNone/>
            </a:pPr>
            <a:endParaRPr sz="1200" b="1">
              <a:cs typeface="B Nazanin" panose="00000700000000000000" pitchFamily="2" charset="-78"/>
            </a:endParaRPr>
          </a:p>
        </p:txBody>
      </p:sp>
      <p:sp>
        <p:nvSpPr>
          <p:cNvPr id="84" name="Google Shape;84;p17"/>
          <p:cNvSpPr txBox="1">
            <a:spLocks noGrp="1"/>
          </p:cNvSpPr>
          <p:nvPr>
            <p:ph type="body" idx="1"/>
          </p:nvPr>
        </p:nvSpPr>
        <p:spPr>
          <a:xfrm>
            <a:off x="890700" y="1200150"/>
            <a:ext cx="3502200" cy="2733900"/>
          </a:xfrm>
          <a:prstGeom prst="rect">
            <a:avLst/>
          </a:prstGeom>
        </p:spPr>
        <p:txBody>
          <a:bodyPr spcFirstLastPara="1" wrap="square" lIns="0" tIns="0" rIns="0" bIns="0" anchor="t" anchorCtr="0">
            <a:noAutofit/>
          </a:bodyPr>
          <a:lstStyle/>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EDIT IN GOOGLE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"Use as Google Slides Theme"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You will get a copy of this document on your Google Drive and will be able to edit, add or delete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You have to be signed in to your Google account.</a:t>
            </a:r>
            <a:endParaRPr dirty="0">
              <a:cs typeface="B Nazanin" panose="00000700000000000000" pitchFamily="2" charset="-78"/>
            </a:endParaRPr>
          </a:p>
        </p:txBody>
      </p:sp>
      <p:sp>
        <p:nvSpPr>
          <p:cNvPr id="85" name="Google Shape;85;p17"/>
          <p:cNvSpPr txBox="1">
            <a:spLocks noGrp="1"/>
          </p:cNvSpPr>
          <p:nvPr>
            <p:ph type="body" idx="2"/>
          </p:nvPr>
        </p:nvSpPr>
        <p:spPr>
          <a:xfrm>
            <a:off x="890700" y="3220125"/>
            <a:ext cx="7362600" cy="528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000" b="1" dirty="0">
                <a:solidFill>
                  <a:schemeClr val="accent1"/>
                </a:solidFill>
                <a:cs typeface="B Nazanin" panose="00000700000000000000" pitchFamily="2" charset="-78"/>
              </a:rPr>
              <a:t>More info on how to use this template at </a:t>
            </a:r>
            <a:r>
              <a:rPr lang="en" sz="1000" b="1" u="sng" dirty="0">
                <a:solidFill>
                  <a:schemeClr val="accent1"/>
                </a:solidFill>
                <a:cs typeface="B Nazanin" panose="00000700000000000000" pitchFamily="2" charset="-78"/>
                <a:hlinkClick r:id="rId4">
                  <a:extLst>
                    <a:ext uri="{A12FA001-AC4F-418D-AE19-62706E023703}">
                      <ahyp:hlinkClr xmlns:ahyp="http://schemas.microsoft.com/office/drawing/2018/hyperlinkcolor" val="tx"/>
                    </a:ext>
                  </a:extLst>
                </a:hlinkClick>
              </a:rPr>
              <a:t>slidescarnival.com/help-use-presentation-template</a:t>
            </a:r>
            <a:endParaRPr sz="1000" b="1" dirty="0">
              <a:solidFill>
                <a:schemeClr val="accent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 sz="1000" dirty="0">
                <a:solidFill>
                  <a:schemeClr val="accent1"/>
                </a:solidFill>
                <a:cs typeface="B Nazanin" panose="00000700000000000000" pitchFamily="2" charset="-78"/>
              </a:rPr>
              <a:t>This template is free to use under </a:t>
            </a:r>
            <a:r>
              <a:rPr lang="en" sz="1000" u="sng" dirty="0">
                <a:solidFill>
                  <a:schemeClr val="accent1"/>
                </a:solidFill>
                <a:cs typeface="B Nazanin" panose="00000700000000000000" pitchFamily="2" charset="-78"/>
                <a:hlinkClick r:id="rId5">
                  <a:extLst>
                    <a:ext uri="{A12FA001-AC4F-418D-AE19-62706E023703}">
                      <ahyp:hlinkClr xmlns:ahyp="http://schemas.microsoft.com/office/drawing/2018/hyperlinkcolor" val="tx"/>
                    </a:ext>
                  </a:extLst>
                </a:hlinkClick>
              </a:rPr>
              <a:t>Creative Commons Attribution license</a:t>
            </a:r>
            <a:r>
              <a:rPr lang="en" sz="1000" dirty="0">
                <a:solidFill>
                  <a:schemeClr val="accent1"/>
                </a:solidFill>
                <a:cs typeface="B Nazanin" panose="00000700000000000000" pitchFamily="2" charset="-78"/>
              </a:rPr>
              <a:t>. You can keep the Credits slide or mention SlidesCarnival and other resources used in a slide footer.</a:t>
            </a:r>
            <a:endParaRPr sz="1000" dirty="0">
              <a:solidFill>
                <a:schemeClr val="accent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000" dirty="0">
              <a:solidFill>
                <a:schemeClr val="accent1"/>
              </a:solidFill>
              <a:cs typeface="B Nazanin" panose="00000700000000000000" pitchFamily="2" charset="-78"/>
            </a:endParaRPr>
          </a:p>
          <a:p>
            <a:pPr marL="0" lvl="0" indent="0" algn="l" rtl="0">
              <a:spcBef>
                <a:spcPts val="0"/>
              </a:spcBef>
              <a:spcAft>
                <a:spcPts val="0"/>
              </a:spcAft>
              <a:buNone/>
            </a:pPr>
            <a:endParaRPr sz="1000" dirty="0">
              <a:solidFill>
                <a:schemeClr val="accent1"/>
              </a:solidFill>
              <a:cs typeface="B Nazanin" panose="00000700000000000000" pitchFamily="2" charset="-78"/>
            </a:endParaRPr>
          </a:p>
        </p:txBody>
      </p:sp>
      <p:sp>
        <p:nvSpPr>
          <p:cNvPr id="86" name="Google Shape;86;p17"/>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sp>
        <p:nvSpPr>
          <p:cNvPr id="453" name="Google Shape;453;p44"/>
          <p:cNvSpPr txBox="1">
            <a:spLocks noGrp="1"/>
          </p:cNvSpPr>
          <p:nvPr>
            <p:ph type="title"/>
          </p:nvPr>
        </p:nvSpPr>
        <p:spPr>
          <a:xfrm>
            <a:off x="548700" y="354712"/>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dirty="0">
                <a:cs typeface="B Nazanin" panose="00000700000000000000" pitchFamily="2" charset="-78"/>
              </a:rPr>
              <a:t>نمودار گانت</a:t>
            </a:r>
            <a:endParaRPr dirty="0">
              <a:cs typeface="B Nazanin" panose="00000700000000000000" pitchFamily="2" charset="-78"/>
            </a:endParaRPr>
          </a:p>
        </p:txBody>
      </p:sp>
      <p:sp>
        <p:nvSpPr>
          <p:cNvPr id="454" name="Google Shape;454;p44"/>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30</a:t>
            </a:fld>
            <a:endParaRPr>
              <a:cs typeface="B Nazanin" panose="00000700000000000000" pitchFamily="2" charset="-78"/>
            </a:endParaRPr>
          </a:p>
        </p:txBody>
      </p:sp>
      <p:graphicFrame>
        <p:nvGraphicFramePr>
          <p:cNvPr id="455" name="Google Shape;455;p44"/>
          <p:cNvGraphicFramePr/>
          <p:nvPr/>
        </p:nvGraphicFramePr>
        <p:xfrm>
          <a:off x="457625" y="925231"/>
          <a:ext cx="8237175" cy="3297500"/>
        </p:xfrm>
        <a:graphic>
          <a:graphicData uri="http://schemas.openxmlformats.org/drawingml/2006/table">
            <a:tbl>
              <a:tblPr>
                <a:noFill/>
                <a:tableStyleId>{AA1D884B-2D1E-42E3-8A03-44CABA4551BE}</a:tableStyleId>
              </a:tblPr>
              <a:tblGrid>
                <a:gridCol w="1418475">
                  <a:extLst>
                    <a:ext uri="{9D8B030D-6E8A-4147-A177-3AD203B41FA5}">
                      <a16:colId xmlns:a16="http://schemas.microsoft.com/office/drawing/2014/main" val="20000"/>
                    </a:ext>
                  </a:extLst>
                </a:gridCol>
                <a:gridCol w="487050">
                  <a:extLst>
                    <a:ext uri="{9D8B030D-6E8A-4147-A177-3AD203B41FA5}">
                      <a16:colId xmlns:a16="http://schemas.microsoft.com/office/drawing/2014/main" val="20001"/>
                    </a:ext>
                  </a:extLst>
                </a:gridCol>
                <a:gridCol w="487050">
                  <a:extLst>
                    <a:ext uri="{9D8B030D-6E8A-4147-A177-3AD203B41FA5}">
                      <a16:colId xmlns:a16="http://schemas.microsoft.com/office/drawing/2014/main" val="20002"/>
                    </a:ext>
                  </a:extLst>
                </a:gridCol>
                <a:gridCol w="487050">
                  <a:extLst>
                    <a:ext uri="{9D8B030D-6E8A-4147-A177-3AD203B41FA5}">
                      <a16:colId xmlns:a16="http://schemas.microsoft.com/office/drawing/2014/main" val="20003"/>
                    </a:ext>
                  </a:extLst>
                </a:gridCol>
                <a:gridCol w="487050">
                  <a:extLst>
                    <a:ext uri="{9D8B030D-6E8A-4147-A177-3AD203B41FA5}">
                      <a16:colId xmlns:a16="http://schemas.microsoft.com/office/drawing/2014/main" val="20004"/>
                    </a:ext>
                  </a:extLst>
                </a:gridCol>
                <a:gridCol w="487050">
                  <a:extLst>
                    <a:ext uri="{9D8B030D-6E8A-4147-A177-3AD203B41FA5}">
                      <a16:colId xmlns:a16="http://schemas.microsoft.com/office/drawing/2014/main" val="20005"/>
                    </a:ext>
                  </a:extLst>
                </a:gridCol>
                <a:gridCol w="487050">
                  <a:extLst>
                    <a:ext uri="{9D8B030D-6E8A-4147-A177-3AD203B41FA5}">
                      <a16:colId xmlns:a16="http://schemas.microsoft.com/office/drawing/2014/main" val="20006"/>
                    </a:ext>
                  </a:extLst>
                </a:gridCol>
                <a:gridCol w="487050">
                  <a:extLst>
                    <a:ext uri="{9D8B030D-6E8A-4147-A177-3AD203B41FA5}">
                      <a16:colId xmlns:a16="http://schemas.microsoft.com/office/drawing/2014/main" val="20007"/>
                    </a:ext>
                  </a:extLst>
                </a:gridCol>
                <a:gridCol w="487050">
                  <a:extLst>
                    <a:ext uri="{9D8B030D-6E8A-4147-A177-3AD203B41FA5}">
                      <a16:colId xmlns:a16="http://schemas.microsoft.com/office/drawing/2014/main" val="20008"/>
                    </a:ext>
                  </a:extLst>
                </a:gridCol>
                <a:gridCol w="487050">
                  <a:extLst>
                    <a:ext uri="{9D8B030D-6E8A-4147-A177-3AD203B41FA5}">
                      <a16:colId xmlns:a16="http://schemas.microsoft.com/office/drawing/2014/main" val="20009"/>
                    </a:ext>
                  </a:extLst>
                </a:gridCol>
                <a:gridCol w="487050">
                  <a:extLst>
                    <a:ext uri="{9D8B030D-6E8A-4147-A177-3AD203B41FA5}">
                      <a16:colId xmlns:a16="http://schemas.microsoft.com/office/drawing/2014/main" val="20010"/>
                    </a:ext>
                  </a:extLst>
                </a:gridCol>
                <a:gridCol w="487050">
                  <a:extLst>
                    <a:ext uri="{9D8B030D-6E8A-4147-A177-3AD203B41FA5}">
                      <a16:colId xmlns:a16="http://schemas.microsoft.com/office/drawing/2014/main" val="20011"/>
                    </a:ext>
                  </a:extLst>
                </a:gridCol>
                <a:gridCol w="487050">
                  <a:extLst>
                    <a:ext uri="{9D8B030D-6E8A-4147-A177-3AD203B41FA5}">
                      <a16:colId xmlns:a16="http://schemas.microsoft.com/office/drawing/2014/main" val="20012"/>
                    </a:ext>
                  </a:extLst>
                </a:gridCol>
                <a:gridCol w="487050">
                  <a:extLst>
                    <a:ext uri="{9D8B030D-6E8A-4147-A177-3AD203B41FA5}">
                      <a16:colId xmlns:a16="http://schemas.microsoft.com/office/drawing/2014/main" val="20013"/>
                    </a:ext>
                  </a:extLst>
                </a:gridCol>
                <a:gridCol w="487050">
                  <a:extLst>
                    <a:ext uri="{9D8B030D-6E8A-4147-A177-3AD203B41FA5}">
                      <a16:colId xmlns:a16="http://schemas.microsoft.com/office/drawing/2014/main" val="20014"/>
                    </a:ext>
                  </a:extLst>
                </a:gridCol>
              </a:tblGrid>
              <a:tr h="329750">
                <a:tc>
                  <a:txBody>
                    <a:bodyPr/>
                    <a:lstStyle/>
                    <a:p>
                      <a:pPr marL="0" lvl="0" indent="0" algn="l" rtl="0">
                        <a:spcBef>
                          <a:spcPts val="0"/>
                        </a:spcBef>
                        <a:spcAft>
                          <a:spcPts val="0"/>
                        </a:spcAft>
                        <a:buNone/>
                      </a:pP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lvl="0" indent="0" algn="ctr" rtl="0">
                        <a:spcBef>
                          <a:spcPts val="0"/>
                        </a:spcBef>
                        <a:spcAft>
                          <a:spcPts val="0"/>
                        </a:spcAft>
                        <a:buNone/>
                      </a:pPr>
                      <a:r>
                        <a:rPr lang="en" sz="800" b="1">
                          <a:solidFill>
                            <a:schemeClr val="dk2"/>
                          </a:solidFill>
                          <a:latin typeface="Open Sans"/>
                          <a:ea typeface="Open Sans"/>
                          <a:cs typeface="Open Sans"/>
                          <a:sym typeface="Open Sans"/>
                        </a:rPr>
                        <a:t>Week 1</a:t>
                      </a:r>
                      <a:endParaRPr sz="800" b="1">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lvl="0" indent="0" algn="ctr" rtl="0">
                        <a:spcBef>
                          <a:spcPts val="0"/>
                        </a:spcBef>
                        <a:spcAft>
                          <a:spcPts val="0"/>
                        </a:spcAft>
                        <a:buNone/>
                      </a:pPr>
                      <a:r>
                        <a:rPr lang="en" sz="800" b="1">
                          <a:solidFill>
                            <a:schemeClr val="dk2"/>
                          </a:solidFill>
                          <a:latin typeface="Open Sans"/>
                          <a:ea typeface="Open Sans"/>
                          <a:cs typeface="Open Sans"/>
                          <a:sym typeface="Open Sans"/>
                        </a:rPr>
                        <a:t>Week 2</a:t>
                      </a:r>
                      <a:endParaRPr sz="800" b="1">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29750">
                <a:tc>
                  <a:txBody>
                    <a:bodyPr/>
                    <a:lstStyle/>
                    <a:p>
                      <a:pPr marL="0" lvl="0" indent="0" algn="l" rtl="0">
                        <a:spcBef>
                          <a:spcPts val="0"/>
                        </a:spcBef>
                        <a:spcAft>
                          <a:spcPts val="0"/>
                        </a:spcAft>
                        <a:buNone/>
                      </a:pP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1</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2</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3</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4</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5</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6</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7</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8</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9</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10</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11</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12</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13</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Open Sans"/>
                          <a:ea typeface="Open Sans"/>
                          <a:cs typeface="Open Sans"/>
                          <a:sym typeface="Open Sans"/>
                        </a:rPr>
                        <a:t>14</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29750">
                <a:tc>
                  <a:txBody>
                    <a:bodyPr/>
                    <a:lstStyle/>
                    <a:p>
                      <a:pPr marL="0" lvl="0" indent="0" algn="r" rtl="0">
                        <a:spcBef>
                          <a:spcPts val="0"/>
                        </a:spcBef>
                        <a:spcAft>
                          <a:spcPts val="0"/>
                        </a:spcAft>
                        <a:buNone/>
                      </a:pPr>
                      <a:r>
                        <a:rPr lang="en" sz="800">
                          <a:solidFill>
                            <a:schemeClr val="dk2"/>
                          </a:solidFill>
                          <a:latin typeface="Open Sans"/>
                          <a:ea typeface="Open Sans"/>
                          <a:cs typeface="Open Sans"/>
                          <a:sym typeface="Open Sans"/>
                        </a:rPr>
                        <a:t>Task 1</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2975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Open Sans"/>
                          <a:ea typeface="Open Sans"/>
                          <a:cs typeface="Open Sans"/>
                          <a:sym typeface="Open Sans"/>
                        </a:rPr>
                        <a:t>Task 2</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Open Sans"/>
                          <a:ea typeface="Open Sans"/>
                          <a:cs typeface="Open Sans"/>
                          <a:sym typeface="Open Sans"/>
                        </a:rPr>
                        <a:t>◆</a:t>
                      </a: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32975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Open Sans"/>
                          <a:ea typeface="Open Sans"/>
                          <a:cs typeface="Open Sans"/>
                          <a:sym typeface="Open Sans"/>
                        </a:rPr>
                        <a:t>Task 3</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2975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Open Sans"/>
                          <a:ea typeface="Open Sans"/>
                          <a:cs typeface="Open Sans"/>
                          <a:sym typeface="Open Sans"/>
                        </a:rPr>
                        <a:t>Task 4</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800">
                          <a:solidFill>
                            <a:schemeClr val="lt1"/>
                          </a:solidFill>
                          <a:latin typeface="Open Sans"/>
                          <a:ea typeface="Open Sans"/>
                          <a:cs typeface="Open Sans"/>
                          <a:sym typeface="Open Sans"/>
                        </a:rPr>
                        <a:t>◆</a:t>
                      </a: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dirty="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32975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Open Sans"/>
                          <a:ea typeface="Open Sans"/>
                          <a:cs typeface="Open Sans"/>
                          <a:sym typeface="Open Sans"/>
                        </a:rPr>
                        <a:t>Task 5</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Open Sans"/>
                          <a:ea typeface="Open Sans"/>
                          <a:cs typeface="Open Sans"/>
                          <a:sym typeface="Open Sans"/>
                        </a:rPr>
                        <a:t>◆</a:t>
                      </a: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2975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Open Sans"/>
                          <a:ea typeface="Open Sans"/>
                          <a:cs typeface="Open Sans"/>
                          <a:sym typeface="Open Sans"/>
                        </a:rPr>
                        <a:t>Task 6</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7"/>
                  </a:ext>
                </a:extLst>
              </a:tr>
              <a:tr h="32975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Open Sans"/>
                          <a:ea typeface="Open Sans"/>
                          <a:cs typeface="Open Sans"/>
                          <a:sym typeface="Open Sans"/>
                        </a:rPr>
                        <a:t>Task 7</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r h="32975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Open Sans"/>
                          <a:ea typeface="Open Sans"/>
                          <a:cs typeface="Open Sans"/>
                          <a:sym typeface="Open Sans"/>
                        </a:rPr>
                        <a:t>Task 8</a:t>
                      </a:r>
                      <a:endParaRPr sz="800">
                        <a:solidFill>
                          <a:schemeClr val="dk2"/>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dirty="0">
                        <a:solidFill>
                          <a:schemeClr val="lt1"/>
                        </a:solidFill>
                        <a:latin typeface="Open Sans"/>
                        <a:ea typeface="Open Sans"/>
                        <a:cs typeface="Open Sans"/>
                        <a:sym typeface="Open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9"/>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sp>
        <p:nvSpPr>
          <p:cNvPr id="460" name="Google Shape;460;p45"/>
          <p:cNvSpPr txBox="1">
            <a:spLocks noGrp="1"/>
          </p:cNvSpPr>
          <p:nvPr>
            <p:ph type="title"/>
          </p:nvPr>
        </p:nvSpPr>
        <p:spPr>
          <a:xfrm>
            <a:off x="548700" y="354712"/>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dirty="0">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461" name="Google Shape;461;p45"/>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31</a:t>
            </a:fld>
            <a:endParaRPr>
              <a:cs typeface="B Nazanin" panose="00000700000000000000" pitchFamily="2" charset="-78"/>
            </a:endParaRPr>
          </a:p>
        </p:txBody>
      </p:sp>
      <p:sp>
        <p:nvSpPr>
          <p:cNvPr id="462" name="Google Shape;462;p45"/>
          <p:cNvSpPr/>
          <p:nvPr/>
        </p:nvSpPr>
        <p:spPr>
          <a:xfrm>
            <a:off x="1154050" y="1242166"/>
            <a:ext cx="3356700" cy="1264500"/>
          </a:xfrm>
          <a:prstGeom prst="rect">
            <a:avLst/>
          </a:prstGeom>
          <a:solidFill>
            <a:schemeClr val="lt2"/>
          </a:solidFill>
          <a:ln>
            <a:noFill/>
          </a:ln>
        </p:spPr>
        <p:txBody>
          <a:bodyPr spcFirstLastPara="1" wrap="square" lIns="91425" tIns="91425" rIns="1371600" bIns="91425" anchor="t" anchorCtr="0">
            <a:noAutofit/>
          </a:bodyPr>
          <a:lstStyle/>
          <a:p>
            <a:pPr marL="0" lvl="0" indent="0" algn="l" rtl="0">
              <a:spcBef>
                <a:spcPts val="0"/>
              </a:spcBef>
              <a:spcAft>
                <a:spcPts val="0"/>
              </a:spcAft>
              <a:buNone/>
            </a:pPr>
            <a:r>
              <a:rPr lang="fa-IR" b="1" dirty="0">
                <a:solidFill>
                  <a:schemeClr val="dk1"/>
                </a:solidFill>
                <a:latin typeface="Open Sans"/>
                <a:ea typeface="Open Sans"/>
                <a:cs typeface="B Nazanin" panose="00000700000000000000" pitchFamily="2" charset="-78"/>
                <a:sym typeface="Open Sans"/>
              </a:rPr>
              <a:t>نقاط قوت</a:t>
            </a:r>
          </a:p>
          <a:p>
            <a:pPr marL="0" lvl="0" indent="0" algn="l" rtl="0">
              <a:spcBef>
                <a:spcPts val="0"/>
              </a:spcBef>
              <a:spcAft>
                <a:spcPts val="0"/>
              </a:spcAft>
              <a:buNone/>
            </a:pPr>
            <a:endParaRPr b="1" dirty="0">
              <a:solidFill>
                <a:schemeClr val="dk1"/>
              </a:solidFill>
              <a:latin typeface="Open Sans"/>
              <a:ea typeface="Open Sans"/>
              <a:cs typeface="B Nazanin" panose="00000700000000000000" pitchFamily="2" charset="-78"/>
              <a:sym typeface="Open Sans"/>
            </a:endParaRPr>
          </a:p>
          <a:p>
            <a:pPr marL="0" lvl="0" indent="0" algn="l" rtl="0">
              <a:spcBef>
                <a:spcPts val="600"/>
              </a:spcBef>
              <a:spcAft>
                <a:spcPts val="600"/>
              </a:spcAft>
              <a:buNone/>
            </a:pPr>
            <a:r>
              <a:rPr lang="fa-IR" dirty="0">
                <a:solidFill>
                  <a:schemeClr val="dk1"/>
                </a:solidFill>
                <a:latin typeface="Open Sans"/>
                <a:ea typeface="Open Sans"/>
                <a:cs typeface="B Nazanin" panose="00000700000000000000" pitchFamily="2" charset="-78"/>
                <a:sym typeface="Open Sans"/>
              </a:rPr>
              <a:t>آبی رنگ آسمان صاف و دریای عمیق است</a:t>
            </a:r>
            <a:endParaRPr dirty="0">
              <a:solidFill>
                <a:schemeClr val="dk1"/>
              </a:solidFill>
              <a:latin typeface="Open Sans"/>
              <a:ea typeface="Open Sans"/>
              <a:cs typeface="B Nazanin" panose="00000700000000000000" pitchFamily="2" charset="-78"/>
              <a:sym typeface="Open Sans"/>
            </a:endParaRPr>
          </a:p>
        </p:txBody>
      </p:sp>
      <p:sp>
        <p:nvSpPr>
          <p:cNvPr id="463" name="Google Shape;463;p45"/>
          <p:cNvSpPr/>
          <p:nvPr/>
        </p:nvSpPr>
        <p:spPr>
          <a:xfrm>
            <a:off x="4649500" y="1242166"/>
            <a:ext cx="3356700" cy="1264500"/>
          </a:xfrm>
          <a:prstGeom prst="rect">
            <a:avLst/>
          </a:prstGeom>
          <a:solidFill>
            <a:schemeClr val="lt2"/>
          </a:solidFill>
          <a:ln>
            <a:noFill/>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r>
              <a:rPr lang="fa-IR" b="1" dirty="0">
                <a:solidFill>
                  <a:schemeClr val="dk1"/>
                </a:solidFill>
                <a:latin typeface="Open Sans"/>
                <a:ea typeface="Open Sans"/>
                <a:cs typeface="B Nazanin" panose="00000700000000000000" pitchFamily="2" charset="-78"/>
                <a:sym typeface="Open Sans"/>
              </a:rPr>
              <a:t>نقاط ضعف</a:t>
            </a:r>
          </a:p>
          <a:p>
            <a:pPr marL="0" lvl="0" indent="0" algn="r" rtl="0">
              <a:spcBef>
                <a:spcPts val="0"/>
              </a:spcBef>
              <a:spcAft>
                <a:spcPts val="0"/>
              </a:spcAft>
              <a:buClr>
                <a:schemeClr val="dk1"/>
              </a:buClr>
              <a:buSzPts val="1100"/>
              <a:buFont typeface="Arial"/>
              <a:buNone/>
            </a:pPr>
            <a:endParaRPr lang="fa-IR" b="1" dirty="0">
              <a:solidFill>
                <a:schemeClr val="dk1"/>
              </a:solidFill>
              <a:latin typeface="Open Sans"/>
              <a:ea typeface="Open Sans"/>
              <a:cs typeface="B Nazanin" panose="00000700000000000000" pitchFamily="2" charset="-78"/>
              <a:sym typeface="Open Sans"/>
            </a:endParaRPr>
          </a:p>
          <a:p>
            <a:pPr marL="0" lvl="0" indent="0" algn="r" rtl="0">
              <a:spcBef>
                <a:spcPts val="0"/>
              </a:spcBef>
              <a:spcAft>
                <a:spcPts val="0"/>
              </a:spcAft>
              <a:buClr>
                <a:schemeClr val="dk1"/>
              </a:buClr>
              <a:buSzPts val="1100"/>
              <a:buFont typeface="Arial"/>
              <a:buNone/>
            </a:pPr>
            <a:r>
              <a:rPr lang="fa-IR" dirty="0">
                <a:solidFill>
                  <a:schemeClr val="dk1"/>
                </a:solidFill>
                <a:latin typeface="Open Sans"/>
                <a:ea typeface="Open Sans"/>
                <a:cs typeface="B Nazanin" panose="00000700000000000000" pitchFamily="2" charset="-78"/>
                <a:sym typeface="Open Sans"/>
              </a:rPr>
              <a:t>زرد رنگ طلایی، کره و لیموی رسیده است</a:t>
            </a:r>
            <a:endParaRPr dirty="0">
              <a:solidFill>
                <a:schemeClr val="dk1"/>
              </a:solidFill>
              <a:latin typeface="Open Sans"/>
              <a:ea typeface="Open Sans"/>
              <a:cs typeface="B Nazanin" panose="00000700000000000000" pitchFamily="2" charset="-78"/>
              <a:sym typeface="Open Sans"/>
            </a:endParaRPr>
          </a:p>
        </p:txBody>
      </p:sp>
      <p:sp>
        <p:nvSpPr>
          <p:cNvPr id="464" name="Google Shape;464;p45"/>
          <p:cNvSpPr/>
          <p:nvPr/>
        </p:nvSpPr>
        <p:spPr>
          <a:xfrm>
            <a:off x="1154050" y="2645426"/>
            <a:ext cx="3356700" cy="1264500"/>
          </a:xfrm>
          <a:prstGeom prst="rect">
            <a:avLst/>
          </a:prstGeom>
          <a:solidFill>
            <a:schemeClr val="lt2"/>
          </a:solidFill>
          <a:ln>
            <a:noFill/>
          </a:ln>
        </p:spPr>
        <p:txBody>
          <a:bodyPr spcFirstLastPara="1" wrap="square" lIns="91425" tIns="91425" rIns="1371600" bIns="91425" anchor="b" anchorCtr="0">
            <a:noAutofit/>
          </a:bodyPr>
          <a:lstStyle/>
          <a:p>
            <a:pPr marL="0" lvl="0" indent="0" algn="l" rtl="0">
              <a:spcBef>
                <a:spcPts val="0"/>
              </a:spcBef>
              <a:spcAft>
                <a:spcPts val="0"/>
              </a:spcAft>
              <a:buClr>
                <a:schemeClr val="dk1"/>
              </a:buClr>
              <a:buSzPts val="1100"/>
              <a:buFont typeface="Arial"/>
              <a:buNone/>
            </a:pPr>
            <a:endParaRPr b="1" dirty="0">
              <a:solidFill>
                <a:schemeClr val="dk1"/>
              </a:solidFill>
              <a:latin typeface="Open Sans"/>
              <a:ea typeface="Open Sans"/>
              <a:cs typeface="B Nazanin" panose="00000700000000000000" pitchFamily="2" charset="-78"/>
              <a:sym typeface="Open Sans"/>
            </a:endParaRPr>
          </a:p>
          <a:p>
            <a:pPr marL="0" lvl="0" indent="0" algn="l" rtl="0">
              <a:spcBef>
                <a:spcPts val="600"/>
              </a:spcBef>
              <a:spcAft>
                <a:spcPts val="0"/>
              </a:spcAft>
              <a:buClr>
                <a:schemeClr val="dk1"/>
              </a:buClr>
              <a:buSzPts val="1100"/>
              <a:buFont typeface="Arial"/>
              <a:buNone/>
            </a:pPr>
            <a:r>
              <a:rPr lang="fa-IR" dirty="0">
                <a:solidFill>
                  <a:schemeClr val="dk1"/>
                </a:solidFill>
                <a:latin typeface="Open Sans"/>
                <a:ea typeface="Open Sans"/>
                <a:cs typeface="B Nazanin" panose="00000700000000000000" pitchFamily="2" charset="-78"/>
                <a:sym typeface="Open Sans"/>
              </a:rPr>
              <a:t>سیاه رنگ آبنوس و فضای بیرونی است</a:t>
            </a:r>
          </a:p>
          <a:p>
            <a:pPr marL="0" lvl="0" indent="0" algn="l" rtl="0">
              <a:spcBef>
                <a:spcPts val="600"/>
              </a:spcBef>
              <a:spcAft>
                <a:spcPts val="0"/>
              </a:spcAft>
              <a:buClr>
                <a:schemeClr val="dk1"/>
              </a:buClr>
              <a:buSzPts val="1100"/>
              <a:buFont typeface="Arial"/>
              <a:buNone/>
            </a:pPr>
            <a:endParaRPr lang="fa-IR" dirty="0">
              <a:solidFill>
                <a:schemeClr val="dk1"/>
              </a:solidFill>
              <a:latin typeface="Open Sans"/>
              <a:ea typeface="Open Sans"/>
              <a:cs typeface="B Nazanin" panose="00000700000000000000" pitchFamily="2" charset="-78"/>
              <a:sym typeface="Open Sans"/>
            </a:endParaRPr>
          </a:p>
          <a:p>
            <a:pPr marL="0" lvl="0" indent="0" algn="l" rtl="0">
              <a:spcBef>
                <a:spcPts val="600"/>
              </a:spcBef>
              <a:spcAft>
                <a:spcPts val="0"/>
              </a:spcAft>
              <a:buClr>
                <a:schemeClr val="dk1"/>
              </a:buClr>
              <a:buSzPts val="1100"/>
              <a:buFont typeface="Arial"/>
              <a:buNone/>
            </a:pPr>
            <a:r>
              <a:rPr lang="fa-IR" b="1" dirty="0">
                <a:solidFill>
                  <a:schemeClr val="dk1"/>
                </a:solidFill>
                <a:latin typeface="Open Sans"/>
                <a:ea typeface="Open Sans"/>
                <a:cs typeface="B Nazanin" panose="00000700000000000000" pitchFamily="2" charset="-78"/>
                <a:sym typeface="Open Sans"/>
              </a:rPr>
              <a:t>فرصت ها</a:t>
            </a:r>
            <a:endParaRPr dirty="0">
              <a:solidFill>
                <a:schemeClr val="dk1"/>
              </a:solidFill>
              <a:latin typeface="Open Sans"/>
              <a:ea typeface="Open Sans"/>
              <a:cs typeface="B Nazanin" panose="00000700000000000000" pitchFamily="2" charset="-78"/>
              <a:sym typeface="Open Sans"/>
            </a:endParaRPr>
          </a:p>
        </p:txBody>
      </p:sp>
      <p:sp>
        <p:nvSpPr>
          <p:cNvPr id="465" name="Google Shape;465;p45"/>
          <p:cNvSpPr/>
          <p:nvPr/>
        </p:nvSpPr>
        <p:spPr>
          <a:xfrm>
            <a:off x="4649500" y="2645426"/>
            <a:ext cx="3356700" cy="1264500"/>
          </a:xfrm>
          <a:prstGeom prst="rect">
            <a:avLst/>
          </a:prstGeom>
          <a:solidFill>
            <a:schemeClr val="lt2"/>
          </a:solidFill>
          <a:ln>
            <a:noFill/>
          </a:ln>
        </p:spPr>
        <p:txBody>
          <a:bodyPr spcFirstLastPara="1" wrap="square" lIns="1371600" tIns="91425" rIns="91425" bIns="91425" anchor="b" anchorCtr="0">
            <a:noAutofit/>
          </a:bodyPr>
          <a:lstStyle/>
          <a:p>
            <a:pPr marL="0" lvl="0" indent="0" algn="r" rtl="0">
              <a:spcBef>
                <a:spcPts val="0"/>
              </a:spcBef>
              <a:spcAft>
                <a:spcPts val="0"/>
              </a:spcAft>
              <a:buClr>
                <a:schemeClr val="dk1"/>
              </a:buClr>
              <a:buSzPts val="1100"/>
              <a:buFont typeface="Arial"/>
              <a:buNone/>
            </a:pPr>
            <a:r>
              <a:rPr lang="fa-IR" dirty="0">
                <a:solidFill>
                  <a:schemeClr val="dk1"/>
                </a:solidFill>
                <a:latin typeface="Open Sans"/>
                <a:ea typeface="Open Sans"/>
                <a:cs typeface="B Nazanin" panose="00000700000000000000" pitchFamily="2" charset="-78"/>
                <a:sym typeface="Open Sans"/>
              </a:rPr>
              <a:t>سفید رنگ شیر و برف تازه است</a:t>
            </a:r>
          </a:p>
          <a:p>
            <a:pPr marL="0" lvl="0" indent="0" algn="r" rtl="0">
              <a:spcBef>
                <a:spcPts val="0"/>
              </a:spcBef>
              <a:spcAft>
                <a:spcPts val="0"/>
              </a:spcAft>
              <a:buClr>
                <a:schemeClr val="dk1"/>
              </a:buClr>
              <a:buSzPts val="1100"/>
              <a:buFont typeface="Arial"/>
              <a:buNone/>
            </a:pPr>
            <a:endParaRPr lang="fa-IR" dirty="0">
              <a:solidFill>
                <a:schemeClr val="dk1"/>
              </a:solidFill>
              <a:latin typeface="Open Sans"/>
              <a:ea typeface="Open Sans"/>
              <a:cs typeface="B Nazanin" panose="00000700000000000000" pitchFamily="2" charset="-78"/>
              <a:sym typeface="Open Sans"/>
            </a:endParaRPr>
          </a:p>
          <a:p>
            <a:pPr marL="0" lvl="0" indent="0" algn="r" rtl="0">
              <a:spcBef>
                <a:spcPts val="0"/>
              </a:spcBef>
              <a:spcAft>
                <a:spcPts val="0"/>
              </a:spcAft>
              <a:buClr>
                <a:schemeClr val="dk1"/>
              </a:buClr>
              <a:buSzPts val="1100"/>
              <a:buFont typeface="Arial"/>
              <a:buNone/>
            </a:pPr>
            <a:r>
              <a:rPr lang="fa-IR" b="1" dirty="0">
                <a:solidFill>
                  <a:schemeClr val="dk1"/>
                </a:solidFill>
                <a:latin typeface="Open Sans"/>
                <a:ea typeface="Open Sans"/>
                <a:cs typeface="B Nazanin" panose="00000700000000000000" pitchFamily="2" charset="-78"/>
                <a:sym typeface="Open Sans"/>
              </a:rPr>
              <a:t>تهدیدها</a:t>
            </a:r>
            <a:endParaRPr dirty="0">
              <a:solidFill>
                <a:schemeClr val="dk1"/>
              </a:solidFill>
              <a:latin typeface="Open Sans"/>
              <a:ea typeface="Open Sans"/>
              <a:cs typeface="B Nazanin" panose="00000700000000000000" pitchFamily="2" charset="-78"/>
              <a:sym typeface="Open Sans"/>
            </a:endParaRPr>
          </a:p>
        </p:txBody>
      </p:sp>
      <p:sp>
        <p:nvSpPr>
          <p:cNvPr id="466" name="Google Shape;466;p45"/>
          <p:cNvSpPr/>
          <p:nvPr/>
        </p:nvSpPr>
        <p:spPr>
          <a:xfrm>
            <a:off x="3547112" y="1541402"/>
            <a:ext cx="1928700" cy="19287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67" name="Google Shape;467;p45"/>
          <p:cNvSpPr/>
          <p:nvPr/>
        </p:nvSpPr>
        <p:spPr>
          <a:xfrm rot="5400000">
            <a:off x="3686296" y="1541402"/>
            <a:ext cx="1928700" cy="19287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68" name="Google Shape;468;p45"/>
          <p:cNvSpPr/>
          <p:nvPr/>
        </p:nvSpPr>
        <p:spPr>
          <a:xfrm rot="10800000">
            <a:off x="3686296" y="1681656"/>
            <a:ext cx="1928700" cy="19287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69" name="Google Shape;469;p45"/>
          <p:cNvSpPr/>
          <p:nvPr/>
        </p:nvSpPr>
        <p:spPr>
          <a:xfrm rot="-5400000">
            <a:off x="3547112" y="1681656"/>
            <a:ext cx="1928700" cy="19287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70" name="Google Shape;470;p45"/>
          <p:cNvSpPr/>
          <p:nvPr/>
        </p:nvSpPr>
        <p:spPr>
          <a:xfrm>
            <a:off x="3991176" y="1943738"/>
            <a:ext cx="278953" cy="375542"/>
          </a:xfrm>
          <a:prstGeom prst="rect">
            <a:avLst/>
          </a:prstGeom>
        </p:spPr>
        <p:txBody>
          <a:bodyPr>
            <a:prstTxWarp prst="textPlain">
              <a:avLst/>
            </a:prstTxWarp>
          </a:bodyPr>
          <a:lstStyle/>
          <a:p>
            <a:pPr lvl="0" algn="ctr"/>
            <a:r>
              <a:rPr b="1" i="0">
                <a:ln>
                  <a:noFill/>
                </a:ln>
                <a:solidFill>
                  <a:schemeClr val="lt1"/>
                </a:solidFill>
                <a:latin typeface="Lexend Deca"/>
                <a:cs typeface="B Nazanin" panose="00000700000000000000" pitchFamily="2" charset="-78"/>
              </a:rPr>
              <a:t>S</a:t>
            </a:r>
          </a:p>
        </p:txBody>
      </p:sp>
      <p:sp>
        <p:nvSpPr>
          <p:cNvPr id="471" name="Google Shape;471;p45"/>
          <p:cNvSpPr/>
          <p:nvPr/>
        </p:nvSpPr>
        <p:spPr>
          <a:xfrm>
            <a:off x="4801634" y="1949898"/>
            <a:ext cx="495314" cy="365685"/>
          </a:xfrm>
          <a:prstGeom prst="rect">
            <a:avLst/>
          </a:prstGeom>
        </p:spPr>
        <p:txBody>
          <a:bodyPr>
            <a:prstTxWarp prst="textPlain">
              <a:avLst/>
            </a:prstTxWarp>
          </a:bodyPr>
          <a:lstStyle/>
          <a:p>
            <a:pPr lvl="0" algn="ctr"/>
            <a:r>
              <a:rPr b="1" i="0">
                <a:ln>
                  <a:noFill/>
                </a:ln>
                <a:solidFill>
                  <a:schemeClr val="lt1"/>
                </a:solidFill>
                <a:latin typeface="Lexend Deca"/>
                <a:cs typeface="B Nazanin" panose="00000700000000000000" pitchFamily="2" charset="-78"/>
              </a:rPr>
              <a:t>W</a:t>
            </a:r>
          </a:p>
        </p:txBody>
      </p:sp>
      <p:sp>
        <p:nvSpPr>
          <p:cNvPr id="472" name="Google Shape;472;p45"/>
          <p:cNvSpPr/>
          <p:nvPr/>
        </p:nvSpPr>
        <p:spPr>
          <a:xfrm>
            <a:off x="3963576" y="2826611"/>
            <a:ext cx="358795" cy="375542"/>
          </a:xfrm>
          <a:prstGeom prst="rect">
            <a:avLst/>
          </a:prstGeom>
        </p:spPr>
        <p:txBody>
          <a:bodyPr>
            <a:prstTxWarp prst="textPlain">
              <a:avLst/>
            </a:prstTxWarp>
          </a:bodyPr>
          <a:lstStyle/>
          <a:p>
            <a:pPr lvl="0" algn="ctr"/>
            <a:r>
              <a:rPr b="1" i="0">
                <a:ln>
                  <a:noFill/>
                </a:ln>
                <a:solidFill>
                  <a:schemeClr val="lt1"/>
                </a:solidFill>
                <a:latin typeface="Lexend Deca"/>
                <a:cs typeface="B Nazanin" panose="00000700000000000000" pitchFamily="2" charset="-78"/>
              </a:rPr>
              <a:t>O</a:t>
            </a:r>
          </a:p>
        </p:txBody>
      </p:sp>
      <p:sp>
        <p:nvSpPr>
          <p:cNvPr id="473" name="Google Shape;473;p45"/>
          <p:cNvSpPr/>
          <p:nvPr/>
        </p:nvSpPr>
        <p:spPr>
          <a:xfrm>
            <a:off x="4892812" y="2832771"/>
            <a:ext cx="270082" cy="365685"/>
          </a:xfrm>
          <a:prstGeom prst="rect">
            <a:avLst/>
          </a:prstGeom>
        </p:spPr>
        <p:txBody>
          <a:bodyPr>
            <a:prstTxWarp prst="textPlain">
              <a:avLst/>
            </a:prstTxWarp>
          </a:bodyPr>
          <a:lstStyle/>
          <a:p>
            <a:pPr lvl="0" algn="ctr"/>
            <a:r>
              <a:rPr b="1" i="0">
                <a:ln>
                  <a:noFill/>
                </a:ln>
                <a:solidFill>
                  <a:schemeClr val="lt1"/>
                </a:solidFill>
                <a:latin typeface="Lexend Deca"/>
                <a:cs typeface="B Nazanin" panose="00000700000000000000" pitchFamily="2" charset="-78"/>
              </a:rPr>
              <a:t>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77"/>
        <p:cNvGrpSpPr/>
        <p:nvPr/>
      </p:nvGrpSpPr>
      <p:grpSpPr>
        <a:xfrm>
          <a:off x="0" y="0"/>
          <a:ext cx="0" cy="0"/>
          <a:chOff x="0" y="0"/>
          <a:chExt cx="0" cy="0"/>
        </a:xfrm>
      </p:grpSpPr>
      <p:sp>
        <p:nvSpPr>
          <p:cNvPr id="478" name="Google Shape;478;p46"/>
          <p:cNvSpPr txBox="1">
            <a:spLocks noGrp="1"/>
          </p:cNvSpPr>
          <p:nvPr>
            <p:ph type="title" idx="4294967295"/>
          </p:nvPr>
        </p:nvSpPr>
        <p:spPr>
          <a:xfrm>
            <a:off x="262200" y="0"/>
            <a:ext cx="8619600" cy="467100"/>
          </a:xfrm>
          <a:prstGeom prst="rect">
            <a:avLst/>
          </a:prstGeom>
        </p:spPr>
        <p:txBody>
          <a:bodyPr spcFirstLastPara="1" wrap="square" lIns="0" tIns="0" rIns="0" bIns="0" anchor="ctr" anchorCtr="0">
            <a:noAutofit/>
          </a:bodyPr>
          <a:lstStyle/>
          <a:p>
            <a:pPr marL="0" lvl="0" indent="0" algn="ctr">
              <a:spcBef>
                <a:spcPts val="0"/>
              </a:spcBef>
              <a:spcAft>
                <a:spcPts val="0"/>
              </a:spcAft>
              <a:buNone/>
            </a:pPr>
            <a:r>
              <a:rPr lang="fa-IR" sz="1600" dirty="0"/>
              <a:t>نمودار مدل کسب و کار</a:t>
            </a:r>
            <a:endParaRPr sz="1600" dirty="0"/>
          </a:p>
        </p:txBody>
      </p:sp>
      <p:sp>
        <p:nvSpPr>
          <p:cNvPr id="479" name="Google Shape;479;p46"/>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a:spcBef>
                <a:spcPts val="0"/>
              </a:spcBef>
              <a:spcAft>
                <a:spcPts val="0"/>
              </a:spcAft>
              <a:buNone/>
            </a:pPr>
            <a:fld id="{00000000-1234-1234-1234-123412341234}" type="slidenum">
              <a:rPr lang="en" sz="1600"/>
              <a:pPr marL="0" lvl="0" indent="0" algn="ctr">
                <a:spcBef>
                  <a:spcPts val="0"/>
                </a:spcBef>
                <a:spcAft>
                  <a:spcPts val="0"/>
                </a:spcAft>
                <a:buNone/>
              </a:pPr>
              <a:t>32</a:t>
            </a:fld>
            <a:endParaRPr sz="1600"/>
          </a:p>
        </p:txBody>
      </p:sp>
      <p:sp>
        <p:nvSpPr>
          <p:cNvPr id="480" name="Google Shape;480;p46"/>
          <p:cNvSpPr txBox="1"/>
          <p:nvPr/>
        </p:nvSpPr>
        <p:spPr>
          <a:xfrm>
            <a:off x="2047710" y="443525"/>
            <a:ext cx="1682700" cy="1556400"/>
          </a:xfrm>
          <a:prstGeom prst="rect">
            <a:avLst/>
          </a:pr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t" anchorCtr="0">
            <a:noAutofit/>
          </a:bodyPr>
          <a:lstStyle/>
          <a:p>
            <a:pPr marL="0" lvl="0" indent="0" algn="l">
              <a:spcBef>
                <a:spcPts val="0"/>
              </a:spcBef>
              <a:spcAft>
                <a:spcPts val="0"/>
              </a:spcAft>
              <a:buNone/>
            </a:pPr>
            <a:r>
              <a:rPr lang="fa-IR" sz="1050" b="1" dirty="0">
                <a:solidFill>
                  <a:schemeClr val="dk1"/>
                </a:solidFill>
                <a:latin typeface="Open Sans"/>
                <a:ea typeface="Open Sans"/>
                <a:cs typeface="Open Sans"/>
                <a:sym typeface="Open Sans"/>
              </a:rPr>
              <a:t>فعالیت های کلیدی</a:t>
            </a:r>
          </a:p>
          <a:p>
            <a:pPr marL="0" lvl="0" indent="0" algn="l">
              <a:spcBef>
                <a:spcPts val="0"/>
              </a:spcBef>
              <a:spcAft>
                <a:spcPts val="0"/>
              </a:spcAft>
              <a:buNone/>
            </a:pPr>
            <a:r>
              <a:rPr lang="fa-IR" sz="1000" dirty="0">
                <a:solidFill>
                  <a:schemeClr val="dk2"/>
                </a:solidFill>
                <a:latin typeface="Open Sans"/>
                <a:ea typeface="Open Sans"/>
                <a:cs typeface="Open Sans"/>
                <a:sym typeface="Open Sans"/>
              </a:rPr>
              <a:t>مطالب خود را درج کنید</a:t>
            </a:r>
            <a:endParaRPr sz="1000" b="1" dirty="0">
              <a:solidFill>
                <a:schemeClr val="dk2"/>
              </a:solidFill>
              <a:latin typeface="Open Sans"/>
              <a:ea typeface="Open Sans"/>
              <a:cs typeface="Open Sans"/>
              <a:sym typeface="Open Sans"/>
            </a:endParaRPr>
          </a:p>
        </p:txBody>
      </p:sp>
      <p:sp>
        <p:nvSpPr>
          <p:cNvPr id="481" name="Google Shape;481;p46"/>
          <p:cNvSpPr txBox="1"/>
          <p:nvPr/>
        </p:nvSpPr>
        <p:spPr>
          <a:xfrm>
            <a:off x="2047710" y="2000210"/>
            <a:ext cx="1682700" cy="1556400"/>
          </a:xfrm>
          <a:prstGeom prst="rect">
            <a:avLst/>
          </a:pr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t" anchorCtr="0">
            <a:noAutofit/>
          </a:bodyPr>
          <a:lstStyle/>
          <a:p>
            <a:pPr marL="0" lvl="0" indent="0" algn="l">
              <a:spcBef>
                <a:spcPts val="0"/>
              </a:spcBef>
              <a:spcAft>
                <a:spcPts val="0"/>
              </a:spcAft>
              <a:buNone/>
            </a:pPr>
            <a:r>
              <a:rPr lang="fa-IR" sz="1050" b="1" dirty="0">
                <a:solidFill>
                  <a:schemeClr val="dk1"/>
                </a:solidFill>
                <a:latin typeface="Open Sans"/>
                <a:ea typeface="Open Sans"/>
                <a:cs typeface="Open Sans"/>
                <a:sym typeface="Open Sans"/>
              </a:rPr>
              <a:t>منابع مهم</a:t>
            </a:r>
          </a:p>
          <a:p>
            <a:pPr marL="0" lvl="0" indent="0" algn="l">
              <a:spcBef>
                <a:spcPts val="0"/>
              </a:spcBef>
              <a:spcAft>
                <a:spcPts val="0"/>
              </a:spcAft>
              <a:buNone/>
            </a:pPr>
            <a:r>
              <a:rPr lang="en" sz="1000" dirty="0">
                <a:solidFill>
                  <a:schemeClr val="dk2"/>
                </a:solidFill>
                <a:latin typeface="Open Sans"/>
                <a:ea typeface="Open Sans"/>
                <a:cs typeface="Open Sans"/>
                <a:sym typeface="Open Sans"/>
              </a:rPr>
              <a:t>Insert your content</a:t>
            </a:r>
            <a:endParaRPr sz="1050" b="1" dirty="0">
              <a:solidFill>
                <a:schemeClr val="dk1"/>
              </a:solidFill>
              <a:latin typeface="Open Sans"/>
              <a:ea typeface="Open Sans"/>
              <a:cs typeface="Open Sans"/>
              <a:sym typeface="Open Sans"/>
            </a:endParaRPr>
          </a:p>
        </p:txBody>
      </p:sp>
      <p:sp>
        <p:nvSpPr>
          <p:cNvPr id="482" name="Google Shape;482;p46"/>
          <p:cNvSpPr txBox="1"/>
          <p:nvPr/>
        </p:nvSpPr>
        <p:spPr>
          <a:xfrm>
            <a:off x="3730570" y="443525"/>
            <a:ext cx="1682700" cy="3113400"/>
          </a:xfrm>
          <a:prstGeom prst="rect">
            <a:avLst/>
          </a:pr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t" anchorCtr="0">
            <a:noAutofit/>
          </a:bodyPr>
          <a:lstStyle/>
          <a:p>
            <a:pPr marL="0" lvl="0" indent="0" algn="l">
              <a:spcBef>
                <a:spcPts val="0"/>
              </a:spcBef>
              <a:spcAft>
                <a:spcPts val="0"/>
              </a:spcAft>
              <a:buNone/>
            </a:pPr>
            <a:r>
              <a:rPr lang="fa-IR" sz="1050" b="1" dirty="0">
                <a:solidFill>
                  <a:schemeClr val="dk1"/>
                </a:solidFill>
                <a:latin typeface="Open Sans"/>
                <a:ea typeface="Open Sans"/>
                <a:cs typeface="Open Sans"/>
                <a:sym typeface="Open Sans"/>
              </a:rPr>
              <a:t>ارزش پیشنهادی</a:t>
            </a:r>
          </a:p>
          <a:p>
            <a:pPr marL="0" lvl="0" indent="0" algn="l">
              <a:spcBef>
                <a:spcPts val="0"/>
              </a:spcBef>
              <a:spcAft>
                <a:spcPts val="0"/>
              </a:spcAft>
              <a:buNone/>
            </a:pPr>
            <a:r>
              <a:rPr lang="fa-IR" sz="1000" dirty="0">
                <a:solidFill>
                  <a:schemeClr val="dk2"/>
                </a:solidFill>
                <a:latin typeface="Open Sans"/>
                <a:ea typeface="Open Sans"/>
                <a:cs typeface="Open Sans"/>
                <a:sym typeface="Open Sans"/>
              </a:rPr>
              <a:t>مطالب خود را درج کنید</a:t>
            </a:r>
            <a:endParaRPr sz="1050" b="1" dirty="0">
              <a:solidFill>
                <a:schemeClr val="dk1"/>
              </a:solidFill>
              <a:latin typeface="Open Sans"/>
              <a:ea typeface="Open Sans"/>
              <a:cs typeface="Open Sans"/>
              <a:sym typeface="Open Sans"/>
            </a:endParaRPr>
          </a:p>
        </p:txBody>
      </p:sp>
      <p:sp>
        <p:nvSpPr>
          <p:cNvPr id="483" name="Google Shape;483;p46"/>
          <p:cNvSpPr txBox="1"/>
          <p:nvPr/>
        </p:nvSpPr>
        <p:spPr>
          <a:xfrm>
            <a:off x="5413430" y="443525"/>
            <a:ext cx="1682700" cy="1556400"/>
          </a:xfrm>
          <a:prstGeom prst="rect">
            <a:avLst/>
          </a:pr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t" anchorCtr="0">
            <a:noAutofit/>
          </a:bodyPr>
          <a:lstStyle/>
          <a:p>
            <a:pPr marL="0" lvl="0" indent="0" algn="l">
              <a:spcBef>
                <a:spcPts val="0"/>
              </a:spcBef>
              <a:spcAft>
                <a:spcPts val="0"/>
              </a:spcAft>
              <a:buNone/>
            </a:pPr>
            <a:r>
              <a:rPr lang="fa-IR" sz="1050" b="1" dirty="0">
                <a:solidFill>
                  <a:schemeClr val="dk1"/>
                </a:solidFill>
                <a:latin typeface="Open Sans"/>
                <a:ea typeface="Open Sans"/>
                <a:cs typeface="Open Sans"/>
                <a:sym typeface="Open Sans"/>
              </a:rPr>
              <a:t>ارتباط با مشتری</a:t>
            </a:r>
          </a:p>
          <a:p>
            <a:pPr marL="0" lvl="0" indent="0" algn="l">
              <a:spcBef>
                <a:spcPts val="0"/>
              </a:spcBef>
              <a:spcAft>
                <a:spcPts val="0"/>
              </a:spcAft>
              <a:buNone/>
            </a:pPr>
            <a:r>
              <a:rPr lang="en" sz="1000" dirty="0">
                <a:solidFill>
                  <a:schemeClr val="dk2"/>
                </a:solidFill>
                <a:latin typeface="Open Sans"/>
                <a:ea typeface="Open Sans"/>
                <a:cs typeface="Open Sans"/>
                <a:sym typeface="Open Sans"/>
              </a:rPr>
              <a:t>Insert your content</a:t>
            </a:r>
            <a:endParaRPr sz="1050" b="1" dirty="0">
              <a:solidFill>
                <a:schemeClr val="dk1"/>
              </a:solidFill>
              <a:latin typeface="Open Sans"/>
              <a:ea typeface="Open Sans"/>
              <a:cs typeface="Open Sans"/>
              <a:sym typeface="Open Sans"/>
            </a:endParaRPr>
          </a:p>
        </p:txBody>
      </p:sp>
      <p:sp>
        <p:nvSpPr>
          <p:cNvPr id="484" name="Google Shape;484;p46"/>
          <p:cNvSpPr txBox="1"/>
          <p:nvPr/>
        </p:nvSpPr>
        <p:spPr>
          <a:xfrm>
            <a:off x="5413430" y="2000210"/>
            <a:ext cx="1682700" cy="1556400"/>
          </a:xfrm>
          <a:prstGeom prst="rect">
            <a:avLst/>
          </a:pr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t" anchorCtr="0">
            <a:noAutofit/>
          </a:bodyPr>
          <a:lstStyle/>
          <a:p>
            <a:pPr marL="0" lvl="0" indent="0" algn="l">
              <a:spcBef>
                <a:spcPts val="0"/>
              </a:spcBef>
              <a:spcAft>
                <a:spcPts val="0"/>
              </a:spcAft>
              <a:buNone/>
            </a:pPr>
            <a:r>
              <a:rPr lang="fa-IR" sz="1050" b="1" dirty="0">
                <a:solidFill>
                  <a:schemeClr val="dk1"/>
                </a:solidFill>
                <a:latin typeface="Open Sans"/>
                <a:ea typeface="Open Sans"/>
                <a:cs typeface="Open Sans"/>
                <a:sym typeface="Open Sans"/>
              </a:rPr>
              <a:t>کانال ها</a:t>
            </a:r>
          </a:p>
          <a:p>
            <a:pPr marL="0" lvl="0" indent="0" algn="l">
              <a:spcBef>
                <a:spcPts val="0"/>
              </a:spcBef>
              <a:spcAft>
                <a:spcPts val="0"/>
              </a:spcAft>
              <a:buNone/>
            </a:pPr>
            <a:r>
              <a:rPr lang="en" sz="1000" dirty="0">
                <a:solidFill>
                  <a:schemeClr val="dk2"/>
                </a:solidFill>
                <a:latin typeface="Open Sans"/>
                <a:ea typeface="Open Sans"/>
                <a:cs typeface="Open Sans"/>
                <a:sym typeface="Open Sans"/>
              </a:rPr>
              <a:t>Insert your content</a:t>
            </a:r>
            <a:endParaRPr sz="1050" b="1" dirty="0">
              <a:solidFill>
                <a:schemeClr val="dk1"/>
              </a:solidFill>
              <a:latin typeface="Open Sans"/>
              <a:ea typeface="Open Sans"/>
              <a:cs typeface="Open Sans"/>
              <a:sym typeface="Open Sans"/>
            </a:endParaRPr>
          </a:p>
        </p:txBody>
      </p:sp>
      <p:sp>
        <p:nvSpPr>
          <p:cNvPr id="485" name="Google Shape;485;p46"/>
          <p:cNvSpPr txBox="1"/>
          <p:nvPr/>
        </p:nvSpPr>
        <p:spPr>
          <a:xfrm>
            <a:off x="7096290" y="443525"/>
            <a:ext cx="1682700" cy="3113400"/>
          </a:xfrm>
          <a:prstGeom prst="rect">
            <a:avLst/>
          </a:pr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t" anchorCtr="0">
            <a:noAutofit/>
          </a:bodyPr>
          <a:lstStyle/>
          <a:p>
            <a:pPr marL="0" lvl="0" indent="0" algn="l">
              <a:spcBef>
                <a:spcPts val="0"/>
              </a:spcBef>
              <a:spcAft>
                <a:spcPts val="0"/>
              </a:spcAft>
              <a:buNone/>
            </a:pPr>
            <a:r>
              <a:rPr lang="fa-IR" sz="1050" b="1" dirty="0">
                <a:solidFill>
                  <a:schemeClr val="dk1"/>
                </a:solidFill>
                <a:latin typeface="Open Sans"/>
                <a:ea typeface="Open Sans"/>
                <a:cs typeface="Open Sans"/>
                <a:sym typeface="Open Sans"/>
              </a:rPr>
              <a:t>قسمت مشتریان</a:t>
            </a:r>
          </a:p>
          <a:p>
            <a:pPr marL="0" lvl="0" indent="0" algn="l">
              <a:spcBef>
                <a:spcPts val="0"/>
              </a:spcBef>
              <a:spcAft>
                <a:spcPts val="0"/>
              </a:spcAft>
              <a:buNone/>
            </a:pPr>
            <a:r>
              <a:rPr lang="en" sz="1000" dirty="0">
                <a:solidFill>
                  <a:schemeClr val="dk2"/>
                </a:solidFill>
                <a:latin typeface="Open Sans"/>
                <a:ea typeface="Open Sans"/>
                <a:cs typeface="Open Sans"/>
                <a:sym typeface="Open Sans"/>
              </a:rPr>
              <a:t>Insert your content</a:t>
            </a:r>
            <a:endParaRPr sz="1050" b="1" dirty="0">
              <a:solidFill>
                <a:schemeClr val="dk1"/>
              </a:solidFill>
              <a:latin typeface="Open Sans"/>
              <a:ea typeface="Open Sans"/>
              <a:cs typeface="Open Sans"/>
              <a:sym typeface="Open Sans"/>
            </a:endParaRPr>
          </a:p>
        </p:txBody>
      </p:sp>
      <p:sp>
        <p:nvSpPr>
          <p:cNvPr id="486" name="Google Shape;486;p46"/>
          <p:cNvSpPr txBox="1"/>
          <p:nvPr/>
        </p:nvSpPr>
        <p:spPr>
          <a:xfrm>
            <a:off x="364850" y="443525"/>
            <a:ext cx="1682700" cy="3113400"/>
          </a:xfrm>
          <a:prstGeom prst="rect">
            <a:avLst/>
          </a:pr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t" anchorCtr="0">
            <a:noAutofit/>
          </a:bodyPr>
          <a:lstStyle/>
          <a:p>
            <a:pPr marL="0" lvl="0" indent="0" algn="l">
              <a:spcBef>
                <a:spcPts val="0"/>
              </a:spcBef>
              <a:spcAft>
                <a:spcPts val="0"/>
              </a:spcAft>
              <a:buNone/>
            </a:pPr>
            <a:r>
              <a:rPr lang="fa-IR" sz="1050" b="1" dirty="0">
                <a:solidFill>
                  <a:schemeClr val="dk1"/>
                </a:solidFill>
                <a:latin typeface="Open Sans"/>
                <a:ea typeface="Open Sans"/>
                <a:cs typeface="Open Sans"/>
                <a:sym typeface="Open Sans"/>
              </a:rPr>
              <a:t>شرکای کلیدی</a:t>
            </a:r>
          </a:p>
          <a:p>
            <a:pPr marL="0" lvl="0" indent="0" algn="l">
              <a:spcBef>
                <a:spcPts val="0"/>
              </a:spcBef>
              <a:spcAft>
                <a:spcPts val="0"/>
              </a:spcAft>
              <a:buNone/>
            </a:pPr>
            <a:r>
              <a:rPr lang="fa-IR" sz="1000" dirty="0">
                <a:solidFill>
                  <a:schemeClr val="dk2"/>
                </a:solidFill>
                <a:latin typeface="Open Sans"/>
                <a:ea typeface="Open Sans"/>
                <a:cs typeface="Open Sans"/>
                <a:sym typeface="Open Sans"/>
              </a:rPr>
              <a:t>مطالب خود را درج کنید</a:t>
            </a:r>
            <a:endParaRPr sz="1000" b="1" dirty="0">
              <a:solidFill>
                <a:schemeClr val="dk2"/>
              </a:solidFill>
              <a:latin typeface="Open Sans"/>
              <a:ea typeface="Open Sans"/>
              <a:cs typeface="Open Sans"/>
              <a:sym typeface="Open Sans"/>
            </a:endParaRPr>
          </a:p>
        </p:txBody>
      </p:sp>
      <p:sp>
        <p:nvSpPr>
          <p:cNvPr id="487" name="Google Shape;487;p46"/>
          <p:cNvSpPr txBox="1"/>
          <p:nvPr/>
        </p:nvSpPr>
        <p:spPr>
          <a:xfrm>
            <a:off x="364850" y="3556894"/>
            <a:ext cx="4207200" cy="1205700"/>
          </a:xfrm>
          <a:prstGeom prst="rect">
            <a:avLst/>
          </a:pr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t" anchorCtr="0">
            <a:noAutofit/>
          </a:bodyPr>
          <a:lstStyle/>
          <a:p>
            <a:pPr marL="0" lvl="0" indent="0" algn="l">
              <a:spcBef>
                <a:spcPts val="0"/>
              </a:spcBef>
              <a:spcAft>
                <a:spcPts val="0"/>
              </a:spcAft>
              <a:buNone/>
            </a:pPr>
            <a:r>
              <a:rPr lang="fa-IR" sz="1050" b="1" dirty="0">
                <a:solidFill>
                  <a:schemeClr val="dk1"/>
                </a:solidFill>
                <a:latin typeface="Open Sans"/>
                <a:ea typeface="Open Sans"/>
                <a:cs typeface="Open Sans"/>
                <a:sym typeface="Open Sans"/>
              </a:rPr>
              <a:t>ساختار هزینه</a:t>
            </a:r>
          </a:p>
          <a:p>
            <a:pPr marL="0" lvl="0" indent="0" algn="l">
              <a:spcBef>
                <a:spcPts val="0"/>
              </a:spcBef>
              <a:spcAft>
                <a:spcPts val="0"/>
              </a:spcAft>
              <a:buNone/>
            </a:pPr>
            <a:r>
              <a:rPr lang="en" sz="1000" dirty="0">
                <a:solidFill>
                  <a:schemeClr val="dk2"/>
                </a:solidFill>
                <a:latin typeface="Open Sans"/>
                <a:ea typeface="Open Sans"/>
                <a:cs typeface="Open Sans"/>
                <a:sym typeface="Open Sans"/>
              </a:rPr>
              <a:t>Insert your content</a:t>
            </a:r>
            <a:endParaRPr sz="1050" b="1" dirty="0">
              <a:solidFill>
                <a:schemeClr val="dk1"/>
              </a:solidFill>
              <a:latin typeface="Open Sans"/>
              <a:ea typeface="Open Sans"/>
              <a:cs typeface="Open Sans"/>
              <a:sym typeface="Open Sans"/>
            </a:endParaRPr>
          </a:p>
        </p:txBody>
      </p:sp>
      <p:sp>
        <p:nvSpPr>
          <p:cNvPr id="488" name="Google Shape;488;p46"/>
          <p:cNvSpPr txBox="1"/>
          <p:nvPr/>
        </p:nvSpPr>
        <p:spPr>
          <a:xfrm>
            <a:off x="4572000" y="3556894"/>
            <a:ext cx="4207200" cy="1205700"/>
          </a:xfrm>
          <a:prstGeom prst="rect">
            <a:avLst/>
          </a:pr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t" anchorCtr="0">
            <a:noAutofit/>
          </a:bodyPr>
          <a:lstStyle/>
          <a:p>
            <a:pPr marL="0" lvl="0" indent="0" algn="l">
              <a:spcBef>
                <a:spcPts val="0"/>
              </a:spcBef>
              <a:spcAft>
                <a:spcPts val="0"/>
              </a:spcAft>
              <a:buNone/>
            </a:pPr>
            <a:r>
              <a:rPr lang="fa-IR" sz="1050" b="1" dirty="0">
                <a:solidFill>
                  <a:schemeClr val="dk1"/>
                </a:solidFill>
                <a:latin typeface="Open Sans"/>
                <a:ea typeface="Open Sans"/>
                <a:cs typeface="Open Sans"/>
                <a:sym typeface="Open Sans"/>
              </a:rPr>
              <a:t>جریان های درآمد</a:t>
            </a:r>
          </a:p>
          <a:p>
            <a:pPr marL="0" lvl="0" indent="0" algn="l">
              <a:spcBef>
                <a:spcPts val="0"/>
              </a:spcBef>
              <a:spcAft>
                <a:spcPts val="0"/>
              </a:spcAft>
              <a:buNone/>
            </a:pPr>
            <a:r>
              <a:rPr lang="en" sz="1000" dirty="0">
                <a:solidFill>
                  <a:schemeClr val="dk2"/>
                </a:solidFill>
                <a:latin typeface="Open Sans"/>
                <a:ea typeface="Open Sans"/>
                <a:cs typeface="Open Sans"/>
                <a:sym typeface="Open Sans"/>
              </a:rPr>
              <a:t>Insert your content</a:t>
            </a:r>
            <a:endParaRPr sz="1050" b="1" dirty="0">
              <a:solidFill>
                <a:schemeClr val="dk1"/>
              </a:solidFill>
              <a:latin typeface="Open Sans"/>
              <a:ea typeface="Open Sans"/>
              <a:cs typeface="Open Sans"/>
              <a:sym typeface="Open Sans"/>
            </a:endParaRPr>
          </a:p>
        </p:txBody>
      </p:sp>
      <p:sp>
        <p:nvSpPr>
          <p:cNvPr id="489" name="Google Shape;489;p46"/>
          <p:cNvSpPr/>
          <p:nvPr/>
        </p:nvSpPr>
        <p:spPr>
          <a:xfrm>
            <a:off x="4286864" y="3631286"/>
            <a:ext cx="210749" cy="209516"/>
          </a:xfrm>
          <a:custGeom>
            <a:avLst/>
            <a:gdLst/>
            <a:ahLst/>
            <a:cxnLst/>
            <a:rect l="l" t="t" r="r" b="b"/>
            <a:pathLst>
              <a:path w="16756" h="16658" extrusionOk="0">
                <a:moveTo>
                  <a:pt x="13287" y="2565"/>
                </a:moveTo>
                <a:lnTo>
                  <a:pt x="13482" y="2590"/>
                </a:lnTo>
                <a:lnTo>
                  <a:pt x="13653" y="2663"/>
                </a:lnTo>
                <a:lnTo>
                  <a:pt x="13800" y="2736"/>
                </a:lnTo>
                <a:lnTo>
                  <a:pt x="13922" y="2858"/>
                </a:lnTo>
                <a:lnTo>
                  <a:pt x="14069" y="3005"/>
                </a:lnTo>
                <a:lnTo>
                  <a:pt x="14142" y="3176"/>
                </a:lnTo>
                <a:lnTo>
                  <a:pt x="14191" y="3371"/>
                </a:lnTo>
                <a:lnTo>
                  <a:pt x="14215" y="3567"/>
                </a:lnTo>
                <a:lnTo>
                  <a:pt x="14191" y="3738"/>
                </a:lnTo>
                <a:lnTo>
                  <a:pt x="14142" y="3884"/>
                </a:lnTo>
                <a:lnTo>
                  <a:pt x="14069" y="4055"/>
                </a:lnTo>
                <a:lnTo>
                  <a:pt x="13922" y="4202"/>
                </a:lnTo>
                <a:lnTo>
                  <a:pt x="13800" y="4348"/>
                </a:lnTo>
                <a:lnTo>
                  <a:pt x="13653" y="4446"/>
                </a:lnTo>
                <a:lnTo>
                  <a:pt x="13482" y="4495"/>
                </a:lnTo>
                <a:lnTo>
                  <a:pt x="13067" y="4495"/>
                </a:lnTo>
                <a:lnTo>
                  <a:pt x="12896" y="4446"/>
                </a:lnTo>
                <a:lnTo>
                  <a:pt x="12725" y="4348"/>
                </a:lnTo>
                <a:lnTo>
                  <a:pt x="12554" y="4202"/>
                </a:lnTo>
                <a:lnTo>
                  <a:pt x="12481" y="4055"/>
                </a:lnTo>
                <a:lnTo>
                  <a:pt x="12408" y="3884"/>
                </a:lnTo>
                <a:lnTo>
                  <a:pt x="12359" y="3738"/>
                </a:lnTo>
                <a:lnTo>
                  <a:pt x="12359" y="3567"/>
                </a:lnTo>
                <a:lnTo>
                  <a:pt x="12359" y="3371"/>
                </a:lnTo>
                <a:lnTo>
                  <a:pt x="12408" y="3176"/>
                </a:lnTo>
                <a:lnTo>
                  <a:pt x="12481" y="3005"/>
                </a:lnTo>
                <a:lnTo>
                  <a:pt x="12554" y="2858"/>
                </a:lnTo>
                <a:lnTo>
                  <a:pt x="12725" y="2736"/>
                </a:lnTo>
                <a:lnTo>
                  <a:pt x="12896" y="2663"/>
                </a:lnTo>
                <a:lnTo>
                  <a:pt x="13067" y="2590"/>
                </a:lnTo>
                <a:lnTo>
                  <a:pt x="13287" y="2565"/>
                </a:lnTo>
                <a:close/>
                <a:moveTo>
                  <a:pt x="10845" y="1"/>
                </a:moveTo>
                <a:lnTo>
                  <a:pt x="10527" y="25"/>
                </a:lnTo>
                <a:lnTo>
                  <a:pt x="10210" y="74"/>
                </a:lnTo>
                <a:lnTo>
                  <a:pt x="9868" y="172"/>
                </a:lnTo>
                <a:lnTo>
                  <a:pt x="9477" y="318"/>
                </a:lnTo>
                <a:lnTo>
                  <a:pt x="9184" y="489"/>
                </a:lnTo>
                <a:lnTo>
                  <a:pt x="8891" y="660"/>
                </a:lnTo>
                <a:lnTo>
                  <a:pt x="8622" y="831"/>
                </a:lnTo>
                <a:lnTo>
                  <a:pt x="8525" y="953"/>
                </a:lnTo>
                <a:lnTo>
                  <a:pt x="8427" y="1051"/>
                </a:lnTo>
                <a:lnTo>
                  <a:pt x="416" y="8866"/>
                </a:lnTo>
                <a:lnTo>
                  <a:pt x="270" y="9086"/>
                </a:lnTo>
                <a:lnTo>
                  <a:pt x="123" y="9355"/>
                </a:lnTo>
                <a:lnTo>
                  <a:pt x="25" y="9624"/>
                </a:lnTo>
                <a:lnTo>
                  <a:pt x="1" y="9746"/>
                </a:lnTo>
                <a:lnTo>
                  <a:pt x="1" y="9917"/>
                </a:lnTo>
                <a:lnTo>
                  <a:pt x="1" y="10039"/>
                </a:lnTo>
                <a:lnTo>
                  <a:pt x="25" y="10136"/>
                </a:lnTo>
                <a:lnTo>
                  <a:pt x="123" y="10381"/>
                </a:lnTo>
                <a:lnTo>
                  <a:pt x="270" y="10625"/>
                </a:lnTo>
                <a:lnTo>
                  <a:pt x="416" y="10869"/>
                </a:lnTo>
                <a:lnTo>
                  <a:pt x="5911" y="16242"/>
                </a:lnTo>
                <a:lnTo>
                  <a:pt x="6009" y="16340"/>
                </a:lnTo>
                <a:lnTo>
                  <a:pt x="6131" y="16438"/>
                </a:lnTo>
                <a:lnTo>
                  <a:pt x="6253" y="16511"/>
                </a:lnTo>
                <a:lnTo>
                  <a:pt x="6400" y="16560"/>
                </a:lnTo>
                <a:lnTo>
                  <a:pt x="6522" y="16609"/>
                </a:lnTo>
                <a:lnTo>
                  <a:pt x="6668" y="16633"/>
                </a:lnTo>
                <a:lnTo>
                  <a:pt x="6961" y="16657"/>
                </a:lnTo>
                <a:lnTo>
                  <a:pt x="7206" y="16633"/>
                </a:lnTo>
                <a:lnTo>
                  <a:pt x="7474" y="16560"/>
                </a:lnTo>
                <a:lnTo>
                  <a:pt x="7596" y="16511"/>
                </a:lnTo>
                <a:lnTo>
                  <a:pt x="7719" y="16438"/>
                </a:lnTo>
                <a:lnTo>
                  <a:pt x="7816" y="16340"/>
                </a:lnTo>
                <a:lnTo>
                  <a:pt x="7914" y="16242"/>
                </a:lnTo>
                <a:lnTo>
                  <a:pt x="15803" y="8427"/>
                </a:lnTo>
                <a:lnTo>
                  <a:pt x="15974" y="8183"/>
                </a:lnTo>
                <a:lnTo>
                  <a:pt x="16169" y="7938"/>
                </a:lnTo>
                <a:lnTo>
                  <a:pt x="16242" y="7792"/>
                </a:lnTo>
                <a:lnTo>
                  <a:pt x="16340" y="7645"/>
                </a:lnTo>
                <a:lnTo>
                  <a:pt x="16389" y="7474"/>
                </a:lnTo>
                <a:lnTo>
                  <a:pt x="16438" y="7279"/>
                </a:lnTo>
                <a:lnTo>
                  <a:pt x="16584" y="6961"/>
                </a:lnTo>
                <a:lnTo>
                  <a:pt x="16682" y="6644"/>
                </a:lnTo>
                <a:lnTo>
                  <a:pt x="16731" y="6326"/>
                </a:lnTo>
                <a:lnTo>
                  <a:pt x="16755" y="6009"/>
                </a:lnTo>
                <a:lnTo>
                  <a:pt x="16755" y="1491"/>
                </a:lnTo>
                <a:lnTo>
                  <a:pt x="16731" y="1173"/>
                </a:lnTo>
                <a:lnTo>
                  <a:pt x="16706" y="1051"/>
                </a:lnTo>
                <a:lnTo>
                  <a:pt x="16657" y="905"/>
                </a:lnTo>
                <a:lnTo>
                  <a:pt x="16609" y="782"/>
                </a:lnTo>
                <a:lnTo>
                  <a:pt x="16535" y="660"/>
                </a:lnTo>
                <a:lnTo>
                  <a:pt x="16438" y="538"/>
                </a:lnTo>
                <a:lnTo>
                  <a:pt x="16340" y="416"/>
                </a:lnTo>
                <a:lnTo>
                  <a:pt x="16144" y="270"/>
                </a:lnTo>
                <a:lnTo>
                  <a:pt x="15900" y="123"/>
                </a:lnTo>
                <a:lnTo>
                  <a:pt x="15632" y="50"/>
                </a:lnTo>
                <a:lnTo>
                  <a:pt x="15509"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490" name="Google Shape;490;p46"/>
          <p:cNvSpPr/>
          <p:nvPr/>
        </p:nvSpPr>
        <p:spPr>
          <a:xfrm>
            <a:off x="6811637" y="517986"/>
            <a:ext cx="210120" cy="188625"/>
          </a:xfrm>
          <a:custGeom>
            <a:avLst/>
            <a:gdLst/>
            <a:ahLst/>
            <a:cxnLst/>
            <a:rect l="l" t="t" r="r" b="b"/>
            <a:pathLst>
              <a:path w="16706" h="14997" extrusionOk="0">
                <a:moveTo>
                  <a:pt x="4299" y="0"/>
                </a:moveTo>
                <a:lnTo>
                  <a:pt x="3859" y="25"/>
                </a:lnTo>
                <a:lnTo>
                  <a:pt x="3444" y="74"/>
                </a:lnTo>
                <a:lnTo>
                  <a:pt x="3029" y="196"/>
                </a:lnTo>
                <a:lnTo>
                  <a:pt x="2614" y="342"/>
                </a:lnTo>
                <a:lnTo>
                  <a:pt x="2247" y="513"/>
                </a:lnTo>
                <a:lnTo>
                  <a:pt x="1905" y="733"/>
                </a:lnTo>
                <a:lnTo>
                  <a:pt x="1563" y="977"/>
                </a:lnTo>
                <a:lnTo>
                  <a:pt x="1270" y="1246"/>
                </a:lnTo>
                <a:lnTo>
                  <a:pt x="977" y="1563"/>
                </a:lnTo>
                <a:lnTo>
                  <a:pt x="733" y="1881"/>
                </a:lnTo>
                <a:lnTo>
                  <a:pt x="513" y="2247"/>
                </a:lnTo>
                <a:lnTo>
                  <a:pt x="342" y="2614"/>
                </a:lnTo>
                <a:lnTo>
                  <a:pt x="196" y="3004"/>
                </a:lnTo>
                <a:lnTo>
                  <a:pt x="98" y="3420"/>
                </a:lnTo>
                <a:lnTo>
                  <a:pt x="25" y="3859"/>
                </a:lnTo>
                <a:lnTo>
                  <a:pt x="0" y="4299"/>
                </a:lnTo>
                <a:lnTo>
                  <a:pt x="0" y="4592"/>
                </a:lnTo>
                <a:lnTo>
                  <a:pt x="25" y="4885"/>
                </a:lnTo>
                <a:lnTo>
                  <a:pt x="122" y="5447"/>
                </a:lnTo>
                <a:lnTo>
                  <a:pt x="245" y="6008"/>
                </a:lnTo>
                <a:lnTo>
                  <a:pt x="440" y="6546"/>
                </a:lnTo>
                <a:lnTo>
                  <a:pt x="660" y="7059"/>
                </a:lnTo>
                <a:lnTo>
                  <a:pt x="928" y="7547"/>
                </a:lnTo>
                <a:lnTo>
                  <a:pt x="1197" y="8011"/>
                </a:lnTo>
                <a:lnTo>
                  <a:pt x="1515" y="8475"/>
                </a:lnTo>
                <a:lnTo>
                  <a:pt x="1856" y="8915"/>
                </a:lnTo>
                <a:lnTo>
                  <a:pt x="2198" y="9330"/>
                </a:lnTo>
                <a:lnTo>
                  <a:pt x="2565" y="9745"/>
                </a:lnTo>
                <a:lnTo>
                  <a:pt x="2931" y="10136"/>
                </a:lnTo>
                <a:lnTo>
                  <a:pt x="3639" y="10869"/>
                </a:lnTo>
                <a:lnTo>
                  <a:pt x="4299" y="11528"/>
                </a:lnTo>
                <a:lnTo>
                  <a:pt x="4861" y="12065"/>
                </a:lnTo>
                <a:lnTo>
                  <a:pt x="5496" y="12627"/>
                </a:lnTo>
                <a:lnTo>
                  <a:pt x="6839" y="13775"/>
                </a:lnTo>
                <a:lnTo>
                  <a:pt x="7913" y="14654"/>
                </a:lnTo>
                <a:lnTo>
                  <a:pt x="8353" y="14996"/>
                </a:lnTo>
                <a:lnTo>
                  <a:pt x="8793" y="14654"/>
                </a:lnTo>
                <a:lnTo>
                  <a:pt x="9843" y="13799"/>
                </a:lnTo>
                <a:lnTo>
                  <a:pt x="11186" y="12651"/>
                </a:lnTo>
                <a:lnTo>
                  <a:pt x="11821" y="12090"/>
                </a:lnTo>
                <a:lnTo>
                  <a:pt x="12407" y="11528"/>
                </a:lnTo>
                <a:lnTo>
                  <a:pt x="13067" y="10869"/>
                </a:lnTo>
                <a:lnTo>
                  <a:pt x="13775" y="10136"/>
                </a:lnTo>
                <a:lnTo>
                  <a:pt x="14141" y="9745"/>
                </a:lnTo>
                <a:lnTo>
                  <a:pt x="14508" y="9330"/>
                </a:lnTo>
                <a:lnTo>
                  <a:pt x="14850" y="8915"/>
                </a:lnTo>
                <a:lnTo>
                  <a:pt x="15191" y="8475"/>
                </a:lnTo>
                <a:lnTo>
                  <a:pt x="15509" y="8011"/>
                </a:lnTo>
                <a:lnTo>
                  <a:pt x="15778" y="7547"/>
                </a:lnTo>
                <a:lnTo>
                  <a:pt x="16046" y="7059"/>
                </a:lnTo>
                <a:lnTo>
                  <a:pt x="16266" y="6546"/>
                </a:lnTo>
                <a:lnTo>
                  <a:pt x="16461" y="6008"/>
                </a:lnTo>
                <a:lnTo>
                  <a:pt x="16584" y="5447"/>
                </a:lnTo>
                <a:lnTo>
                  <a:pt x="16681" y="4885"/>
                </a:lnTo>
                <a:lnTo>
                  <a:pt x="16706" y="4592"/>
                </a:lnTo>
                <a:lnTo>
                  <a:pt x="16706" y="4299"/>
                </a:lnTo>
                <a:lnTo>
                  <a:pt x="16681" y="3859"/>
                </a:lnTo>
                <a:lnTo>
                  <a:pt x="16608" y="3420"/>
                </a:lnTo>
                <a:lnTo>
                  <a:pt x="16510" y="3004"/>
                </a:lnTo>
                <a:lnTo>
                  <a:pt x="16364" y="2614"/>
                </a:lnTo>
                <a:lnTo>
                  <a:pt x="16193" y="2247"/>
                </a:lnTo>
                <a:lnTo>
                  <a:pt x="15973" y="1881"/>
                </a:lnTo>
                <a:lnTo>
                  <a:pt x="15729" y="1563"/>
                </a:lnTo>
                <a:lnTo>
                  <a:pt x="15436" y="1246"/>
                </a:lnTo>
                <a:lnTo>
                  <a:pt x="15143" y="977"/>
                </a:lnTo>
                <a:lnTo>
                  <a:pt x="14801" y="733"/>
                </a:lnTo>
                <a:lnTo>
                  <a:pt x="14459" y="513"/>
                </a:lnTo>
                <a:lnTo>
                  <a:pt x="14092" y="342"/>
                </a:lnTo>
                <a:lnTo>
                  <a:pt x="13677" y="196"/>
                </a:lnTo>
                <a:lnTo>
                  <a:pt x="13262" y="74"/>
                </a:lnTo>
                <a:lnTo>
                  <a:pt x="12847" y="25"/>
                </a:lnTo>
                <a:lnTo>
                  <a:pt x="12407" y="0"/>
                </a:lnTo>
                <a:lnTo>
                  <a:pt x="12065" y="0"/>
                </a:lnTo>
                <a:lnTo>
                  <a:pt x="11723" y="49"/>
                </a:lnTo>
                <a:lnTo>
                  <a:pt x="11381" y="122"/>
                </a:lnTo>
                <a:lnTo>
                  <a:pt x="11064" y="196"/>
                </a:lnTo>
                <a:lnTo>
                  <a:pt x="10746" y="318"/>
                </a:lnTo>
                <a:lnTo>
                  <a:pt x="10453" y="464"/>
                </a:lnTo>
                <a:lnTo>
                  <a:pt x="10160" y="611"/>
                </a:lnTo>
                <a:lnTo>
                  <a:pt x="9892" y="806"/>
                </a:lnTo>
                <a:lnTo>
                  <a:pt x="9647" y="1002"/>
                </a:lnTo>
                <a:lnTo>
                  <a:pt x="9403" y="1221"/>
                </a:lnTo>
                <a:lnTo>
                  <a:pt x="9183" y="1466"/>
                </a:lnTo>
                <a:lnTo>
                  <a:pt x="8964" y="1710"/>
                </a:lnTo>
                <a:lnTo>
                  <a:pt x="8793" y="1979"/>
                </a:lnTo>
                <a:lnTo>
                  <a:pt x="8622" y="2272"/>
                </a:lnTo>
                <a:lnTo>
                  <a:pt x="8475" y="2565"/>
                </a:lnTo>
                <a:lnTo>
                  <a:pt x="8353" y="2858"/>
                </a:lnTo>
                <a:lnTo>
                  <a:pt x="8231" y="2565"/>
                </a:lnTo>
                <a:lnTo>
                  <a:pt x="8084" y="2272"/>
                </a:lnTo>
                <a:lnTo>
                  <a:pt x="7913" y="1979"/>
                </a:lnTo>
                <a:lnTo>
                  <a:pt x="7742" y="1710"/>
                </a:lnTo>
                <a:lnTo>
                  <a:pt x="7523" y="1466"/>
                </a:lnTo>
                <a:lnTo>
                  <a:pt x="7303" y="1221"/>
                </a:lnTo>
                <a:lnTo>
                  <a:pt x="7059" y="1002"/>
                </a:lnTo>
                <a:lnTo>
                  <a:pt x="6814" y="806"/>
                </a:lnTo>
                <a:lnTo>
                  <a:pt x="6546" y="611"/>
                </a:lnTo>
                <a:lnTo>
                  <a:pt x="6253" y="464"/>
                </a:lnTo>
                <a:lnTo>
                  <a:pt x="5960" y="318"/>
                </a:lnTo>
                <a:lnTo>
                  <a:pt x="5642" y="196"/>
                </a:lnTo>
                <a:lnTo>
                  <a:pt x="5325" y="122"/>
                </a:lnTo>
                <a:lnTo>
                  <a:pt x="4983" y="49"/>
                </a:lnTo>
                <a:lnTo>
                  <a:pt x="4641"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491" name="Google Shape;491;p46"/>
          <p:cNvSpPr/>
          <p:nvPr/>
        </p:nvSpPr>
        <p:spPr>
          <a:xfrm>
            <a:off x="1771056" y="517900"/>
            <a:ext cx="202146" cy="202133"/>
          </a:xfrm>
          <a:custGeom>
            <a:avLst/>
            <a:gdLst/>
            <a:ahLst/>
            <a:cxnLst/>
            <a:rect l="l" t="t" r="r" b="b"/>
            <a:pathLst>
              <a:path w="16072" h="16071" extrusionOk="0">
                <a:moveTo>
                  <a:pt x="8036" y="0"/>
                </a:moveTo>
                <a:lnTo>
                  <a:pt x="7938" y="24"/>
                </a:lnTo>
                <a:lnTo>
                  <a:pt x="7792" y="98"/>
                </a:lnTo>
                <a:lnTo>
                  <a:pt x="7328" y="366"/>
                </a:lnTo>
                <a:lnTo>
                  <a:pt x="7059" y="537"/>
                </a:lnTo>
                <a:lnTo>
                  <a:pt x="6766" y="757"/>
                </a:lnTo>
                <a:lnTo>
                  <a:pt x="6448" y="977"/>
                </a:lnTo>
                <a:lnTo>
                  <a:pt x="6155" y="1246"/>
                </a:lnTo>
                <a:lnTo>
                  <a:pt x="5887" y="1514"/>
                </a:lnTo>
                <a:lnTo>
                  <a:pt x="5643" y="1807"/>
                </a:lnTo>
                <a:lnTo>
                  <a:pt x="5447" y="2100"/>
                </a:lnTo>
                <a:lnTo>
                  <a:pt x="5374" y="2247"/>
                </a:lnTo>
                <a:lnTo>
                  <a:pt x="5325" y="2418"/>
                </a:lnTo>
                <a:lnTo>
                  <a:pt x="5276" y="2564"/>
                </a:lnTo>
                <a:lnTo>
                  <a:pt x="5252" y="2711"/>
                </a:lnTo>
                <a:lnTo>
                  <a:pt x="5252" y="2858"/>
                </a:lnTo>
                <a:lnTo>
                  <a:pt x="5276" y="3029"/>
                </a:lnTo>
                <a:lnTo>
                  <a:pt x="5325" y="3175"/>
                </a:lnTo>
                <a:lnTo>
                  <a:pt x="5398" y="3322"/>
                </a:lnTo>
                <a:lnTo>
                  <a:pt x="5496" y="3468"/>
                </a:lnTo>
                <a:lnTo>
                  <a:pt x="5618" y="3615"/>
                </a:lnTo>
                <a:lnTo>
                  <a:pt x="5814" y="3761"/>
                </a:lnTo>
                <a:lnTo>
                  <a:pt x="6009" y="3859"/>
                </a:lnTo>
                <a:lnTo>
                  <a:pt x="6204" y="3957"/>
                </a:lnTo>
                <a:lnTo>
                  <a:pt x="6424" y="4005"/>
                </a:lnTo>
                <a:lnTo>
                  <a:pt x="6644" y="4054"/>
                </a:lnTo>
                <a:lnTo>
                  <a:pt x="6864" y="4152"/>
                </a:lnTo>
                <a:lnTo>
                  <a:pt x="7059" y="4250"/>
                </a:lnTo>
                <a:lnTo>
                  <a:pt x="7254" y="4421"/>
                </a:lnTo>
                <a:lnTo>
                  <a:pt x="7425" y="4616"/>
                </a:lnTo>
                <a:lnTo>
                  <a:pt x="7523" y="4836"/>
                </a:lnTo>
                <a:lnTo>
                  <a:pt x="7596" y="5080"/>
                </a:lnTo>
                <a:lnTo>
                  <a:pt x="7621" y="5373"/>
                </a:lnTo>
                <a:lnTo>
                  <a:pt x="7596" y="5569"/>
                </a:lnTo>
                <a:lnTo>
                  <a:pt x="7572" y="5788"/>
                </a:lnTo>
                <a:lnTo>
                  <a:pt x="7499" y="5984"/>
                </a:lnTo>
                <a:lnTo>
                  <a:pt x="7425" y="6179"/>
                </a:lnTo>
                <a:lnTo>
                  <a:pt x="7328" y="6374"/>
                </a:lnTo>
                <a:lnTo>
                  <a:pt x="7206" y="6570"/>
                </a:lnTo>
                <a:lnTo>
                  <a:pt x="7059" y="6741"/>
                </a:lnTo>
                <a:lnTo>
                  <a:pt x="6913" y="6912"/>
                </a:lnTo>
                <a:lnTo>
                  <a:pt x="6742" y="7058"/>
                </a:lnTo>
                <a:lnTo>
                  <a:pt x="6571" y="7205"/>
                </a:lnTo>
                <a:lnTo>
                  <a:pt x="6400" y="7303"/>
                </a:lnTo>
                <a:lnTo>
                  <a:pt x="6204" y="7425"/>
                </a:lnTo>
                <a:lnTo>
                  <a:pt x="6009" y="7498"/>
                </a:lnTo>
                <a:lnTo>
                  <a:pt x="5789" y="7571"/>
                </a:lnTo>
                <a:lnTo>
                  <a:pt x="5569" y="7596"/>
                </a:lnTo>
                <a:lnTo>
                  <a:pt x="5374" y="7620"/>
                </a:lnTo>
                <a:lnTo>
                  <a:pt x="5105" y="7596"/>
                </a:lnTo>
                <a:lnTo>
                  <a:pt x="4861" y="7522"/>
                </a:lnTo>
                <a:lnTo>
                  <a:pt x="4617" y="7425"/>
                </a:lnTo>
                <a:lnTo>
                  <a:pt x="4421" y="7254"/>
                </a:lnTo>
                <a:lnTo>
                  <a:pt x="4250" y="7058"/>
                </a:lnTo>
                <a:lnTo>
                  <a:pt x="4128" y="6839"/>
                </a:lnTo>
                <a:lnTo>
                  <a:pt x="4055" y="6619"/>
                </a:lnTo>
                <a:lnTo>
                  <a:pt x="3982" y="6399"/>
                </a:lnTo>
                <a:lnTo>
                  <a:pt x="3933" y="6204"/>
                </a:lnTo>
                <a:lnTo>
                  <a:pt x="3860" y="6008"/>
                </a:lnTo>
                <a:lnTo>
                  <a:pt x="3762" y="5813"/>
                </a:lnTo>
                <a:lnTo>
                  <a:pt x="3615" y="5617"/>
                </a:lnTo>
                <a:lnTo>
                  <a:pt x="3469" y="5495"/>
                </a:lnTo>
                <a:lnTo>
                  <a:pt x="3322" y="5398"/>
                </a:lnTo>
                <a:lnTo>
                  <a:pt x="3176" y="5324"/>
                </a:lnTo>
                <a:lnTo>
                  <a:pt x="3029" y="5275"/>
                </a:lnTo>
                <a:lnTo>
                  <a:pt x="2858" y="5251"/>
                </a:lnTo>
                <a:lnTo>
                  <a:pt x="2712" y="5251"/>
                </a:lnTo>
                <a:lnTo>
                  <a:pt x="2565" y="5275"/>
                </a:lnTo>
                <a:lnTo>
                  <a:pt x="2419" y="5324"/>
                </a:lnTo>
                <a:lnTo>
                  <a:pt x="2248" y="5373"/>
                </a:lnTo>
                <a:lnTo>
                  <a:pt x="2101" y="5446"/>
                </a:lnTo>
                <a:lnTo>
                  <a:pt x="1808" y="5642"/>
                </a:lnTo>
                <a:lnTo>
                  <a:pt x="1515" y="5886"/>
                </a:lnTo>
                <a:lnTo>
                  <a:pt x="1246" y="6155"/>
                </a:lnTo>
                <a:lnTo>
                  <a:pt x="978" y="6448"/>
                </a:lnTo>
                <a:lnTo>
                  <a:pt x="758" y="6765"/>
                </a:lnTo>
                <a:lnTo>
                  <a:pt x="538" y="7058"/>
                </a:lnTo>
                <a:lnTo>
                  <a:pt x="367" y="7327"/>
                </a:lnTo>
                <a:lnTo>
                  <a:pt x="99" y="7791"/>
                </a:lnTo>
                <a:lnTo>
                  <a:pt x="25" y="7938"/>
                </a:lnTo>
                <a:lnTo>
                  <a:pt x="1" y="8035"/>
                </a:lnTo>
                <a:lnTo>
                  <a:pt x="25" y="8231"/>
                </a:lnTo>
                <a:lnTo>
                  <a:pt x="74" y="8402"/>
                </a:lnTo>
                <a:lnTo>
                  <a:pt x="172" y="8597"/>
                </a:lnTo>
                <a:lnTo>
                  <a:pt x="294" y="8744"/>
                </a:lnTo>
                <a:lnTo>
                  <a:pt x="587" y="9012"/>
                </a:lnTo>
                <a:lnTo>
                  <a:pt x="880" y="9256"/>
                </a:lnTo>
                <a:lnTo>
                  <a:pt x="1417" y="9696"/>
                </a:lnTo>
                <a:lnTo>
                  <a:pt x="1906" y="10062"/>
                </a:lnTo>
                <a:lnTo>
                  <a:pt x="2101" y="10233"/>
                </a:lnTo>
                <a:lnTo>
                  <a:pt x="2297" y="10404"/>
                </a:lnTo>
                <a:lnTo>
                  <a:pt x="2419" y="10575"/>
                </a:lnTo>
                <a:lnTo>
                  <a:pt x="2541" y="10746"/>
                </a:lnTo>
                <a:lnTo>
                  <a:pt x="2590" y="10917"/>
                </a:lnTo>
                <a:lnTo>
                  <a:pt x="2590" y="11113"/>
                </a:lnTo>
                <a:lnTo>
                  <a:pt x="2541" y="11308"/>
                </a:lnTo>
                <a:lnTo>
                  <a:pt x="2443" y="11528"/>
                </a:lnTo>
                <a:lnTo>
                  <a:pt x="2272" y="11772"/>
                </a:lnTo>
                <a:lnTo>
                  <a:pt x="2004" y="12041"/>
                </a:lnTo>
                <a:lnTo>
                  <a:pt x="1833" y="12212"/>
                </a:lnTo>
                <a:lnTo>
                  <a:pt x="1637" y="12309"/>
                </a:lnTo>
                <a:lnTo>
                  <a:pt x="1417" y="12383"/>
                </a:lnTo>
                <a:lnTo>
                  <a:pt x="1222" y="12431"/>
                </a:lnTo>
                <a:lnTo>
                  <a:pt x="1002" y="12480"/>
                </a:lnTo>
                <a:lnTo>
                  <a:pt x="782" y="12578"/>
                </a:lnTo>
                <a:lnTo>
                  <a:pt x="587" y="12700"/>
                </a:lnTo>
                <a:lnTo>
                  <a:pt x="367" y="12871"/>
                </a:lnTo>
                <a:lnTo>
                  <a:pt x="196" y="13066"/>
                </a:lnTo>
                <a:lnTo>
                  <a:pt x="99" y="13286"/>
                </a:lnTo>
                <a:lnTo>
                  <a:pt x="25" y="13530"/>
                </a:lnTo>
                <a:lnTo>
                  <a:pt x="1" y="13799"/>
                </a:lnTo>
                <a:lnTo>
                  <a:pt x="25" y="14019"/>
                </a:lnTo>
                <a:lnTo>
                  <a:pt x="50" y="14239"/>
                </a:lnTo>
                <a:lnTo>
                  <a:pt x="123" y="14434"/>
                </a:lnTo>
                <a:lnTo>
                  <a:pt x="221" y="14654"/>
                </a:lnTo>
                <a:lnTo>
                  <a:pt x="318" y="14825"/>
                </a:lnTo>
                <a:lnTo>
                  <a:pt x="440" y="15020"/>
                </a:lnTo>
                <a:lnTo>
                  <a:pt x="563" y="15191"/>
                </a:lnTo>
                <a:lnTo>
                  <a:pt x="709" y="15362"/>
                </a:lnTo>
                <a:lnTo>
                  <a:pt x="880" y="15509"/>
                </a:lnTo>
                <a:lnTo>
                  <a:pt x="1051" y="15631"/>
                </a:lnTo>
                <a:lnTo>
                  <a:pt x="1246" y="15753"/>
                </a:lnTo>
                <a:lnTo>
                  <a:pt x="1442" y="15875"/>
                </a:lnTo>
                <a:lnTo>
                  <a:pt x="1637" y="15948"/>
                </a:lnTo>
                <a:lnTo>
                  <a:pt x="1857" y="16022"/>
                </a:lnTo>
                <a:lnTo>
                  <a:pt x="2052" y="16046"/>
                </a:lnTo>
                <a:lnTo>
                  <a:pt x="2272" y="16070"/>
                </a:lnTo>
                <a:lnTo>
                  <a:pt x="2541" y="16046"/>
                </a:lnTo>
                <a:lnTo>
                  <a:pt x="2785" y="15973"/>
                </a:lnTo>
                <a:lnTo>
                  <a:pt x="3005" y="15875"/>
                </a:lnTo>
                <a:lnTo>
                  <a:pt x="3200" y="15704"/>
                </a:lnTo>
                <a:lnTo>
                  <a:pt x="3371" y="15509"/>
                </a:lnTo>
                <a:lnTo>
                  <a:pt x="3493" y="15289"/>
                </a:lnTo>
                <a:lnTo>
                  <a:pt x="3567" y="15094"/>
                </a:lnTo>
                <a:lnTo>
                  <a:pt x="3615" y="14874"/>
                </a:lnTo>
                <a:lnTo>
                  <a:pt x="3689" y="14654"/>
                </a:lnTo>
                <a:lnTo>
                  <a:pt x="3762" y="14459"/>
                </a:lnTo>
                <a:lnTo>
                  <a:pt x="3860" y="14239"/>
                </a:lnTo>
                <a:lnTo>
                  <a:pt x="4031" y="14068"/>
                </a:lnTo>
                <a:lnTo>
                  <a:pt x="4299" y="13824"/>
                </a:lnTo>
                <a:lnTo>
                  <a:pt x="4544" y="13628"/>
                </a:lnTo>
                <a:lnTo>
                  <a:pt x="4763" y="13530"/>
                </a:lnTo>
                <a:lnTo>
                  <a:pt x="4959" y="13482"/>
                </a:lnTo>
                <a:lnTo>
                  <a:pt x="5154" y="13482"/>
                </a:lnTo>
                <a:lnTo>
                  <a:pt x="5325" y="13530"/>
                </a:lnTo>
                <a:lnTo>
                  <a:pt x="5496" y="13653"/>
                </a:lnTo>
                <a:lnTo>
                  <a:pt x="5667" y="13775"/>
                </a:lnTo>
                <a:lnTo>
                  <a:pt x="5838" y="13970"/>
                </a:lnTo>
                <a:lnTo>
                  <a:pt x="6009" y="14165"/>
                </a:lnTo>
                <a:lnTo>
                  <a:pt x="6375" y="14654"/>
                </a:lnTo>
                <a:lnTo>
                  <a:pt x="6815" y="15191"/>
                </a:lnTo>
                <a:lnTo>
                  <a:pt x="7059" y="15484"/>
                </a:lnTo>
                <a:lnTo>
                  <a:pt x="7328" y="15777"/>
                </a:lnTo>
                <a:lnTo>
                  <a:pt x="7474" y="15899"/>
                </a:lnTo>
                <a:lnTo>
                  <a:pt x="7670" y="15997"/>
                </a:lnTo>
                <a:lnTo>
                  <a:pt x="7841" y="16046"/>
                </a:lnTo>
                <a:lnTo>
                  <a:pt x="8036" y="16070"/>
                </a:lnTo>
                <a:lnTo>
                  <a:pt x="8134" y="16046"/>
                </a:lnTo>
                <a:lnTo>
                  <a:pt x="8280" y="15973"/>
                </a:lnTo>
                <a:lnTo>
                  <a:pt x="8744" y="15704"/>
                </a:lnTo>
                <a:lnTo>
                  <a:pt x="9013" y="15533"/>
                </a:lnTo>
                <a:lnTo>
                  <a:pt x="9306" y="15313"/>
                </a:lnTo>
                <a:lnTo>
                  <a:pt x="9623" y="15094"/>
                </a:lnTo>
                <a:lnTo>
                  <a:pt x="9917" y="14825"/>
                </a:lnTo>
                <a:lnTo>
                  <a:pt x="10185" y="14556"/>
                </a:lnTo>
                <a:lnTo>
                  <a:pt x="10429" y="14263"/>
                </a:lnTo>
                <a:lnTo>
                  <a:pt x="10625" y="13970"/>
                </a:lnTo>
                <a:lnTo>
                  <a:pt x="10698" y="13824"/>
                </a:lnTo>
                <a:lnTo>
                  <a:pt x="10747" y="13653"/>
                </a:lnTo>
                <a:lnTo>
                  <a:pt x="10796" y="13506"/>
                </a:lnTo>
                <a:lnTo>
                  <a:pt x="10820" y="13359"/>
                </a:lnTo>
                <a:lnTo>
                  <a:pt x="10820" y="13213"/>
                </a:lnTo>
                <a:lnTo>
                  <a:pt x="10796" y="13042"/>
                </a:lnTo>
                <a:lnTo>
                  <a:pt x="10747" y="12895"/>
                </a:lnTo>
                <a:lnTo>
                  <a:pt x="10674" y="12749"/>
                </a:lnTo>
                <a:lnTo>
                  <a:pt x="10576" y="12602"/>
                </a:lnTo>
                <a:lnTo>
                  <a:pt x="10454" y="12456"/>
                </a:lnTo>
                <a:lnTo>
                  <a:pt x="10258" y="12309"/>
                </a:lnTo>
                <a:lnTo>
                  <a:pt x="10063" y="12212"/>
                </a:lnTo>
                <a:lnTo>
                  <a:pt x="9868" y="12138"/>
                </a:lnTo>
                <a:lnTo>
                  <a:pt x="9648" y="12065"/>
                </a:lnTo>
                <a:lnTo>
                  <a:pt x="9428" y="12016"/>
                </a:lnTo>
                <a:lnTo>
                  <a:pt x="9208" y="11919"/>
                </a:lnTo>
                <a:lnTo>
                  <a:pt x="9013" y="11821"/>
                </a:lnTo>
                <a:lnTo>
                  <a:pt x="8818" y="11650"/>
                </a:lnTo>
                <a:lnTo>
                  <a:pt x="8647" y="11454"/>
                </a:lnTo>
                <a:lnTo>
                  <a:pt x="8549" y="11235"/>
                </a:lnTo>
                <a:lnTo>
                  <a:pt x="8476" y="10990"/>
                </a:lnTo>
                <a:lnTo>
                  <a:pt x="8451" y="10697"/>
                </a:lnTo>
                <a:lnTo>
                  <a:pt x="8476" y="10502"/>
                </a:lnTo>
                <a:lnTo>
                  <a:pt x="8500" y="10282"/>
                </a:lnTo>
                <a:lnTo>
                  <a:pt x="8573" y="10087"/>
                </a:lnTo>
                <a:lnTo>
                  <a:pt x="8647" y="9891"/>
                </a:lnTo>
                <a:lnTo>
                  <a:pt x="8744" y="9696"/>
                </a:lnTo>
                <a:lnTo>
                  <a:pt x="8866" y="9501"/>
                </a:lnTo>
                <a:lnTo>
                  <a:pt x="9013" y="9330"/>
                </a:lnTo>
                <a:lnTo>
                  <a:pt x="9159" y="9159"/>
                </a:lnTo>
                <a:lnTo>
                  <a:pt x="9330" y="9012"/>
                </a:lnTo>
                <a:lnTo>
                  <a:pt x="9501" y="8890"/>
                </a:lnTo>
                <a:lnTo>
                  <a:pt x="9672" y="8768"/>
                </a:lnTo>
                <a:lnTo>
                  <a:pt x="9868" y="8646"/>
                </a:lnTo>
                <a:lnTo>
                  <a:pt x="10063" y="8573"/>
                </a:lnTo>
                <a:lnTo>
                  <a:pt x="10283" y="8499"/>
                </a:lnTo>
                <a:lnTo>
                  <a:pt x="10503" y="8475"/>
                </a:lnTo>
                <a:lnTo>
                  <a:pt x="10698" y="8450"/>
                </a:lnTo>
                <a:lnTo>
                  <a:pt x="10967" y="8475"/>
                </a:lnTo>
                <a:lnTo>
                  <a:pt x="11211" y="8548"/>
                </a:lnTo>
                <a:lnTo>
                  <a:pt x="11455" y="8646"/>
                </a:lnTo>
                <a:lnTo>
                  <a:pt x="11651" y="8817"/>
                </a:lnTo>
                <a:lnTo>
                  <a:pt x="11822" y="9012"/>
                </a:lnTo>
                <a:lnTo>
                  <a:pt x="11944" y="9232"/>
                </a:lnTo>
                <a:lnTo>
                  <a:pt x="12017" y="9452"/>
                </a:lnTo>
                <a:lnTo>
                  <a:pt x="12090" y="9672"/>
                </a:lnTo>
                <a:lnTo>
                  <a:pt x="12139" y="9867"/>
                </a:lnTo>
                <a:lnTo>
                  <a:pt x="12212" y="10062"/>
                </a:lnTo>
                <a:lnTo>
                  <a:pt x="12310" y="10258"/>
                </a:lnTo>
                <a:lnTo>
                  <a:pt x="12457" y="10453"/>
                </a:lnTo>
                <a:lnTo>
                  <a:pt x="12603" y="10575"/>
                </a:lnTo>
                <a:lnTo>
                  <a:pt x="12750" y="10673"/>
                </a:lnTo>
                <a:lnTo>
                  <a:pt x="12896" y="10746"/>
                </a:lnTo>
                <a:lnTo>
                  <a:pt x="13043" y="10795"/>
                </a:lnTo>
                <a:lnTo>
                  <a:pt x="13214" y="10819"/>
                </a:lnTo>
                <a:lnTo>
                  <a:pt x="13360" y="10819"/>
                </a:lnTo>
                <a:lnTo>
                  <a:pt x="13507" y="10795"/>
                </a:lnTo>
                <a:lnTo>
                  <a:pt x="13653" y="10746"/>
                </a:lnTo>
                <a:lnTo>
                  <a:pt x="13824" y="10697"/>
                </a:lnTo>
                <a:lnTo>
                  <a:pt x="13971" y="10624"/>
                </a:lnTo>
                <a:lnTo>
                  <a:pt x="14264" y="10429"/>
                </a:lnTo>
                <a:lnTo>
                  <a:pt x="14557" y="10184"/>
                </a:lnTo>
                <a:lnTo>
                  <a:pt x="14826" y="9916"/>
                </a:lnTo>
                <a:lnTo>
                  <a:pt x="15094" y="9623"/>
                </a:lnTo>
                <a:lnTo>
                  <a:pt x="15314" y="9305"/>
                </a:lnTo>
                <a:lnTo>
                  <a:pt x="15534" y="9012"/>
                </a:lnTo>
                <a:lnTo>
                  <a:pt x="15705" y="8744"/>
                </a:lnTo>
                <a:lnTo>
                  <a:pt x="15973" y="8279"/>
                </a:lnTo>
                <a:lnTo>
                  <a:pt x="16047" y="8133"/>
                </a:lnTo>
                <a:lnTo>
                  <a:pt x="16071" y="8035"/>
                </a:lnTo>
                <a:lnTo>
                  <a:pt x="16047" y="7840"/>
                </a:lnTo>
                <a:lnTo>
                  <a:pt x="15998" y="7669"/>
                </a:lnTo>
                <a:lnTo>
                  <a:pt x="15900" y="7474"/>
                </a:lnTo>
                <a:lnTo>
                  <a:pt x="15778" y="7327"/>
                </a:lnTo>
                <a:lnTo>
                  <a:pt x="15485" y="7058"/>
                </a:lnTo>
                <a:lnTo>
                  <a:pt x="15192" y="6814"/>
                </a:lnTo>
                <a:lnTo>
                  <a:pt x="14655" y="6374"/>
                </a:lnTo>
                <a:lnTo>
                  <a:pt x="14166" y="6008"/>
                </a:lnTo>
                <a:lnTo>
                  <a:pt x="13971" y="5837"/>
                </a:lnTo>
                <a:lnTo>
                  <a:pt x="13775" y="5666"/>
                </a:lnTo>
                <a:lnTo>
                  <a:pt x="13653" y="5495"/>
                </a:lnTo>
                <a:lnTo>
                  <a:pt x="13531" y="5324"/>
                </a:lnTo>
                <a:lnTo>
                  <a:pt x="13482" y="5153"/>
                </a:lnTo>
                <a:lnTo>
                  <a:pt x="13482" y="4958"/>
                </a:lnTo>
                <a:lnTo>
                  <a:pt x="13531" y="4763"/>
                </a:lnTo>
                <a:lnTo>
                  <a:pt x="13629" y="4543"/>
                </a:lnTo>
                <a:lnTo>
                  <a:pt x="13800" y="4299"/>
                </a:lnTo>
                <a:lnTo>
                  <a:pt x="14068" y="4030"/>
                </a:lnTo>
                <a:lnTo>
                  <a:pt x="14239" y="3859"/>
                </a:lnTo>
                <a:lnTo>
                  <a:pt x="14435" y="3761"/>
                </a:lnTo>
                <a:lnTo>
                  <a:pt x="14655" y="3688"/>
                </a:lnTo>
                <a:lnTo>
                  <a:pt x="14850" y="3639"/>
                </a:lnTo>
                <a:lnTo>
                  <a:pt x="15070" y="3590"/>
                </a:lnTo>
                <a:lnTo>
                  <a:pt x="15290" y="3493"/>
                </a:lnTo>
                <a:lnTo>
                  <a:pt x="15485" y="3370"/>
                </a:lnTo>
                <a:lnTo>
                  <a:pt x="15705" y="3199"/>
                </a:lnTo>
                <a:lnTo>
                  <a:pt x="15876" y="3004"/>
                </a:lnTo>
                <a:lnTo>
                  <a:pt x="15973" y="2784"/>
                </a:lnTo>
                <a:lnTo>
                  <a:pt x="16047" y="2540"/>
                </a:lnTo>
                <a:lnTo>
                  <a:pt x="16071" y="2271"/>
                </a:lnTo>
                <a:lnTo>
                  <a:pt x="16047" y="2052"/>
                </a:lnTo>
                <a:lnTo>
                  <a:pt x="16022" y="1832"/>
                </a:lnTo>
                <a:lnTo>
                  <a:pt x="15949" y="1636"/>
                </a:lnTo>
                <a:lnTo>
                  <a:pt x="15851" y="1417"/>
                </a:lnTo>
                <a:lnTo>
                  <a:pt x="15754" y="1246"/>
                </a:lnTo>
                <a:lnTo>
                  <a:pt x="15632" y="1050"/>
                </a:lnTo>
                <a:lnTo>
                  <a:pt x="15509" y="879"/>
                </a:lnTo>
                <a:lnTo>
                  <a:pt x="15363" y="708"/>
                </a:lnTo>
                <a:lnTo>
                  <a:pt x="15192" y="562"/>
                </a:lnTo>
                <a:lnTo>
                  <a:pt x="15021" y="440"/>
                </a:lnTo>
                <a:lnTo>
                  <a:pt x="14826" y="318"/>
                </a:lnTo>
                <a:lnTo>
                  <a:pt x="14630" y="195"/>
                </a:lnTo>
                <a:lnTo>
                  <a:pt x="14435" y="122"/>
                </a:lnTo>
                <a:lnTo>
                  <a:pt x="14215" y="49"/>
                </a:lnTo>
                <a:lnTo>
                  <a:pt x="14020" y="24"/>
                </a:lnTo>
                <a:lnTo>
                  <a:pt x="13800" y="0"/>
                </a:lnTo>
                <a:lnTo>
                  <a:pt x="13531" y="24"/>
                </a:lnTo>
                <a:lnTo>
                  <a:pt x="13287" y="98"/>
                </a:lnTo>
                <a:lnTo>
                  <a:pt x="13067" y="195"/>
                </a:lnTo>
                <a:lnTo>
                  <a:pt x="12872" y="366"/>
                </a:lnTo>
                <a:lnTo>
                  <a:pt x="12701" y="562"/>
                </a:lnTo>
                <a:lnTo>
                  <a:pt x="12579" y="782"/>
                </a:lnTo>
                <a:lnTo>
                  <a:pt x="12505" y="977"/>
                </a:lnTo>
                <a:lnTo>
                  <a:pt x="12457" y="1197"/>
                </a:lnTo>
                <a:lnTo>
                  <a:pt x="12383" y="1417"/>
                </a:lnTo>
                <a:lnTo>
                  <a:pt x="12310" y="1612"/>
                </a:lnTo>
                <a:lnTo>
                  <a:pt x="12212" y="1832"/>
                </a:lnTo>
                <a:lnTo>
                  <a:pt x="12041" y="2003"/>
                </a:lnTo>
                <a:lnTo>
                  <a:pt x="11773" y="2271"/>
                </a:lnTo>
                <a:lnTo>
                  <a:pt x="11528" y="2442"/>
                </a:lnTo>
                <a:lnTo>
                  <a:pt x="11309" y="2540"/>
                </a:lnTo>
                <a:lnTo>
                  <a:pt x="11113" y="2589"/>
                </a:lnTo>
                <a:lnTo>
                  <a:pt x="10918" y="2589"/>
                </a:lnTo>
                <a:lnTo>
                  <a:pt x="10747" y="2540"/>
                </a:lnTo>
                <a:lnTo>
                  <a:pt x="10576" y="2418"/>
                </a:lnTo>
                <a:lnTo>
                  <a:pt x="10405" y="2296"/>
                </a:lnTo>
                <a:lnTo>
                  <a:pt x="10234" y="2100"/>
                </a:lnTo>
                <a:lnTo>
                  <a:pt x="10063" y="1905"/>
                </a:lnTo>
                <a:lnTo>
                  <a:pt x="9697" y="1417"/>
                </a:lnTo>
                <a:lnTo>
                  <a:pt x="9257" y="879"/>
                </a:lnTo>
                <a:lnTo>
                  <a:pt x="9013" y="586"/>
                </a:lnTo>
                <a:lnTo>
                  <a:pt x="8744" y="293"/>
                </a:lnTo>
                <a:lnTo>
                  <a:pt x="8598" y="171"/>
                </a:lnTo>
                <a:lnTo>
                  <a:pt x="8402" y="73"/>
                </a:lnTo>
                <a:lnTo>
                  <a:pt x="8231" y="24"/>
                </a:lnTo>
                <a:lnTo>
                  <a:pt x="8036"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492" name="Google Shape;492;p46"/>
          <p:cNvSpPr/>
          <p:nvPr/>
        </p:nvSpPr>
        <p:spPr>
          <a:xfrm>
            <a:off x="8512443" y="517984"/>
            <a:ext cx="192310" cy="202749"/>
          </a:xfrm>
          <a:custGeom>
            <a:avLst/>
            <a:gdLst/>
            <a:ahLst/>
            <a:cxnLst/>
            <a:rect l="l" t="t" r="r" b="b"/>
            <a:pathLst>
              <a:path w="15290" h="16120" extrusionOk="0">
                <a:moveTo>
                  <a:pt x="7645" y="1"/>
                </a:moveTo>
                <a:lnTo>
                  <a:pt x="7303" y="25"/>
                </a:lnTo>
                <a:lnTo>
                  <a:pt x="7010" y="98"/>
                </a:lnTo>
                <a:lnTo>
                  <a:pt x="6766" y="172"/>
                </a:lnTo>
                <a:lnTo>
                  <a:pt x="6546" y="294"/>
                </a:lnTo>
                <a:lnTo>
                  <a:pt x="6351" y="391"/>
                </a:lnTo>
                <a:lnTo>
                  <a:pt x="6204" y="538"/>
                </a:lnTo>
                <a:lnTo>
                  <a:pt x="6058" y="660"/>
                </a:lnTo>
                <a:lnTo>
                  <a:pt x="5960" y="782"/>
                </a:lnTo>
                <a:lnTo>
                  <a:pt x="5569" y="856"/>
                </a:lnTo>
                <a:lnTo>
                  <a:pt x="5203" y="978"/>
                </a:lnTo>
                <a:lnTo>
                  <a:pt x="4885" y="1149"/>
                </a:lnTo>
                <a:lnTo>
                  <a:pt x="4617" y="1320"/>
                </a:lnTo>
                <a:lnTo>
                  <a:pt x="4372" y="1539"/>
                </a:lnTo>
                <a:lnTo>
                  <a:pt x="4177" y="1759"/>
                </a:lnTo>
                <a:lnTo>
                  <a:pt x="4030" y="2028"/>
                </a:lnTo>
                <a:lnTo>
                  <a:pt x="3908" y="2296"/>
                </a:lnTo>
                <a:lnTo>
                  <a:pt x="3811" y="2565"/>
                </a:lnTo>
                <a:lnTo>
                  <a:pt x="3737" y="2834"/>
                </a:lnTo>
                <a:lnTo>
                  <a:pt x="3689" y="3127"/>
                </a:lnTo>
                <a:lnTo>
                  <a:pt x="3640" y="3420"/>
                </a:lnTo>
                <a:lnTo>
                  <a:pt x="3640" y="3713"/>
                </a:lnTo>
                <a:lnTo>
                  <a:pt x="3640" y="3982"/>
                </a:lnTo>
                <a:lnTo>
                  <a:pt x="3689" y="4495"/>
                </a:lnTo>
                <a:lnTo>
                  <a:pt x="3689" y="4519"/>
                </a:lnTo>
                <a:lnTo>
                  <a:pt x="3566" y="4568"/>
                </a:lnTo>
                <a:lnTo>
                  <a:pt x="3469" y="4666"/>
                </a:lnTo>
                <a:lnTo>
                  <a:pt x="3395" y="4812"/>
                </a:lnTo>
                <a:lnTo>
                  <a:pt x="3322" y="4983"/>
                </a:lnTo>
                <a:lnTo>
                  <a:pt x="3273" y="5178"/>
                </a:lnTo>
                <a:lnTo>
                  <a:pt x="3249" y="5398"/>
                </a:lnTo>
                <a:lnTo>
                  <a:pt x="3224" y="5642"/>
                </a:lnTo>
                <a:lnTo>
                  <a:pt x="3249" y="5887"/>
                </a:lnTo>
                <a:lnTo>
                  <a:pt x="3298" y="6155"/>
                </a:lnTo>
                <a:lnTo>
                  <a:pt x="3347" y="6400"/>
                </a:lnTo>
                <a:lnTo>
                  <a:pt x="3444" y="6619"/>
                </a:lnTo>
                <a:lnTo>
                  <a:pt x="3542" y="6790"/>
                </a:lnTo>
                <a:lnTo>
                  <a:pt x="3640" y="6961"/>
                </a:lnTo>
                <a:lnTo>
                  <a:pt x="3762" y="7059"/>
                </a:lnTo>
                <a:lnTo>
                  <a:pt x="3884" y="7132"/>
                </a:lnTo>
                <a:lnTo>
                  <a:pt x="4030" y="7132"/>
                </a:lnTo>
                <a:lnTo>
                  <a:pt x="4104" y="7108"/>
                </a:lnTo>
                <a:lnTo>
                  <a:pt x="4275" y="7523"/>
                </a:lnTo>
                <a:lnTo>
                  <a:pt x="4494" y="7889"/>
                </a:lnTo>
                <a:lnTo>
                  <a:pt x="4714" y="8256"/>
                </a:lnTo>
                <a:lnTo>
                  <a:pt x="4983" y="8598"/>
                </a:lnTo>
                <a:lnTo>
                  <a:pt x="5252" y="8891"/>
                </a:lnTo>
                <a:lnTo>
                  <a:pt x="5545" y="9159"/>
                </a:lnTo>
                <a:lnTo>
                  <a:pt x="5862" y="9404"/>
                </a:lnTo>
                <a:lnTo>
                  <a:pt x="6180" y="9623"/>
                </a:lnTo>
                <a:lnTo>
                  <a:pt x="6180" y="10698"/>
                </a:lnTo>
                <a:lnTo>
                  <a:pt x="5667" y="10747"/>
                </a:lnTo>
                <a:lnTo>
                  <a:pt x="5081" y="10845"/>
                </a:lnTo>
                <a:lnTo>
                  <a:pt x="4519" y="10967"/>
                </a:lnTo>
                <a:lnTo>
                  <a:pt x="3957" y="11089"/>
                </a:lnTo>
                <a:lnTo>
                  <a:pt x="3420" y="11260"/>
                </a:lnTo>
                <a:lnTo>
                  <a:pt x="2931" y="11455"/>
                </a:lnTo>
                <a:lnTo>
                  <a:pt x="2467" y="11675"/>
                </a:lnTo>
                <a:lnTo>
                  <a:pt x="2028" y="11919"/>
                </a:lnTo>
                <a:lnTo>
                  <a:pt x="1637" y="12188"/>
                </a:lnTo>
                <a:lnTo>
                  <a:pt x="1271" y="12456"/>
                </a:lnTo>
                <a:lnTo>
                  <a:pt x="953" y="12774"/>
                </a:lnTo>
                <a:lnTo>
                  <a:pt x="684" y="13116"/>
                </a:lnTo>
                <a:lnTo>
                  <a:pt x="440" y="13458"/>
                </a:lnTo>
                <a:lnTo>
                  <a:pt x="269" y="13849"/>
                </a:lnTo>
                <a:lnTo>
                  <a:pt x="123" y="14239"/>
                </a:lnTo>
                <a:lnTo>
                  <a:pt x="49" y="14679"/>
                </a:lnTo>
                <a:lnTo>
                  <a:pt x="1" y="15119"/>
                </a:lnTo>
                <a:lnTo>
                  <a:pt x="49" y="15167"/>
                </a:lnTo>
                <a:lnTo>
                  <a:pt x="245" y="15265"/>
                </a:lnTo>
                <a:lnTo>
                  <a:pt x="416" y="15338"/>
                </a:lnTo>
                <a:lnTo>
                  <a:pt x="636" y="15436"/>
                </a:lnTo>
                <a:lnTo>
                  <a:pt x="904" y="15534"/>
                </a:lnTo>
                <a:lnTo>
                  <a:pt x="1271" y="15607"/>
                </a:lnTo>
                <a:lnTo>
                  <a:pt x="1710" y="15705"/>
                </a:lnTo>
                <a:lnTo>
                  <a:pt x="2223" y="15802"/>
                </a:lnTo>
                <a:lnTo>
                  <a:pt x="2834" y="15876"/>
                </a:lnTo>
                <a:lnTo>
                  <a:pt x="3566" y="15973"/>
                </a:lnTo>
                <a:lnTo>
                  <a:pt x="4397" y="16022"/>
                </a:lnTo>
                <a:lnTo>
                  <a:pt x="5325" y="16071"/>
                </a:lnTo>
                <a:lnTo>
                  <a:pt x="6399" y="16096"/>
                </a:lnTo>
                <a:lnTo>
                  <a:pt x="7621" y="16120"/>
                </a:lnTo>
                <a:lnTo>
                  <a:pt x="8817" y="16096"/>
                </a:lnTo>
                <a:lnTo>
                  <a:pt x="9892" y="16071"/>
                </a:lnTo>
                <a:lnTo>
                  <a:pt x="10844" y="16022"/>
                </a:lnTo>
                <a:lnTo>
                  <a:pt x="11675" y="15973"/>
                </a:lnTo>
                <a:lnTo>
                  <a:pt x="12408" y="15876"/>
                </a:lnTo>
                <a:lnTo>
                  <a:pt x="13018" y="15802"/>
                </a:lnTo>
                <a:lnTo>
                  <a:pt x="13555" y="15705"/>
                </a:lnTo>
                <a:lnTo>
                  <a:pt x="13995" y="15607"/>
                </a:lnTo>
                <a:lnTo>
                  <a:pt x="14361" y="15534"/>
                </a:lnTo>
                <a:lnTo>
                  <a:pt x="14654" y="15436"/>
                </a:lnTo>
                <a:lnTo>
                  <a:pt x="14874" y="15338"/>
                </a:lnTo>
                <a:lnTo>
                  <a:pt x="15045" y="15265"/>
                </a:lnTo>
                <a:lnTo>
                  <a:pt x="15216" y="15167"/>
                </a:lnTo>
                <a:lnTo>
                  <a:pt x="15289" y="15119"/>
                </a:lnTo>
                <a:lnTo>
                  <a:pt x="15241" y="14655"/>
                </a:lnTo>
                <a:lnTo>
                  <a:pt x="15167" y="14215"/>
                </a:lnTo>
                <a:lnTo>
                  <a:pt x="15045" y="13800"/>
                </a:lnTo>
                <a:lnTo>
                  <a:pt x="14874" y="13409"/>
                </a:lnTo>
                <a:lnTo>
                  <a:pt x="14630" y="13043"/>
                </a:lnTo>
                <a:lnTo>
                  <a:pt x="14361" y="12701"/>
                </a:lnTo>
                <a:lnTo>
                  <a:pt x="14044" y="12408"/>
                </a:lnTo>
                <a:lnTo>
                  <a:pt x="13678" y="12115"/>
                </a:lnTo>
                <a:lnTo>
                  <a:pt x="13287" y="11846"/>
                </a:lnTo>
                <a:lnTo>
                  <a:pt x="12847" y="11626"/>
                </a:lnTo>
                <a:lnTo>
                  <a:pt x="12359" y="11406"/>
                </a:lnTo>
                <a:lnTo>
                  <a:pt x="11846" y="11235"/>
                </a:lnTo>
                <a:lnTo>
                  <a:pt x="11284" y="11064"/>
                </a:lnTo>
                <a:lnTo>
                  <a:pt x="10698" y="10942"/>
                </a:lnTo>
                <a:lnTo>
                  <a:pt x="10063" y="10820"/>
                </a:lnTo>
                <a:lnTo>
                  <a:pt x="9428" y="10747"/>
                </a:lnTo>
                <a:lnTo>
                  <a:pt x="9110" y="10722"/>
                </a:lnTo>
                <a:lnTo>
                  <a:pt x="9110" y="9623"/>
                </a:lnTo>
                <a:lnTo>
                  <a:pt x="9428" y="9404"/>
                </a:lnTo>
                <a:lnTo>
                  <a:pt x="9745" y="9159"/>
                </a:lnTo>
                <a:lnTo>
                  <a:pt x="10039" y="8891"/>
                </a:lnTo>
                <a:lnTo>
                  <a:pt x="10332" y="8598"/>
                </a:lnTo>
                <a:lnTo>
                  <a:pt x="10576" y="8256"/>
                </a:lnTo>
                <a:lnTo>
                  <a:pt x="10796" y="7889"/>
                </a:lnTo>
                <a:lnTo>
                  <a:pt x="11015" y="7523"/>
                </a:lnTo>
                <a:lnTo>
                  <a:pt x="11186" y="7108"/>
                </a:lnTo>
                <a:lnTo>
                  <a:pt x="11260" y="7132"/>
                </a:lnTo>
                <a:lnTo>
                  <a:pt x="11406" y="7132"/>
                </a:lnTo>
                <a:lnTo>
                  <a:pt x="11528" y="7059"/>
                </a:lnTo>
                <a:lnTo>
                  <a:pt x="11650" y="6961"/>
                </a:lnTo>
                <a:lnTo>
                  <a:pt x="11748" y="6790"/>
                </a:lnTo>
                <a:lnTo>
                  <a:pt x="11846" y="6619"/>
                </a:lnTo>
                <a:lnTo>
                  <a:pt x="11944" y="6400"/>
                </a:lnTo>
                <a:lnTo>
                  <a:pt x="11992" y="6155"/>
                </a:lnTo>
                <a:lnTo>
                  <a:pt x="12041" y="5887"/>
                </a:lnTo>
                <a:lnTo>
                  <a:pt x="12066" y="5642"/>
                </a:lnTo>
                <a:lnTo>
                  <a:pt x="12041" y="5398"/>
                </a:lnTo>
                <a:lnTo>
                  <a:pt x="12017" y="5203"/>
                </a:lnTo>
                <a:lnTo>
                  <a:pt x="11968" y="5007"/>
                </a:lnTo>
                <a:lnTo>
                  <a:pt x="11919" y="4836"/>
                </a:lnTo>
                <a:lnTo>
                  <a:pt x="11846" y="4690"/>
                </a:lnTo>
                <a:lnTo>
                  <a:pt x="11748" y="4592"/>
                </a:lnTo>
                <a:lnTo>
                  <a:pt x="11626" y="4519"/>
                </a:lnTo>
                <a:lnTo>
                  <a:pt x="11699" y="4153"/>
                </a:lnTo>
                <a:lnTo>
                  <a:pt x="11724" y="3811"/>
                </a:lnTo>
                <a:lnTo>
                  <a:pt x="11724" y="3493"/>
                </a:lnTo>
                <a:lnTo>
                  <a:pt x="11724" y="3200"/>
                </a:lnTo>
                <a:lnTo>
                  <a:pt x="11699" y="2907"/>
                </a:lnTo>
                <a:lnTo>
                  <a:pt x="11650" y="2638"/>
                </a:lnTo>
                <a:lnTo>
                  <a:pt x="11577" y="2394"/>
                </a:lnTo>
                <a:lnTo>
                  <a:pt x="11504" y="2150"/>
                </a:lnTo>
                <a:lnTo>
                  <a:pt x="11406" y="1930"/>
                </a:lnTo>
                <a:lnTo>
                  <a:pt x="11309" y="1710"/>
                </a:lnTo>
                <a:lnTo>
                  <a:pt x="11186" y="1515"/>
                </a:lnTo>
                <a:lnTo>
                  <a:pt x="11040" y="1344"/>
                </a:lnTo>
                <a:lnTo>
                  <a:pt x="10893" y="1173"/>
                </a:lnTo>
                <a:lnTo>
                  <a:pt x="10747" y="1026"/>
                </a:lnTo>
                <a:lnTo>
                  <a:pt x="10429" y="758"/>
                </a:lnTo>
                <a:lnTo>
                  <a:pt x="10063" y="562"/>
                </a:lnTo>
                <a:lnTo>
                  <a:pt x="9697" y="367"/>
                </a:lnTo>
                <a:lnTo>
                  <a:pt x="9330" y="245"/>
                </a:lnTo>
                <a:lnTo>
                  <a:pt x="8964" y="147"/>
                </a:lnTo>
                <a:lnTo>
                  <a:pt x="8598" y="74"/>
                </a:lnTo>
                <a:lnTo>
                  <a:pt x="8256" y="25"/>
                </a:lnTo>
                <a:lnTo>
                  <a:pt x="7938"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grpSp>
        <p:nvGrpSpPr>
          <p:cNvPr id="493" name="Google Shape;493;p46"/>
          <p:cNvGrpSpPr/>
          <p:nvPr/>
        </p:nvGrpSpPr>
        <p:grpSpPr>
          <a:xfrm>
            <a:off x="8466833" y="3631030"/>
            <a:ext cx="227929" cy="167117"/>
            <a:chOff x="4610450" y="3703750"/>
            <a:chExt cx="453050" cy="332175"/>
          </a:xfrm>
        </p:grpSpPr>
        <p:sp>
          <p:nvSpPr>
            <p:cNvPr id="494" name="Google Shape;494;p46"/>
            <p:cNvSpPr/>
            <p:nvPr/>
          </p:nvSpPr>
          <p:spPr>
            <a:xfrm>
              <a:off x="4610450" y="3703750"/>
              <a:ext cx="453050" cy="332175"/>
            </a:xfrm>
            <a:custGeom>
              <a:avLst/>
              <a:gdLst/>
              <a:ahLst/>
              <a:cxnLst/>
              <a:rect l="l" t="t" r="r" b="b"/>
              <a:pathLst>
                <a:path w="18122" h="13287" extrusionOk="0">
                  <a:moveTo>
                    <a:pt x="366" y="0"/>
                  </a:moveTo>
                  <a:lnTo>
                    <a:pt x="293" y="49"/>
                  </a:lnTo>
                  <a:lnTo>
                    <a:pt x="195" y="74"/>
                  </a:lnTo>
                  <a:lnTo>
                    <a:pt x="122" y="147"/>
                  </a:lnTo>
                  <a:lnTo>
                    <a:pt x="73" y="220"/>
                  </a:lnTo>
                  <a:lnTo>
                    <a:pt x="25" y="293"/>
                  </a:lnTo>
                  <a:lnTo>
                    <a:pt x="0" y="391"/>
                  </a:lnTo>
                  <a:lnTo>
                    <a:pt x="0" y="489"/>
                  </a:lnTo>
                  <a:lnTo>
                    <a:pt x="0" y="12798"/>
                  </a:lnTo>
                  <a:lnTo>
                    <a:pt x="0" y="12896"/>
                  </a:lnTo>
                  <a:lnTo>
                    <a:pt x="25" y="12993"/>
                  </a:lnTo>
                  <a:lnTo>
                    <a:pt x="73" y="13067"/>
                  </a:lnTo>
                  <a:lnTo>
                    <a:pt x="122" y="13140"/>
                  </a:lnTo>
                  <a:lnTo>
                    <a:pt x="195" y="13213"/>
                  </a:lnTo>
                  <a:lnTo>
                    <a:pt x="293" y="13238"/>
                  </a:lnTo>
                  <a:lnTo>
                    <a:pt x="366" y="13287"/>
                  </a:lnTo>
                  <a:lnTo>
                    <a:pt x="17756" y="13287"/>
                  </a:lnTo>
                  <a:lnTo>
                    <a:pt x="17829" y="13238"/>
                  </a:lnTo>
                  <a:lnTo>
                    <a:pt x="17927" y="13213"/>
                  </a:lnTo>
                  <a:lnTo>
                    <a:pt x="18000" y="13140"/>
                  </a:lnTo>
                  <a:lnTo>
                    <a:pt x="18049" y="13067"/>
                  </a:lnTo>
                  <a:lnTo>
                    <a:pt x="18098" y="12993"/>
                  </a:lnTo>
                  <a:lnTo>
                    <a:pt x="18122" y="12896"/>
                  </a:lnTo>
                  <a:lnTo>
                    <a:pt x="18122" y="12798"/>
                  </a:lnTo>
                  <a:lnTo>
                    <a:pt x="18122" y="12700"/>
                  </a:lnTo>
                  <a:lnTo>
                    <a:pt x="18098" y="12603"/>
                  </a:lnTo>
                  <a:lnTo>
                    <a:pt x="18049" y="12529"/>
                  </a:lnTo>
                  <a:lnTo>
                    <a:pt x="18000" y="12456"/>
                  </a:lnTo>
                  <a:lnTo>
                    <a:pt x="17927" y="12383"/>
                  </a:lnTo>
                  <a:lnTo>
                    <a:pt x="17829" y="12358"/>
                  </a:lnTo>
                  <a:lnTo>
                    <a:pt x="17756" y="12310"/>
                  </a:lnTo>
                  <a:lnTo>
                    <a:pt x="977" y="12310"/>
                  </a:lnTo>
                  <a:lnTo>
                    <a:pt x="977" y="489"/>
                  </a:lnTo>
                  <a:lnTo>
                    <a:pt x="953" y="391"/>
                  </a:lnTo>
                  <a:lnTo>
                    <a:pt x="928" y="293"/>
                  </a:lnTo>
                  <a:lnTo>
                    <a:pt x="879" y="220"/>
                  </a:lnTo>
                  <a:lnTo>
                    <a:pt x="830" y="147"/>
                  </a:lnTo>
                  <a:lnTo>
                    <a:pt x="757" y="74"/>
                  </a:lnTo>
                  <a:lnTo>
                    <a:pt x="660" y="49"/>
                  </a:lnTo>
                  <a:lnTo>
                    <a:pt x="586"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495" name="Google Shape;495;p46"/>
            <p:cNvSpPr/>
            <p:nvPr/>
          </p:nvSpPr>
          <p:spPr>
            <a:xfrm>
              <a:off x="4642200" y="3730000"/>
              <a:ext cx="389550" cy="249150"/>
            </a:xfrm>
            <a:custGeom>
              <a:avLst/>
              <a:gdLst/>
              <a:ahLst/>
              <a:cxnLst/>
              <a:rect l="l" t="t" r="r" b="b"/>
              <a:pathLst>
                <a:path w="15582" h="9966" extrusionOk="0">
                  <a:moveTo>
                    <a:pt x="14752" y="1"/>
                  </a:moveTo>
                  <a:lnTo>
                    <a:pt x="14629" y="49"/>
                  </a:lnTo>
                  <a:lnTo>
                    <a:pt x="14507" y="98"/>
                  </a:lnTo>
                  <a:lnTo>
                    <a:pt x="14410" y="196"/>
                  </a:lnTo>
                  <a:lnTo>
                    <a:pt x="14336" y="294"/>
                  </a:lnTo>
                  <a:lnTo>
                    <a:pt x="14263" y="416"/>
                  </a:lnTo>
                  <a:lnTo>
                    <a:pt x="14239" y="538"/>
                  </a:lnTo>
                  <a:lnTo>
                    <a:pt x="14214" y="684"/>
                  </a:lnTo>
                  <a:lnTo>
                    <a:pt x="14239" y="831"/>
                  </a:lnTo>
                  <a:lnTo>
                    <a:pt x="14288" y="1002"/>
                  </a:lnTo>
                  <a:lnTo>
                    <a:pt x="11308" y="4372"/>
                  </a:lnTo>
                  <a:lnTo>
                    <a:pt x="11161" y="4323"/>
                  </a:lnTo>
                  <a:lnTo>
                    <a:pt x="11015" y="4299"/>
                  </a:lnTo>
                  <a:lnTo>
                    <a:pt x="10844" y="4323"/>
                  </a:lnTo>
                  <a:lnTo>
                    <a:pt x="10087" y="3005"/>
                  </a:lnTo>
                  <a:lnTo>
                    <a:pt x="10160" y="2907"/>
                  </a:lnTo>
                  <a:lnTo>
                    <a:pt x="10209" y="2809"/>
                  </a:lnTo>
                  <a:lnTo>
                    <a:pt x="10233" y="2687"/>
                  </a:lnTo>
                  <a:lnTo>
                    <a:pt x="10233" y="2565"/>
                  </a:lnTo>
                  <a:lnTo>
                    <a:pt x="10233" y="2418"/>
                  </a:lnTo>
                  <a:lnTo>
                    <a:pt x="10184" y="2296"/>
                  </a:lnTo>
                  <a:lnTo>
                    <a:pt x="10136" y="2174"/>
                  </a:lnTo>
                  <a:lnTo>
                    <a:pt x="10038" y="2077"/>
                  </a:lnTo>
                  <a:lnTo>
                    <a:pt x="9940" y="2003"/>
                  </a:lnTo>
                  <a:lnTo>
                    <a:pt x="9818" y="1930"/>
                  </a:lnTo>
                  <a:lnTo>
                    <a:pt x="9696" y="1906"/>
                  </a:lnTo>
                  <a:lnTo>
                    <a:pt x="9549" y="1881"/>
                  </a:lnTo>
                  <a:lnTo>
                    <a:pt x="9427" y="1906"/>
                  </a:lnTo>
                  <a:lnTo>
                    <a:pt x="9281" y="1930"/>
                  </a:lnTo>
                  <a:lnTo>
                    <a:pt x="9183" y="2003"/>
                  </a:lnTo>
                  <a:lnTo>
                    <a:pt x="9085" y="2077"/>
                  </a:lnTo>
                  <a:lnTo>
                    <a:pt x="8988" y="2174"/>
                  </a:lnTo>
                  <a:lnTo>
                    <a:pt x="8939" y="2296"/>
                  </a:lnTo>
                  <a:lnTo>
                    <a:pt x="8890" y="2418"/>
                  </a:lnTo>
                  <a:lnTo>
                    <a:pt x="8866" y="2565"/>
                  </a:lnTo>
                  <a:lnTo>
                    <a:pt x="8890" y="2663"/>
                  </a:lnTo>
                  <a:lnTo>
                    <a:pt x="8914" y="2785"/>
                  </a:lnTo>
                  <a:lnTo>
                    <a:pt x="8939" y="2883"/>
                  </a:lnTo>
                  <a:lnTo>
                    <a:pt x="8988" y="2956"/>
                  </a:lnTo>
                  <a:lnTo>
                    <a:pt x="6521" y="6668"/>
                  </a:lnTo>
                  <a:lnTo>
                    <a:pt x="6399" y="6644"/>
                  </a:lnTo>
                  <a:lnTo>
                    <a:pt x="6130" y="6644"/>
                  </a:lnTo>
                  <a:lnTo>
                    <a:pt x="5959" y="6717"/>
                  </a:lnTo>
                  <a:lnTo>
                    <a:pt x="4714" y="5398"/>
                  </a:lnTo>
                  <a:lnTo>
                    <a:pt x="4763" y="5252"/>
                  </a:lnTo>
                  <a:lnTo>
                    <a:pt x="4763" y="5105"/>
                  </a:lnTo>
                  <a:lnTo>
                    <a:pt x="4763" y="4958"/>
                  </a:lnTo>
                  <a:lnTo>
                    <a:pt x="4714" y="4836"/>
                  </a:lnTo>
                  <a:lnTo>
                    <a:pt x="4665" y="4714"/>
                  </a:lnTo>
                  <a:lnTo>
                    <a:pt x="4567" y="4617"/>
                  </a:lnTo>
                  <a:lnTo>
                    <a:pt x="4470" y="4543"/>
                  </a:lnTo>
                  <a:lnTo>
                    <a:pt x="4347" y="4470"/>
                  </a:lnTo>
                  <a:lnTo>
                    <a:pt x="4225" y="4446"/>
                  </a:lnTo>
                  <a:lnTo>
                    <a:pt x="4079" y="4421"/>
                  </a:lnTo>
                  <a:lnTo>
                    <a:pt x="3957" y="4446"/>
                  </a:lnTo>
                  <a:lnTo>
                    <a:pt x="3810" y="4470"/>
                  </a:lnTo>
                  <a:lnTo>
                    <a:pt x="3712" y="4543"/>
                  </a:lnTo>
                  <a:lnTo>
                    <a:pt x="3615" y="4617"/>
                  </a:lnTo>
                  <a:lnTo>
                    <a:pt x="3517" y="4714"/>
                  </a:lnTo>
                  <a:lnTo>
                    <a:pt x="3468" y="4836"/>
                  </a:lnTo>
                  <a:lnTo>
                    <a:pt x="3419" y="4958"/>
                  </a:lnTo>
                  <a:lnTo>
                    <a:pt x="3395" y="5105"/>
                  </a:lnTo>
                  <a:lnTo>
                    <a:pt x="3419" y="5276"/>
                  </a:lnTo>
                  <a:lnTo>
                    <a:pt x="3493" y="5447"/>
                  </a:lnTo>
                  <a:lnTo>
                    <a:pt x="49" y="9574"/>
                  </a:lnTo>
                  <a:lnTo>
                    <a:pt x="0" y="9648"/>
                  </a:lnTo>
                  <a:lnTo>
                    <a:pt x="0" y="9745"/>
                  </a:lnTo>
                  <a:lnTo>
                    <a:pt x="25" y="9843"/>
                  </a:lnTo>
                  <a:lnTo>
                    <a:pt x="98" y="9916"/>
                  </a:lnTo>
                  <a:lnTo>
                    <a:pt x="171" y="9965"/>
                  </a:lnTo>
                  <a:lnTo>
                    <a:pt x="244" y="9965"/>
                  </a:lnTo>
                  <a:lnTo>
                    <a:pt x="342" y="9941"/>
                  </a:lnTo>
                  <a:lnTo>
                    <a:pt x="440" y="9892"/>
                  </a:lnTo>
                  <a:lnTo>
                    <a:pt x="3859" y="5740"/>
                  </a:lnTo>
                  <a:lnTo>
                    <a:pt x="3981" y="5789"/>
                  </a:lnTo>
                  <a:lnTo>
                    <a:pt x="4079" y="5789"/>
                  </a:lnTo>
                  <a:lnTo>
                    <a:pt x="4225" y="5764"/>
                  </a:lnTo>
                  <a:lnTo>
                    <a:pt x="4347" y="5740"/>
                  </a:lnTo>
                  <a:lnTo>
                    <a:pt x="5642" y="7083"/>
                  </a:lnTo>
                  <a:lnTo>
                    <a:pt x="5617" y="7205"/>
                  </a:lnTo>
                  <a:lnTo>
                    <a:pt x="5617" y="7328"/>
                  </a:lnTo>
                  <a:lnTo>
                    <a:pt x="5617" y="7450"/>
                  </a:lnTo>
                  <a:lnTo>
                    <a:pt x="5666" y="7572"/>
                  </a:lnTo>
                  <a:lnTo>
                    <a:pt x="5740" y="7694"/>
                  </a:lnTo>
                  <a:lnTo>
                    <a:pt x="5813" y="7792"/>
                  </a:lnTo>
                  <a:lnTo>
                    <a:pt x="5910" y="7889"/>
                  </a:lnTo>
                  <a:lnTo>
                    <a:pt x="6033" y="7938"/>
                  </a:lnTo>
                  <a:lnTo>
                    <a:pt x="6155" y="7987"/>
                  </a:lnTo>
                  <a:lnTo>
                    <a:pt x="6301" y="8011"/>
                  </a:lnTo>
                  <a:lnTo>
                    <a:pt x="6448" y="7987"/>
                  </a:lnTo>
                  <a:lnTo>
                    <a:pt x="6570" y="7938"/>
                  </a:lnTo>
                  <a:lnTo>
                    <a:pt x="6692" y="7889"/>
                  </a:lnTo>
                  <a:lnTo>
                    <a:pt x="6790" y="7792"/>
                  </a:lnTo>
                  <a:lnTo>
                    <a:pt x="6863" y="7694"/>
                  </a:lnTo>
                  <a:lnTo>
                    <a:pt x="6936" y="7572"/>
                  </a:lnTo>
                  <a:lnTo>
                    <a:pt x="6961" y="7450"/>
                  </a:lnTo>
                  <a:lnTo>
                    <a:pt x="6985" y="7328"/>
                  </a:lnTo>
                  <a:lnTo>
                    <a:pt x="6961" y="7132"/>
                  </a:lnTo>
                  <a:lnTo>
                    <a:pt x="6887" y="6986"/>
                  </a:lnTo>
                  <a:lnTo>
                    <a:pt x="9403" y="3224"/>
                  </a:lnTo>
                  <a:lnTo>
                    <a:pt x="9549" y="3249"/>
                  </a:lnTo>
                  <a:lnTo>
                    <a:pt x="9647" y="3249"/>
                  </a:lnTo>
                  <a:lnTo>
                    <a:pt x="10429" y="4617"/>
                  </a:lnTo>
                  <a:lnTo>
                    <a:pt x="10355" y="4788"/>
                  </a:lnTo>
                  <a:lnTo>
                    <a:pt x="10331" y="4885"/>
                  </a:lnTo>
                  <a:lnTo>
                    <a:pt x="10331" y="4983"/>
                  </a:lnTo>
                  <a:lnTo>
                    <a:pt x="10331" y="5129"/>
                  </a:lnTo>
                  <a:lnTo>
                    <a:pt x="10380" y="5252"/>
                  </a:lnTo>
                  <a:lnTo>
                    <a:pt x="10429" y="5374"/>
                  </a:lnTo>
                  <a:lnTo>
                    <a:pt x="10526" y="5471"/>
                  </a:lnTo>
                  <a:lnTo>
                    <a:pt x="10624" y="5569"/>
                  </a:lnTo>
                  <a:lnTo>
                    <a:pt x="10746" y="5618"/>
                  </a:lnTo>
                  <a:lnTo>
                    <a:pt x="10868" y="5667"/>
                  </a:lnTo>
                  <a:lnTo>
                    <a:pt x="11137" y="5667"/>
                  </a:lnTo>
                  <a:lnTo>
                    <a:pt x="11284" y="5618"/>
                  </a:lnTo>
                  <a:lnTo>
                    <a:pt x="11381" y="5569"/>
                  </a:lnTo>
                  <a:lnTo>
                    <a:pt x="11479" y="5471"/>
                  </a:lnTo>
                  <a:lnTo>
                    <a:pt x="11577" y="5374"/>
                  </a:lnTo>
                  <a:lnTo>
                    <a:pt x="11625" y="5252"/>
                  </a:lnTo>
                  <a:lnTo>
                    <a:pt x="11674" y="5129"/>
                  </a:lnTo>
                  <a:lnTo>
                    <a:pt x="11699" y="4983"/>
                  </a:lnTo>
                  <a:lnTo>
                    <a:pt x="11674" y="4861"/>
                  </a:lnTo>
                  <a:lnTo>
                    <a:pt x="11650" y="4739"/>
                  </a:lnTo>
                  <a:lnTo>
                    <a:pt x="14654" y="1319"/>
                  </a:lnTo>
                  <a:lnTo>
                    <a:pt x="14776" y="1344"/>
                  </a:lnTo>
                  <a:lnTo>
                    <a:pt x="14898" y="1368"/>
                  </a:lnTo>
                  <a:lnTo>
                    <a:pt x="15045" y="1344"/>
                  </a:lnTo>
                  <a:lnTo>
                    <a:pt x="15167" y="1295"/>
                  </a:lnTo>
                  <a:lnTo>
                    <a:pt x="15289" y="1246"/>
                  </a:lnTo>
                  <a:lnTo>
                    <a:pt x="15387" y="1148"/>
                  </a:lnTo>
                  <a:lnTo>
                    <a:pt x="15460" y="1051"/>
                  </a:lnTo>
                  <a:lnTo>
                    <a:pt x="15533" y="953"/>
                  </a:lnTo>
                  <a:lnTo>
                    <a:pt x="15558" y="807"/>
                  </a:lnTo>
                  <a:lnTo>
                    <a:pt x="15582" y="684"/>
                  </a:lnTo>
                  <a:lnTo>
                    <a:pt x="15558" y="538"/>
                  </a:lnTo>
                  <a:lnTo>
                    <a:pt x="15533" y="416"/>
                  </a:lnTo>
                  <a:lnTo>
                    <a:pt x="15460" y="294"/>
                  </a:lnTo>
                  <a:lnTo>
                    <a:pt x="15387" y="196"/>
                  </a:lnTo>
                  <a:lnTo>
                    <a:pt x="15289" y="98"/>
                  </a:lnTo>
                  <a:lnTo>
                    <a:pt x="15167" y="49"/>
                  </a:lnTo>
                  <a:lnTo>
                    <a:pt x="15045"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grpSp>
      <p:sp>
        <p:nvSpPr>
          <p:cNvPr id="496" name="Google Shape;496;p46"/>
          <p:cNvSpPr/>
          <p:nvPr/>
        </p:nvSpPr>
        <p:spPr>
          <a:xfrm>
            <a:off x="3451604" y="517916"/>
            <a:ext cx="204586" cy="204598"/>
          </a:xfrm>
          <a:custGeom>
            <a:avLst/>
            <a:gdLst/>
            <a:ahLst/>
            <a:cxnLst/>
            <a:rect l="l" t="t" r="r" b="b"/>
            <a:pathLst>
              <a:path w="16266" h="16267" extrusionOk="0">
                <a:moveTo>
                  <a:pt x="11503" y="5349"/>
                </a:moveTo>
                <a:lnTo>
                  <a:pt x="11650" y="5398"/>
                </a:lnTo>
                <a:lnTo>
                  <a:pt x="11796" y="5447"/>
                </a:lnTo>
                <a:lnTo>
                  <a:pt x="11919" y="5545"/>
                </a:lnTo>
                <a:lnTo>
                  <a:pt x="12065" y="5691"/>
                </a:lnTo>
                <a:lnTo>
                  <a:pt x="12163" y="5838"/>
                </a:lnTo>
                <a:lnTo>
                  <a:pt x="12212" y="6033"/>
                </a:lnTo>
                <a:lnTo>
                  <a:pt x="12236" y="6229"/>
                </a:lnTo>
                <a:lnTo>
                  <a:pt x="12236" y="6375"/>
                </a:lnTo>
                <a:lnTo>
                  <a:pt x="12187" y="6522"/>
                </a:lnTo>
                <a:lnTo>
                  <a:pt x="12138" y="6644"/>
                </a:lnTo>
                <a:lnTo>
                  <a:pt x="12041" y="6766"/>
                </a:lnTo>
                <a:lnTo>
                  <a:pt x="7938" y="10893"/>
                </a:lnTo>
                <a:lnTo>
                  <a:pt x="7816" y="11015"/>
                </a:lnTo>
                <a:lnTo>
                  <a:pt x="7645" y="11113"/>
                </a:lnTo>
                <a:lnTo>
                  <a:pt x="7474" y="11186"/>
                </a:lnTo>
                <a:lnTo>
                  <a:pt x="7303" y="11211"/>
                </a:lnTo>
                <a:lnTo>
                  <a:pt x="7083" y="11211"/>
                </a:lnTo>
                <a:lnTo>
                  <a:pt x="6912" y="11162"/>
                </a:lnTo>
                <a:lnTo>
                  <a:pt x="6765" y="11064"/>
                </a:lnTo>
                <a:lnTo>
                  <a:pt x="6619" y="10967"/>
                </a:lnTo>
                <a:lnTo>
                  <a:pt x="4567" y="8915"/>
                </a:lnTo>
                <a:lnTo>
                  <a:pt x="4470" y="8769"/>
                </a:lnTo>
                <a:lnTo>
                  <a:pt x="4372" y="8622"/>
                </a:lnTo>
                <a:lnTo>
                  <a:pt x="4323" y="8451"/>
                </a:lnTo>
                <a:lnTo>
                  <a:pt x="4323" y="8280"/>
                </a:lnTo>
                <a:lnTo>
                  <a:pt x="4323" y="8109"/>
                </a:lnTo>
                <a:lnTo>
                  <a:pt x="4372" y="7938"/>
                </a:lnTo>
                <a:lnTo>
                  <a:pt x="4470" y="7792"/>
                </a:lnTo>
                <a:lnTo>
                  <a:pt x="4567" y="7670"/>
                </a:lnTo>
                <a:lnTo>
                  <a:pt x="4714" y="7547"/>
                </a:lnTo>
                <a:lnTo>
                  <a:pt x="4860" y="7474"/>
                </a:lnTo>
                <a:lnTo>
                  <a:pt x="5031" y="7425"/>
                </a:lnTo>
                <a:lnTo>
                  <a:pt x="5202" y="7401"/>
                </a:lnTo>
                <a:lnTo>
                  <a:pt x="5373" y="7425"/>
                </a:lnTo>
                <a:lnTo>
                  <a:pt x="5520" y="7474"/>
                </a:lnTo>
                <a:lnTo>
                  <a:pt x="5691" y="7547"/>
                </a:lnTo>
                <a:lnTo>
                  <a:pt x="5813" y="7670"/>
                </a:lnTo>
                <a:lnTo>
                  <a:pt x="7181" y="9013"/>
                </a:lnTo>
                <a:lnTo>
                  <a:pt x="10673" y="5667"/>
                </a:lnTo>
                <a:lnTo>
                  <a:pt x="10820" y="5520"/>
                </a:lnTo>
                <a:lnTo>
                  <a:pt x="10991" y="5423"/>
                </a:lnTo>
                <a:lnTo>
                  <a:pt x="11161" y="5374"/>
                </a:lnTo>
                <a:lnTo>
                  <a:pt x="11357" y="5349"/>
                </a:lnTo>
                <a:close/>
                <a:moveTo>
                  <a:pt x="7718" y="1"/>
                </a:moveTo>
                <a:lnTo>
                  <a:pt x="7303" y="50"/>
                </a:lnTo>
                <a:lnTo>
                  <a:pt x="6887" y="98"/>
                </a:lnTo>
                <a:lnTo>
                  <a:pt x="6497" y="172"/>
                </a:lnTo>
                <a:lnTo>
                  <a:pt x="6106" y="245"/>
                </a:lnTo>
                <a:lnTo>
                  <a:pt x="5715" y="367"/>
                </a:lnTo>
                <a:lnTo>
                  <a:pt x="5349" y="489"/>
                </a:lnTo>
                <a:lnTo>
                  <a:pt x="4958" y="636"/>
                </a:lnTo>
                <a:lnTo>
                  <a:pt x="4616" y="807"/>
                </a:lnTo>
                <a:lnTo>
                  <a:pt x="4250" y="978"/>
                </a:lnTo>
                <a:lnTo>
                  <a:pt x="3908" y="1173"/>
                </a:lnTo>
                <a:lnTo>
                  <a:pt x="3590" y="1393"/>
                </a:lnTo>
                <a:lnTo>
                  <a:pt x="3273" y="1613"/>
                </a:lnTo>
                <a:lnTo>
                  <a:pt x="2955" y="1857"/>
                </a:lnTo>
                <a:lnTo>
                  <a:pt x="2662" y="2125"/>
                </a:lnTo>
                <a:lnTo>
                  <a:pt x="2394" y="2394"/>
                </a:lnTo>
                <a:lnTo>
                  <a:pt x="2125" y="2663"/>
                </a:lnTo>
                <a:lnTo>
                  <a:pt x="1856" y="2956"/>
                </a:lnTo>
                <a:lnTo>
                  <a:pt x="1612" y="3273"/>
                </a:lnTo>
                <a:lnTo>
                  <a:pt x="1392" y="3591"/>
                </a:lnTo>
                <a:lnTo>
                  <a:pt x="1172" y="3908"/>
                </a:lnTo>
                <a:lnTo>
                  <a:pt x="977" y="4250"/>
                </a:lnTo>
                <a:lnTo>
                  <a:pt x="806" y="4617"/>
                </a:lnTo>
                <a:lnTo>
                  <a:pt x="635" y="4959"/>
                </a:lnTo>
                <a:lnTo>
                  <a:pt x="489" y="5349"/>
                </a:lnTo>
                <a:lnTo>
                  <a:pt x="366" y="5716"/>
                </a:lnTo>
                <a:lnTo>
                  <a:pt x="244" y="6106"/>
                </a:lnTo>
                <a:lnTo>
                  <a:pt x="171" y="6497"/>
                </a:lnTo>
                <a:lnTo>
                  <a:pt x="98" y="6888"/>
                </a:lnTo>
                <a:lnTo>
                  <a:pt x="49" y="7303"/>
                </a:lnTo>
                <a:lnTo>
                  <a:pt x="0" y="7718"/>
                </a:lnTo>
                <a:lnTo>
                  <a:pt x="0" y="8134"/>
                </a:lnTo>
                <a:lnTo>
                  <a:pt x="0" y="8549"/>
                </a:lnTo>
                <a:lnTo>
                  <a:pt x="49" y="8964"/>
                </a:lnTo>
                <a:lnTo>
                  <a:pt x="98" y="9379"/>
                </a:lnTo>
                <a:lnTo>
                  <a:pt x="171" y="9770"/>
                </a:lnTo>
                <a:lnTo>
                  <a:pt x="244" y="10161"/>
                </a:lnTo>
                <a:lnTo>
                  <a:pt x="366" y="10551"/>
                </a:lnTo>
                <a:lnTo>
                  <a:pt x="489" y="10918"/>
                </a:lnTo>
                <a:lnTo>
                  <a:pt x="635" y="11309"/>
                </a:lnTo>
                <a:lnTo>
                  <a:pt x="806" y="11650"/>
                </a:lnTo>
                <a:lnTo>
                  <a:pt x="977" y="12017"/>
                </a:lnTo>
                <a:lnTo>
                  <a:pt x="1172" y="12359"/>
                </a:lnTo>
                <a:lnTo>
                  <a:pt x="1392" y="12676"/>
                </a:lnTo>
                <a:lnTo>
                  <a:pt x="1612" y="12994"/>
                </a:lnTo>
                <a:lnTo>
                  <a:pt x="1856" y="13311"/>
                </a:lnTo>
                <a:lnTo>
                  <a:pt x="2125" y="13604"/>
                </a:lnTo>
                <a:lnTo>
                  <a:pt x="2394" y="13873"/>
                </a:lnTo>
                <a:lnTo>
                  <a:pt x="2662" y="14142"/>
                </a:lnTo>
                <a:lnTo>
                  <a:pt x="2955" y="14410"/>
                </a:lnTo>
                <a:lnTo>
                  <a:pt x="3273" y="14655"/>
                </a:lnTo>
                <a:lnTo>
                  <a:pt x="3590" y="14874"/>
                </a:lnTo>
                <a:lnTo>
                  <a:pt x="3908" y="15094"/>
                </a:lnTo>
                <a:lnTo>
                  <a:pt x="4250" y="15290"/>
                </a:lnTo>
                <a:lnTo>
                  <a:pt x="4616" y="15460"/>
                </a:lnTo>
                <a:lnTo>
                  <a:pt x="4958" y="15631"/>
                </a:lnTo>
                <a:lnTo>
                  <a:pt x="5349" y="15778"/>
                </a:lnTo>
                <a:lnTo>
                  <a:pt x="5715" y="15900"/>
                </a:lnTo>
                <a:lnTo>
                  <a:pt x="6106" y="16022"/>
                </a:lnTo>
                <a:lnTo>
                  <a:pt x="6497" y="16095"/>
                </a:lnTo>
                <a:lnTo>
                  <a:pt x="6887" y="16169"/>
                </a:lnTo>
                <a:lnTo>
                  <a:pt x="7303" y="16218"/>
                </a:lnTo>
                <a:lnTo>
                  <a:pt x="7718" y="16266"/>
                </a:lnTo>
                <a:lnTo>
                  <a:pt x="8548" y="16266"/>
                </a:lnTo>
                <a:lnTo>
                  <a:pt x="8963" y="16218"/>
                </a:lnTo>
                <a:lnTo>
                  <a:pt x="9379" y="16169"/>
                </a:lnTo>
                <a:lnTo>
                  <a:pt x="9769" y="16095"/>
                </a:lnTo>
                <a:lnTo>
                  <a:pt x="10160" y="16022"/>
                </a:lnTo>
                <a:lnTo>
                  <a:pt x="10551" y="15900"/>
                </a:lnTo>
                <a:lnTo>
                  <a:pt x="10942" y="15778"/>
                </a:lnTo>
                <a:lnTo>
                  <a:pt x="11308" y="15631"/>
                </a:lnTo>
                <a:lnTo>
                  <a:pt x="11650" y="15460"/>
                </a:lnTo>
                <a:lnTo>
                  <a:pt x="12016" y="15290"/>
                </a:lnTo>
                <a:lnTo>
                  <a:pt x="12358" y="15094"/>
                </a:lnTo>
                <a:lnTo>
                  <a:pt x="12676" y="14874"/>
                </a:lnTo>
                <a:lnTo>
                  <a:pt x="12993" y="14655"/>
                </a:lnTo>
                <a:lnTo>
                  <a:pt x="13311" y="14410"/>
                </a:lnTo>
                <a:lnTo>
                  <a:pt x="13604" y="14142"/>
                </a:lnTo>
                <a:lnTo>
                  <a:pt x="13872" y="13873"/>
                </a:lnTo>
                <a:lnTo>
                  <a:pt x="14166" y="13604"/>
                </a:lnTo>
                <a:lnTo>
                  <a:pt x="14410" y="13311"/>
                </a:lnTo>
                <a:lnTo>
                  <a:pt x="14654" y="12994"/>
                </a:lnTo>
                <a:lnTo>
                  <a:pt x="14874" y="12676"/>
                </a:lnTo>
                <a:lnTo>
                  <a:pt x="15094" y="12359"/>
                </a:lnTo>
                <a:lnTo>
                  <a:pt x="15289" y="12017"/>
                </a:lnTo>
                <a:lnTo>
                  <a:pt x="15460" y="11650"/>
                </a:lnTo>
                <a:lnTo>
                  <a:pt x="15631" y="11309"/>
                </a:lnTo>
                <a:lnTo>
                  <a:pt x="15777" y="10918"/>
                </a:lnTo>
                <a:lnTo>
                  <a:pt x="15900" y="10551"/>
                </a:lnTo>
                <a:lnTo>
                  <a:pt x="16022" y="10161"/>
                </a:lnTo>
                <a:lnTo>
                  <a:pt x="16095" y="9770"/>
                </a:lnTo>
                <a:lnTo>
                  <a:pt x="16168" y="9379"/>
                </a:lnTo>
                <a:lnTo>
                  <a:pt x="16217" y="8964"/>
                </a:lnTo>
                <a:lnTo>
                  <a:pt x="16266" y="8549"/>
                </a:lnTo>
                <a:lnTo>
                  <a:pt x="16266" y="8134"/>
                </a:lnTo>
                <a:lnTo>
                  <a:pt x="16266" y="7718"/>
                </a:lnTo>
                <a:lnTo>
                  <a:pt x="16217" y="7303"/>
                </a:lnTo>
                <a:lnTo>
                  <a:pt x="16168" y="6888"/>
                </a:lnTo>
                <a:lnTo>
                  <a:pt x="16095" y="6497"/>
                </a:lnTo>
                <a:lnTo>
                  <a:pt x="16022" y="6106"/>
                </a:lnTo>
                <a:lnTo>
                  <a:pt x="15900" y="5716"/>
                </a:lnTo>
                <a:lnTo>
                  <a:pt x="15777" y="5349"/>
                </a:lnTo>
                <a:lnTo>
                  <a:pt x="15631" y="4959"/>
                </a:lnTo>
                <a:lnTo>
                  <a:pt x="15460" y="4617"/>
                </a:lnTo>
                <a:lnTo>
                  <a:pt x="15289" y="4250"/>
                </a:lnTo>
                <a:lnTo>
                  <a:pt x="15094" y="3908"/>
                </a:lnTo>
                <a:lnTo>
                  <a:pt x="14874" y="3591"/>
                </a:lnTo>
                <a:lnTo>
                  <a:pt x="14654" y="3273"/>
                </a:lnTo>
                <a:lnTo>
                  <a:pt x="14410" y="2956"/>
                </a:lnTo>
                <a:lnTo>
                  <a:pt x="14166" y="2663"/>
                </a:lnTo>
                <a:lnTo>
                  <a:pt x="13872" y="2394"/>
                </a:lnTo>
                <a:lnTo>
                  <a:pt x="13604" y="2125"/>
                </a:lnTo>
                <a:lnTo>
                  <a:pt x="13311" y="1857"/>
                </a:lnTo>
                <a:lnTo>
                  <a:pt x="12993" y="1613"/>
                </a:lnTo>
                <a:lnTo>
                  <a:pt x="12676" y="1393"/>
                </a:lnTo>
                <a:lnTo>
                  <a:pt x="12358" y="1173"/>
                </a:lnTo>
                <a:lnTo>
                  <a:pt x="12016" y="978"/>
                </a:lnTo>
                <a:lnTo>
                  <a:pt x="11650" y="807"/>
                </a:lnTo>
                <a:lnTo>
                  <a:pt x="11308" y="636"/>
                </a:lnTo>
                <a:lnTo>
                  <a:pt x="10942" y="489"/>
                </a:lnTo>
                <a:lnTo>
                  <a:pt x="10551" y="367"/>
                </a:lnTo>
                <a:lnTo>
                  <a:pt x="10160" y="245"/>
                </a:lnTo>
                <a:lnTo>
                  <a:pt x="9769" y="172"/>
                </a:lnTo>
                <a:lnTo>
                  <a:pt x="9379" y="98"/>
                </a:lnTo>
                <a:lnTo>
                  <a:pt x="8963" y="50"/>
                </a:lnTo>
                <a:lnTo>
                  <a:pt x="8548"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grpSp>
        <p:nvGrpSpPr>
          <p:cNvPr id="497" name="Google Shape;497;p46"/>
          <p:cNvGrpSpPr/>
          <p:nvPr/>
        </p:nvGrpSpPr>
        <p:grpSpPr>
          <a:xfrm>
            <a:off x="5155276" y="517801"/>
            <a:ext cx="183707" cy="234080"/>
            <a:chOff x="1958100" y="4985350"/>
            <a:chExt cx="365150" cy="465275"/>
          </a:xfrm>
        </p:grpSpPr>
        <p:sp>
          <p:nvSpPr>
            <p:cNvPr id="498" name="Google Shape;498;p46"/>
            <p:cNvSpPr/>
            <p:nvPr/>
          </p:nvSpPr>
          <p:spPr>
            <a:xfrm>
              <a:off x="1958100" y="4985350"/>
              <a:ext cx="365150" cy="465275"/>
            </a:xfrm>
            <a:custGeom>
              <a:avLst/>
              <a:gdLst/>
              <a:ahLst/>
              <a:cxnLst/>
              <a:rect l="l" t="t" r="r" b="b"/>
              <a:pathLst>
                <a:path w="14606" h="18611" extrusionOk="0">
                  <a:moveTo>
                    <a:pt x="4152" y="1734"/>
                  </a:moveTo>
                  <a:lnTo>
                    <a:pt x="4274" y="1759"/>
                  </a:lnTo>
                  <a:lnTo>
                    <a:pt x="4397" y="1783"/>
                  </a:lnTo>
                  <a:lnTo>
                    <a:pt x="4543" y="1808"/>
                  </a:lnTo>
                  <a:lnTo>
                    <a:pt x="4812" y="1930"/>
                  </a:lnTo>
                  <a:lnTo>
                    <a:pt x="5105" y="2125"/>
                  </a:lnTo>
                  <a:lnTo>
                    <a:pt x="5398" y="2394"/>
                  </a:lnTo>
                  <a:lnTo>
                    <a:pt x="5496" y="2516"/>
                  </a:lnTo>
                  <a:lnTo>
                    <a:pt x="5593" y="2638"/>
                  </a:lnTo>
                  <a:lnTo>
                    <a:pt x="5789" y="2956"/>
                  </a:lnTo>
                  <a:lnTo>
                    <a:pt x="5935" y="3322"/>
                  </a:lnTo>
                  <a:lnTo>
                    <a:pt x="6057" y="3688"/>
                  </a:lnTo>
                  <a:lnTo>
                    <a:pt x="6155" y="4079"/>
                  </a:lnTo>
                  <a:lnTo>
                    <a:pt x="6204" y="4470"/>
                  </a:lnTo>
                  <a:lnTo>
                    <a:pt x="6277" y="4836"/>
                  </a:lnTo>
                  <a:lnTo>
                    <a:pt x="6302" y="5154"/>
                  </a:lnTo>
                  <a:lnTo>
                    <a:pt x="5984" y="5129"/>
                  </a:lnTo>
                  <a:lnTo>
                    <a:pt x="5618" y="5080"/>
                  </a:lnTo>
                  <a:lnTo>
                    <a:pt x="5227" y="5007"/>
                  </a:lnTo>
                  <a:lnTo>
                    <a:pt x="4836" y="4909"/>
                  </a:lnTo>
                  <a:lnTo>
                    <a:pt x="4470" y="4787"/>
                  </a:lnTo>
                  <a:lnTo>
                    <a:pt x="4104" y="4641"/>
                  </a:lnTo>
                  <a:lnTo>
                    <a:pt x="3786" y="4445"/>
                  </a:lnTo>
                  <a:lnTo>
                    <a:pt x="3664" y="4348"/>
                  </a:lnTo>
                  <a:lnTo>
                    <a:pt x="3542" y="4250"/>
                  </a:lnTo>
                  <a:lnTo>
                    <a:pt x="3273" y="3957"/>
                  </a:lnTo>
                  <a:lnTo>
                    <a:pt x="3078" y="3664"/>
                  </a:lnTo>
                  <a:lnTo>
                    <a:pt x="2956" y="3395"/>
                  </a:lnTo>
                  <a:lnTo>
                    <a:pt x="2931" y="3273"/>
                  </a:lnTo>
                  <a:lnTo>
                    <a:pt x="2907" y="3127"/>
                  </a:lnTo>
                  <a:lnTo>
                    <a:pt x="2882" y="3004"/>
                  </a:lnTo>
                  <a:lnTo>
                    <a:pt x="2907" y="2858"/>
                  </a:lnTo>
                  <a:lnTo>
                    <a:pt x="2931" y="2736"/>
                  </a:lnTo>
                  <a:lnTo>
                    <a:pt x="2956" y="2614"/>
                  </a:lnTo>
                  <a:lnTo>
                    <a:pt x="3004" y="2492"/>
                  </a:lnTo>
                  <a:lnTo>
                    <a:pt x="3078" y="2369"/>
                  </a:lnTo>
                  <a:lnTo>
                    <a:pt x="3273" y="2125"/>
                  </a:lnTo>
                  <a:lnTo>
                    <a:pt x="3517" y="1930"/>
                  </a:lnTo>
                  <a:lnTo>
                    <a:pt x="3639" y="1857"/>
                  </a:lnTo>
                  <a:lnTo>
                    <a:pt x="3762" y="1808"/>
                  </a:lnTo>
                  <a:lnTo>
                    <a:pt x="3884" y="1783"/>
                  </a:lnTo>
                  <a:lnTo>
                    <a:pt x="4006" y="1759"/>
                  </a:lnTo>
                  <a:lnTo>
                    <a:pt x="4152" y="1734"/>
                  </a:lnTo>
                  <a:close/>
                  <a:moveTo>
                    <a:pt x="10454" y="1734"/>
                  </a:moveTo>
                  <a:lnTo>
                    <a:pt x="10600" y="1759"/>
                  </a:lnTo>
                  <a:lnTo>
                    <a:pt x="10722" y="1783"/>
                  </a:lnTo>
                  <a:lnTo>
                    <a:pt x="10844" y="1808"/>
                  </a:lnTo>
                  <a:lnTo>
                    <a:pt x="10966" y="1857"/>
                  </a:lnTo>
                  <a:lnTo>
                    <a:pt x="11089" y="1930"/>
                  </a:lnTo>
                  <a:lnTo>
                    <a:pt x="11333" y="2125"/>
                  </a:lnTo>
                  <a:lnTo>
                    <a:pt x="11528" y="2369"/>
                  </a:lnTo>
                  <a:lnTo>
                    <a:pt x="11601" y="2492"/>
                  </a:lnTo>
                  <a:lnTo>
                    <a:pt x="11650" y="2614"/>
                  </a:lnTo>
                  <a:lnTo>
                    <a:pt x="11675" y="2736"/>
                  </a:lnTo>
                  <a:lnTo>
                    <a:pt x="11699" y="2858"/>
                  </a:lnTo>
                  <a:lnTo>
                    <a:pt x="11724" y="3004"/>
                  </a:lnTo>
                  <a:lnTo>
                    <a:pt x="11699" y="3127"/>
                  </a:lnTo>
                  <a:lnTo>
                    <a:pt x="11675" y="3273"/>
                  </a:lnTo>
                  <a:lnTo>
                    <a:pt x="11650" y="3395"/>
                  </a:lnTo>
                  <a:lnTo>
                    <a:pt x="11528" y="3664"/>
                  </a:lnTo>
                  <a:lnTo>
                    <a:pt x="11333" y="3957"/>
                  </a:lnTo>
                  <a:lnTo>
                    <a:pt x="11064" y="4250"/>
                  </a:lnTo>
                  <a:lnTo>
                    <a:pt x="10942" y="4348"/>
                  </a:lnTo>
                  <a:lnTo>
                    <a:pt x="10820" y="4445"/>
                  </a:lnTo>
                  <a:lnTo>
                    <a:pt x="10502" y="4641"/>
                  </a:lnTo>
                  <a:lnTo>
                    <a:pt x="10136" y="4787"/>
                  </a:lnTo>
                  <a:lnTo>
                    <a:pt x="9770" y="4909"/>
                  </a:lnTo>
                  <a:lnTo>
                    <a:pt x="9379" y="5007"/>
                  </a:lnTo>
                  <a:lnTo>
                    <a:pt x="8988" y="5080"/>
                  </a:lnTo>
                  <a:lnTo>
                    <a:pt x="8622" y="5129"/>
                  </a:lnTo>
                  <a:lnTo>
                    <a:pt x="8304" y="5154"/>
                  </a:lnTo>
                  <a:lnTo>
                    <a:pt x="8329" y="4836"/>
                  </a:lnTo>
                  <a:lnTo>
                    <a:pt x="8402" y="4470"/>
                  </a:lnTo>
                  <a:lnTo>
                    <a:pt x="8451" y="4079"/>
                  </a:lnTo>
                  <a:lnTo>
                    <a:pt x="8549" y="3688"/>
                  </a:lnTo>
                  <a:lnTo>
                    <a:pt x="8671" y="3322"/>
                  </a:lnTo>
                  <a:lnTo>
                    <a:pt x="8817" y="2956"/>
                  </a:lnTo>
                  <a:lnTo>
                    <a:pt x="9013" y="2638"/>
                  </a:lnTo>
                  <a:lnTo>
                    <a:pt x="9110" y="2516"/>
                  </a:lnTo>
                  <a:lnTo>
                    <a:pt x="9208" y="2394"/>
                  </a:lnTo>
                  <a:lnTo>
                    <a:pt x="9501" y="2125"/>
                  </a:lnTo>
                  <a:lnTo>
                    <a:pt x="9794" y="1930"/>
                  </a:lnTo>
                  <a:lnTo>
                    <a:pt x="10063" y="1808"/>
                  </a:lnTo>
                  <a:lnTo>
                    <a:pt x="10209" y="1783"/>
                  </a:lnTo>
                  <a:lnTo>
                    <a:pt x="10331" y="1759"/>
                  </a:lnTo>
                  <a:lnTo>
                    <a:pt x="10454" y="1734"/>
                  </a:lnTo>
                  <a:close/>
                  <a:moveTo>
                    <a:pt x="3639" y="0"/>
                  </a:moveTo>
                  <a:lnTo>
                    <a:pt x="3395" y="25"/>
                  </a:lnTo>
                  <a:lnTo>
                    <a:pt x="3151" y="74"/>
                  </a:lnTo>
                  <a:lnTo>
                    <a:pt x="2907" y="147"/>
                  </a:lnTo>
                  <a:lnTo>
                    <a:pt x="2687" y="220"/>
                  </a:lnTo>
                  <a:lnTo>
                    <a:pt x="2467" y="342"/>
                  </a:lnTo>
                  <a:lnTo>
                    <a:pt x="2272" y="464"/>
                  </a:lnTo>
                  <a:lnTo>
                    <a:pt x="2101" y="611"/>
                  </a:lnTo>
                  <a:lnTo>
                    <a:pt x="1930" y="782"/>
                  </a:lnTo>
                  <a:lnTo>
                    <a:pt x="1759" y="953"/>
                  </a:lnTo>
                  <a:lnTo>
                    <a:pt x="1612" y="1124"/>
                  </a:lnTo>
                  <a:lnTo>
                    <a:pt x="1490" y="1344"/>
                  </a:lnTo>
                  <a:lnTo>
                    <a:pt x="1368" y="1539"/>
                  </a:lnTo>
                  <a:lnTo>
                    <a:pt x="1295" y="1759"/>
                  </a:lnTo>
                  <a:lnTo>
                    <a:pt x="1222" y="2003"/>
                  </a:lnTo>
                  <a:lnTo>
                    <a:pt x="1173" y="2247"/>
                  </a:lnTo>
                  <a:lnTo>
                    <a:pt x="1148" y="2492"/>
                  </a:lnTo>
                  <a:lnTo>
                    <a:pt x="1173" y="2760"/>
                  </a:lnTo>
                  <a:lnTo>
                    <a:pt x="1197" y="3029"/>
                  </a:lnTo>
                  <a:lnTo>
                    <a:pt x="1295" y="3298"/>
                  </a:lnTo>
                  <a:lnTo>
                    <a:pt x="1393" y="3566"/>
                  </a:lnTo>
                  <a:lnTo>
                    <a:pt x="1539" y="3859"/>
                  </a:lnTo>
                  <a:lnTo>
                    <a:pt x="1734" y="4152"/>
                  </a:lnTo>
                  <a:lnTo>
                    <a:pt x="1954" y="4445"/>
                  </a:lnTo>
                  <a:lnTo>
                    <a:pt x="2223" y="4739"/>
                  </a:lnTo>
                  <a:lnTo>
                    <a:pt x="2394" y="4885"/>
                  </a:lnTo>
                  <a:lnTo>
                    <a:pt x="2565" y="5007"/>
                  </a:lnTo>
                  <a:lnTo>
                    <a:pt x="2931" y="5251"/>
                  </a:lnTo>
                  <a:lnTo>
                    <a:pt x="3346" y="5471"/>
                  </a:lnTo>
                  <a:lnTo>
                    <a:pt x="3762" y="5642"/>
                  </a:lnTo>
                  <a:lnTo>
                    <a:pt x="391" y="5642"/>
                  </a:lnTo>
                  <a:lnTo>
                    <a:pt x="318" y="5667"/>
                  </a:lnTo>
                  <a:lnTo>
                    <a:pt x="220" y="5715"/>
                  </a:lnTo>
                  <a:lnTo>
                    <a:pt x="147" y="5789"/>
                  </a:lnTo>
                  <a:lnTo>
                    <a:pt x="98" y="5838"/>
                  </a:lnTo>
                  <a:lnTo>
                    <a:pt x="49" y="5935"/>
                  </a:lnTo>
                  <a:lnTo>
                    <a:pt x="25" y="6033"/>
                  </a:lnTo>
                  <a:lnTo>
                    <a:pt x="0" y="6131"/>
                  </a:lnTo>
                  <a:lnTo>
                    <a:pt x="0" y="9599"/>
                  </a:lnTo>
                  <a:lnTo>
                    <a:pt x="5325" y="9599"/>
                  </a:lnTo>
                  <a:lnTo>
                    <a:pt x="5325" y="6009"/>
                  </a:lnTo>
                  <a:lnTo>
                    <a:pt x="5813" y="6082"/>
                  </a:lnTo>
                  <a:lnTo>
                    <a:pt x="5813" y="18611"/>
                  </a:lnTo>
                  <a:lnTo>
                    <a:pt x="8793" y="18611"/>
                  </a:lnTo>
                  <a:lnTo>
                    <a:pt x="8793" y="6082"/>
                  </a:lnTo>
                  <a:lnTo>
                    <a:pt x="9281" y="6009"/>
                  </a:lnTo>
                  <a:lnTo>
                    <a:pt x="9281" y="9599"/>
                  </a:lnTo>
                  <a:lnTo>
                    <a:pt x="14605" y="9599"/>
                  </a:lnTo>
                  <a:lnTo>
                    <a:pt x="14605" y="6131"/>
                  </a:lnTo>
                  <a:lnTo>
                    <a:pt x="14581" y="6033"/>
                  </a:lnTo>
                  <a:lnTo>
                    <a:pt x="14557" y="5935"/>
                  </a:lnTo>
                  <a:lnTo>
                    <a:pt x="14508" y="5838"/>
                  </a:lnTo>
                  <a:lnTo>
                    <a:pt x="14459" y="5789"/>
                  </a:lnTo>
                  <a:lnTo>
                    <a:pt x="14386" y="5715"/>
                  </a:lnTo>
                  <a:lnTo>
                    <a:pt x="14288" y="5667"/>
                  </a:lnTo>
                  <a:lnTo>
                    <a:pt x="14215" y="5642"/>
                  </a:lnTo>
                  <a:lnTo>
                    <a:pt x="10844" y="5642"/>
                  </a:lnTo>
                  <a:lnTo>
                    <a:pt x="11259" y="5471"/>
                  </a:lnTo>
                  <a:lnTo>
                    <a:pt x="11675" y="5251"/>
                  </a:lnTo>
                  <a:lnTo>
                    <a:pt x="12041" y="5007"/>
                  </a:lnTo>
                  <a:lnTo>
                    <a:pt x="12212" y="4885"/>
                  </a:lnTo>
                  <a:lnTo>
                    <a:pt x="12383" y="4739"/>
                  </a:lnTo>
                  <a:lnTo>
                    <a:pt x="12652" y="4445"/>
                  </a:lnTo>
                  <a:lnTo>
                    <a:pt x="12871" y="4152"/>
                  </a:lnTo>
                  <a:lnTo>
                    <a:pt x="13067" y="3859"/>
                  </a:lnTo>
                  <a:lnTo>
                    <a:pt x="13213" y="3566"/>
                  </a:lnTo>
                  <a:lnTo>
                    <a:pt x="13311" y="3298"/>
                  </a:lnTo>
                  <a:lnTo>
                    <a:pt x="13409" y="3029"/>
                  </a:lnTo>
                  <a:lnTo>
                    <a:pt x="13433" y="2760"/>
                  </a:lnTo>
                  <a:lnTo>
                    <a:pt x="13458" y="2492"/>
                  </a:lnTo>
                  <a:lnTo>
                    <a:pt x="13433" y="2247"/>
                  </a:lnTo>
                  <a:lnTo>
                    <a:pt x="13384" y="2003"/>
                  </a:lnTo>
                  <a:lnTo>
                    <a:pt x="13311" y="1759"/>
                  </a:lnTo>
                  <a:lnTo>
                    <a:pt x="13238" y="1539"/>
                  </a:lnTo>
                  <a:lnTo>
                    <a:pt x="13116" y="1344"/>
                  </a:lnTo>
                  <a:lnTo>
                    <a:pt x="12994" y="1124"/>
                  </a:lnTo>
                  <a:lnTo>
                    <a:pt x="12847" y="953"/>
                  </a:lnTo>
                  <a:lnTo>
                    <a:pt x="12676" y="782"/>
                  </a:lnTo>
                  <a:lnTo>
                    <a:pt x="12505" y="611"/>
                  </a:lnTo>
                  <a:lnTo>
                    <a:pt x="12334" y="464"/>
                  </a:lnTo>
                  <a:lnTo>
                    <a:pt x="12139" y="342"/>
                  </a:lnTo>
                  <a:lnTo>
                    <a:pt x="11919" y="220"/>
                  </a:lnTo>
                  <a:lnTo>
                    <a:pt x="11699" y="147"/>
                  </a:lnTo>
                  <a:lnTo>
                    <a:pt x="11455" y="74"/>
                  </a:lnTo>
                  <a:lnTo>
                    <a:pt x="11211" y="25"/>
                  </a:lnTo>
                  <a:lnTo>
                    <a:pt x="10966" y="0"/>
                  </a:lnTo>
                  <a:lnTo>
                    <a:pt x="10698" y="25"/>
                  </a:lnTo>
                  <a:lnTo>
                    <a:pt x="10429" y="49"/>
                  </a:lnTo>
                  <a:lnTo>
                    <a:pt x="10160" y="147"/>
                  </a:lnTo>
                  <a:lnTo>
                    <a:pt x="9892" y="245"/>
                  </a:lnTo>
                  <a:lnTo>
                    <a:pt x="9599" y="391"/>
                  </a:lnTo>
                  <a:lnTo>
                    <a:pt x="9306" y="587"/>
                  </a:lnTo>
                  <a:lnTo>
                    <a:pt x="9013" y="806"/>
                  </a:lnTo>
                  <a:lnTo>
                    <a:pt x="8719" y="1075"/>
                  </a:lnTo>
                  <a:lnTo>
                    <a:pt x="8475" y="1368"/>
                  </a:lnTo>
                  <a:lnTo>
                    <a:pt x="8280" y="1661"/>
                  </a:lnTo>
                  <a:lnTo>
                    <a:pt x="8084" y="2003"/>
                  </a:lnTo>
                  <a:lnTo>
                    <a:pt x="7914" y="2369"/>
                  </a:lnTo>
                  <a:lnTo>
                    <a:pt x="7791" y="2736"/>
                  </a:lnTo>
                  <a:lnTo>
                    <a:pt x="7669" y="3102"/>
                  </a:lnTo>
                  <a:lnTo>
                    <a:pt x="7572" y="3469"/>
                  </a:lnTo>
                  <a:lnTo>
                    <a:pt x="7498" y="3835"/>
                  </a:lnTo>
                  <a:lnTo>
                    <a:pt x="7401" y="4519"/>
                  </a:lnTo>
                  <a:lnTo>
                    <a:pt x="7327" y="5080"/>
                  </a:lnTo>
                  <a:lnTo>
                    <a:pt x="7303" y="5667"/>
                  </a:lnTo>
                  <a:lnTo>
                    <a:pt x="7279" y="5080"/>
                  </a:lnTo>
                  <a:lnTo>
                    <a:pt x="7205" y="4519"/>
                  </a:lnTo>
                  <a:lnTo>
                    <a:pt x="7108" y="3835"/>
                  </a:lnTo>
                  <a:lnTo>
                    <a:pt x="7034" y="3469"/>
                  </a:lnTo>
                  <a:lnTo>
                    <a:pt x="6937" y="3102"/>
                  </a:lnTo>
                  <a:lnTo>
                    <a:pt x="6814" y="2736"/>
                  </a:lnTo>
                  <a:lnTo>
                    <a:pt x="6692" y="2369"/>
                  </a:lnTo>
                  <a:lnTo>
                    <a:pt x="6521" y="2003"/>
                  </a:lnTo>
                  <a:lnTo>
                    <a:pt x="6326" y="1661"/>
                  </a:lnTo>
                  <a:lnTo>
                    <a:pt x="6131" y="1368"/>
                  </a:lnTo>
                  <a:lnTo>
                    <a:pt x="5886" y="1075"/>
                  </a:lnTo>
                  <a:lnTo>
                    <a:pt x="5593" y="806"/>
                  </a:lnTo>
                  <a:lnTo>
                    <a:pt x="5300" y="587"/>
                  </a:lnTo>
                  <a:lnTo>
                    <a:pt x="5007" y="391"/>
                  </a:lnTo>
                  <a:lnTo>
                    <a:pt x="4714" y="245"/>
                  </a:lnTo>
                  <a:lnTo>
                    <a:pt x="4445" y="147"/>
                  </a:lnTo>
                  <a:lnTo>
                    <a:pt x="4177" y="49"/>
                  </a:lnTo>
                  <a:lnTo>
                    <a:pt x="3908" y="25"/>
                  </a:lnTo>
                  <a:lnTo>
                    <a:pt x="3639"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499" name="Google Shape;499;p46"/>
            <p:cNvSpPr/>
            <p:nvPr/>
          </p:nvSpPr>
          <p:spPr>
            <a:xfrm>
              <a:off x="1977625" y="5237525"/>
              <a:ext cx="113600" cy="213100"/>
            </a:xfrm>
            <a:custGeom>
              <a:avLst/>
              <a:gdLst/>
              <a:ahLst/>
              <a:cxnLst/>
              <a:rect l="l" t="t" r="r" b="b"/>
              <a:pathLst>
                <a:path w="4544" h="8524" extrusionOk="0">
                  <a:moveTo>
                    <a:pt x="1" y="0"/>
                  </a:moveTo>
                  <a:lnTo>
                    <a:pt x="1" y="8035"/>
                  </a:lnTo>
                  <a:lnTo>
                    <a:pt x="25" y="8133"/>
                  </a:lnTo>
                  <a:lnTo>
                    <a:pt x="50" y="8231"/>
                  </a:lnTo>
                  <a:lnTo>
                    <a:pt x="99" y="8304"/>
                  </a:lnTo>
                  <a:lnTo>
                    <a:pt x="148" y="8377"/>
                  </a:lnTo>
                  <a:lnTo>
                    <a:pt x="221" y="8426"/>
                  </a:lnTo>
                  <a:lnTo>
                    <a:pt x="318" y="8475"/>
                  </a:lnTo>
                  <a:lnTo>
                    <a:pt x="392" y="8499"/>
                  </a:lnTo>
                  <a:lnTo>
                    <a:pt x="489" y="8524"/>
                  </a:lnTo>
                  <a:lnTo>
                    <a:pt x="4544" y="8524"/>
                  </a:lnTo>
                  <a:lnTo>
                    <a:pt x="4544"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00" name="Google Shape;500;p46"/>
            <p:cNvSpPr/>
            <p:nvPr/>
          </p:nvSpPr>
          <p:spPr>
            <a:xfrm>
              <a:off x="2190125" y="5237525"/>
              <a:ext cx="113575" cy="213100"/>
            </a:xfrm>
            <a:custGeom>
              <a:avLst/>
              <a:gdLst/>
              <a:ahLst/>
              <a:cxnLst/>
              <a:rect l="l" t="t" r="r" b="b"/>
              <a:pathLst>
                <a:path w="4543" h="8524" extrusionOk="0">
                  <a:moveTo>
                    <a:pt x="0" y="0"/>
                  </a:moveTo>
                  <a:lnTo>
                    <a:pt x="0" y="8524"/>
                  </a:lnTo>
                  <a:lnTo>
                    <a:pt x="4054" y="8524"/>
                  </a:lnTo>
                  <a:lnTo>
                    <a:pt x="4152" y="8499"/>
                  </a:lnTo>
                  <a:lnTo>
                    <a:pt x="4225" y="8475"/>
                  </a:lnTo>
                  <a:lnTo>
                    <a:pt x="4323" y="8426"/>
                  </a:lnTo>
                  <a:lnTo>
                    <a:pt x="4396" y="8377"/>
                  </a:lnTo>
                  <a:lnTo>
                    <a:pt x="4445" y="8304"/>
                  </a:lnTo>
                  <a:lnTo>
                    <a:pt x="4494" y="8231"/>
                  </a:lnTo>
                  <a:lnTo>
                    <a:pt x="4518" y="8133"/>
                  </a:lnTo>
                  <a:lnTo>
                    <a:pt x="4543" y="8035"/>
                  </a:lnTo>
                  <a:lnTo>
                    <a:pt x="4543"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grpSp>
      <p:grpSp>
        <p:nvGrpSpPr>
          <p:cNvPr id="501" name="Google Shape;501;p46"/>
          <p:cNvGrpSpPr/>
          <p:nvPr/>
        </p:nvGrpSpPr>
        <p:grpSpPr>
          <a:xfrm>
            <a:off x="3371633" y="2074309"/>
            <a:ext cx="276479" cy="251286"/>
            <a:chOff x="4562200" y="4968250"/>
            <a:chExt cx="549550" cy="499475"/>
          </a:xfrm>
        </p:grpSpPr>
        <p:sp>
          <p:nvSpPr>
            <p:cNvPr id="502" name="Google Shape;502;p46"/>
            <p:cNvSpPr/>
            <p:nvPr/>
          </p:nvSpPr>
          <p:spPr>
            <a:xfrm>
              <a:off x="4842450" y="5242400"/>
              <a:ext cx="213125" cy="225325"/>
            </a:xfrm>
            <a:custGeom>
              <a:avLst/>
              <a:gdLst/>
              <a:ahLst/>
              <a:cxnLst/>
              <a:rect l="l" t="t" r="r" b="b"/>
              <a:pathLst>
                <a:path w="8525" h="9013" extrusionOk="0">
                  <a:moveTo>
                    <a:pt x="8524" y="1"/>
                  </a:moveTo>
                  <a:lnTo>
                    <a:pt x="2272" y="3542"/>
                  </a:lnTo>
                  <a:lnTo>
                    <a:pt x="2150" y="3591"/>
                  </a:lnTo>
                  <a:lnTo>
                    <a:pt x="2028" y="3615"/>
                  </a:lnTo>
                  <a:lnTo>
                    <a:pt x="1906" y="3591"/>
                  </a:lnTo>
                  <a:lnTo>
                    <a:pt x="1808" y="3566"/>
                  </a:lnTo>
                  <a:lnTo>
                    <a:pt x="1735" y="3517"/>
                  </a:lnTo>
                  <a:lnTo>
                    <a:pt x="1662" y="3444"/>
                  </a:lnTo>
                  <a:lnTo>
                    <a:pt x="1588" y="3371"/>
                  </a:lnTo>
                  <a:lnTo>
                    <a:pt x="1" y="440"/>
                  </a:lnTo>
                  <a:lnTo>
                    <a:pt x="1" y="9013"/>
                  </a:lnTo>
                  <a:lnTo>
                    <a:pt x="8524" y="4104"/>
                  </a:lnTo>
                  <a:lnTo>
                    <a:pt x="8524"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03" name="Google Shape;503;p46"/>
            <p:cNvSpPr/>
            <p:nvPr/>
          </p:nvSpPr>
          <p:spPr>
            <a:xfrm>
              <a:off x="4617775" y="5241800"/>
              <a:ext cx="212500" cy="225925"/>
            </a:xfrm>
            <a:custGeom>
              <a:avLst/>
              <a:gdLst/>
              <a:ahLst/>
              <a:cxnLst/>
              <a:rect l="l" t="t" r="r" b="b"/>
              <a:pathLst>
                <a:path w="8500" h="9037" extrusionOk="0">
                  <a:moveTo>
                    <a:pt x="0" y="0"/>
                  </a:moveTo>
                  <a:lnTo>
                    <a:pt x="0" y="4128"/>
                  </a:lnTo>
                  <a:lnTo>
                    <a:pt x="8499" y="9037"/>
                  </a:lnTo>
                  <a:lnTo>
                    <a:pt x="8499" y="586"/>
                  </a:lnTo>
                  <a:lnTo>
                    <a:pt x="6961" y="3395"/>
                  </a:lnTo>
                  <a:lnTo>
                    <a:pt x="6887" y="3468"/>
                  </a:lnTo>
                  <a:lnTo>
                    <a:pt x="6814" y="3541"/>
                  </a:lnTo>
                  <a:lnTo>
                    <a:pt x="6741" y="3590"/>
                  </a:lnTo>
                  <a:lnTo>
                    <a:pt x="6643" y="3615"/>
                  </a:lnTo>
                  <a:lnTo>
                    <a:pt x="6521" y="3639"/>
                  </a:lnTo>
                  <a:lnTo>
                    <a:pt x="6399" y="3615"/>
                  </a:lnTo>
                  <a:lnTo>
                    <a:pt x="6277" y="356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04" name="Google Shape;504;p46"/>
            <p:cNvSpPr/>
            <p:nvPr/>
          </p:nvSpPr>
          <p:spPr>
            <a:xfrm>
              <a:off x="4631200" y="4968250"/>
              <a:ext cx="411550" cy="236325"/>
            </a:xfrm>
            <a:custGeom>
              <a:avLst/>
              <a:gdLst/>
              <a:ahLst/>
              <a:cxnLst/>
              <a:rect l="l" t="t" r="r" b="b"/>
              <a:pathLst>
                <a:path w="16462" h="9453" extrusionOk="0">
                  <a:moveTo>
                    <a:pt x="8182" y="1"/>
                  </a:moveTo>
                  <a:lnTo>
                    <a:pt x="0" y="4763"/>
                  </a:lnTo>
                  <a:lnTo>
                    <a:pt x="8231" y="9452"/>
                  </a:lnTo>
                  <a:lnTo>
                    <a:pt x="16462" y="4763"/>
                  </a:lnTo>
                  <a:lnTo>
                    <a:pt x="8182"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05" name="Google Shape;505;p46"/>
            <p:cNvSpPr/>
            <p:nvPr/>
          </p:nvSpPr>
          <p:spPr>
            <a:xfrm>
              <a:off x="4562200" y="5094025"/>
              <a:ext cx="274800" cy="226550"/>
            </a:xfrm>
            <a:custGeom>
              <a:avLst/>
              <a:gdLst/>
              <a:ahLst/>
              <a:cxnLst/>
              <a:rect l="l" t="t" r="r" b="b"/>
              <a:pathLst>
                <a:path w="10992" h="9062" extrusionOk="0">
                  <a:moveTo>
                    <a:pt x="2248" y="1"/>
                  </a:moveTo>
                  <a:lnTo>
                    <a:pt x="1" y="4079"/>
                  </a:lnTo>
                  <a:lnTo>
                    <a:pt x="8744" y="9062"/>
                  </a:lnTo>
                  <a:lnTo>
                    <a:pt x="10991" y="4983"/>
                  </a:lnTo>
                  <a:lnTo>
                    <a:pt x="2248"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06" name="Google Shape;506;p46"/>
            <p:cNvSpPr/>
            <p:nvPr/>
          </p:nvSpPr>
          <p:spPr>
            <a:xfrm>
              <a:off x="4836975" y="5094025"/>
              <a:ext cx="274775" cy="226550"/>
            </a:xfrm>
            <a:custGeom>
              <a:avLst/>
              <a:gdLst/>
              <a:ahLst/>
              <a:cxnLst/>
              <a:rect l="l" t="t" r="r" b="b"/>
              <a:pathLst>
                <a:path w="10991" h="9062" extrusionOk="0">
                  <a:moveTo>
                    <a:pt x="8743" y="1"/>
                  </a:moveTo>
                  <a:lnTo>
                    <a:pt x="0" y="4983"/>
                  </a:lnTo>
                  <a:lnTo>
                    <a:pt x="2247" y="9062"/>
                  </a:lnTo>
                  <a:lnTo>
                    <a:pt x="10990" y="4079"/>
                  </a:lnTo>
                  <a:lnTo>
                    <a:pt x="8743"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grpSp>
      <p:grpSp>
        <p:nvGrpSpPr>
          <p:cNvPr id="507" name="Google Shape;507;p46"/>
          <p:cNvGrpSpPr/>
          <p:nvPr/>
        </p:nvGrpSpPr>
        <p:grpSpPr>
          <a:xfrm>
            <a:off x="6737121" y="2075782"/>
            <a:ext cx="271561" cy="260493"/>
            <a:chOff x="5241175" y="4959100"/>
            <a:chExt cx="539775" cy="517775"/>
          </a:xfrm>
        </p:grpSpPr>
        <p:sp>
          <p:nvSpPr>
            <p:cNvPr id="508" name="Google Shape;508;p46"/>
            <p:cNvSpPr/>
            <p:nvPr/>
          </p:nvSpPr>
          <p:spPr>
            <a:xfrm>
              <a:off x="5575150" y="4959100"/>
              <a:ext cx="161225" cy="178300"/>
            </a:xfrm>
            <a:custGeom>
              <a:avLst/>
              <a:gdLst/>
              <a:ahLst/>
              <a:cxnLst/>
              <a:rect l="l" t="t" r="r" b="b"/>
              <a:pathLst>
                <a:path w="6449" h="7132" extrusionOk="0">
                  <a:moveTo>
                    <a:pt x="4641" y="0"/>
                  </a:moveTo>
                  <a:lnTo>
                    <a:pt x="4470" y="25"/>
                  </a:lnTo>
                  <a:lnTo>
                    <a:pt x="4299" y="49"/>
                  </a:lnTo>
                  <a:lnTo>
                    <a:pt x="4128" y="98"/>
                  </a:lnTo>
                  <a:lnTo>
                    <a:pt x="3957" y="147"/>
                  </a:lnTo>
                  <a:lnTo>
                    <a:pt x="3786" y="220"/>
                  </a:lnTo>
                  <a:lnTo>
                    <a:pt x="3640" y="318"/>
                  </a:lnTo>
                  <a:lnTo>
                    <a:pt x="3517" y="415"/>
                  </a:lnTo>
                  <a:lnTo>
                    <a:pt x="3395" y="538"/>
                  </a:lnTo>
                  <a:lnTo>
                    <a:pt x="3273" y="660"/>
                  </a:lnTo>
                  <a:lnTo>
                    <a:pt x="3175" y="806"/>
                  </a:lnTo>
                  <a:lnTo>
                    <a:pt x="3078" y="953"/>
                  </a:lnTo>
                  <a:lnTo>
                    <a:pt x="3005" y="1099"/>
                  </a:lnTo>
                  <a:lnTo>
                    <a:pt x="2931" y="1270"/>
                  </a:lnTo>
                  <a:lnTo>
                    <a:pt x="2907" y="1441"/>
                  </a:lnTo>
                  <a:lnTo>
                    <a:pt x="2882" y="1612"/>
                  </a:lnTo>
                  <a:lnTo>
                    <a:pt x="2858" y="1808"/>
                  </a:lnTo>
                  <a:lnTo>
                    <a:pt x="2882" y="2076"/>
                  </a:lnTo>
                  <a:lnTo>
                    <a:pt x="2956" y="2345"/>
                  </a:lnTo>
                  <a:lnTo>
                    <a:pt x="3053" y="2589"/>
                  </a:lnTo>
                  <a:lnTo>
                    <a:pt x="3175" y="2809"/>
                  </a:lnTo>
                  <a:lnTo>
                    <a:pt x="0" y="6546"/>
                  </a:lnTo>
                  <a:lnTo>
                    <a:pt x="367" y="6814"/>
                  </a:lnTo>
                  <a:lnTo>
                    <a:pt x="709" y="7132"/>
                  </a:lnTo>
                  <a:lnTo>
                    <a:pt x="3884" y="3419"/>
                  </a:lnTo>
                  <a:lnTo>
                    <a:pt x="4055" y="3493"/>
                  </a:lnTo>
                  <a:lnTo>
                    <a:pt x="4250" y="3542"/>
                  </a:lnTo>
                  <a:lnTo>
                    <a:pt x="4445" y="3566"/>
                  </a:lnTo>
                  <a:lnTo>
                    <a:pt x="4641" y="3590"/>
                  </a:lnTo>
                  <a:lnTo>
                    <a:pt x="4836" y="3566"/>
                  </a:lnTo>
                  <a:lnTo>
                    <a:pt x="5007" y="3542"/>
                  </a:lnTo>
                  <a:lnTo>
                    <a:pt x="5178" y="3517"/>
                  </a:lnTo>
                  <a:lnTo>
                    <a:pt x="5349" y="3444"/>
                  </a:lnTo>
                  <a:lnTo>
                    <a:pt x="5496" y="3371"/>
                  </a:lnTo>
                  <a:lnTo>
                    <a:pt x="5642" y="3273"/>
                  </a:lnTo>
                  <a:lnTo>
                    <a:pt x="5789" y="3175"/>
                  </a:lnTo>
                  <a:lnTo>
                    <a:pt x="5911" y="3053"/>
                  </a:lnTo>
                  <a:lnTo>
                    <a:pt x="6033" y="2931"/>
                  </a:lnTo>
                  <a:lnTo>
                    <a:pt x="6131" y="2809"/>
                  </a:lnTo>
                  <a:lnTo>
                    <a:pt x="6228" y="2638"/>
                  </a:lnTo>
                  <a:lnTo>
                    <a:pt x="6302" y="2491"/>
                  </a:lnTo>
                  <a:lnTo>
                    <a:pt x="6350" y="2320"/>
                  </a:lnTo>
                  <a:lnTo>
                    <a:pt x="6399" y="2149"/>
                  </a:lnTo>
                  <a:lnTo>
                    <a:pt x="6424" y="1979"/>
                  </a:lnTo>
                  <a:lnTo>
                    <a:pt x="6448" y="1808"/>
                  </a:lnTo>
                  <a:lnTo>
                    <a:pt x="6424" y="1612"/>
                  </a:lnTo>
                  <a:lnTo>
                    <a:pt x="6399" y="1441"/>
                  </a:lnTo>
                  <a:lnTo>
                    <a:pt x="6350" y="1270"/>
                  </a:lnTo>
                  <a:lnTo>
                    <a:pt x="6302" y="1099"/>
                  </a:lnTo>
                  <a:lnTo>
                    <a:pt x="6228" y="953"/>
                  </a:lnTo>
                  <a:lnTo>
                    <a:pt x="6131" y="806"/>
                  </a:lnTo>
                  <a:lnTo>
                    <a:pt x="6033" y="660"/>
                  </a:lnTo>
                  <a:lnTo>
                    <a:pt x="5911" y="538"/>
                  </a:lnTo>
                  <a:lnTo>
                    <a:pt x="5789" y="415"/>
                  </a:lnTo>
                  <a:lnTo>
                    <a:pt x="5642" y="318"/>
                  </a:lnTo>
                  <a:lnTo>
                    <a:pt x="5496" y="220"/>
                  </a:lnTo>
                  <a:lnTo>
                    <a:pt x="5349" y="147"/>
                  </a:lnTo>
                  <a:lnTo>
                    <a:pt x="5178" y="98"/>
                  </a:lnTo>
                  <a:lnTo>
                    <a:pt x="5007" y="49"/>
                  </a:lnTo>
                  <a:lnTo>
                    <a:pt x="4836" y="25"/>
                  </a:lnTo>
                  <a:lnTo>
                    <a:pt x="4641"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09" name="Google Shape;509;p46"/>
            <p:cNvSpPr/>
            <p:nvPr/>
          </p:nvSpPr>
          <p:spPr>
            <a:xfrm>
              <a:off x="5330925" y="4985350"/>
              <a:ext cx="128250" cy="148400"/>
            </a:xfrm>
            <a:custGeom>
              <a:avLst/>
              <a:gdLst/>
              <a:ahLst/>
              <a:cxnLst/>
              <a:rect l="l" t="t" r="r" b="b"/>
              <a:pathLst>
                <a:path w="5130" h="5936" extrusionOk="0">
                  <a:moveTo>
                    <a:pt x="1563" y="0"/>
                  </a:moveTo>
                  <a:lnTo>
                    <a:pt x="1392" y="25"/>
                  </a:lnTo>
                  <a:lnTo>
                    <a:pt x="1221" y="74"/>
                  </a:lnTo>
                  <a:lnTo>
                    <a:pt x="1075" y="147"/>
                  </a:lnTo>
                  <a:lnTo>
                    <a:pt x="904" y="220"/>
                  </a:lnTo>
                  <a:lnTo>
                    <a:pt x="757" y="318"/>
                  </a:lnTo>
                  <a:lnTo>
                    <a:pt x="635" y="416"/>
                  </a:lnTo>
                  <a:lnTo>
                    <a:pt x="513" y="538"/>
                  </a:lnTo>
                  <a:lnTo>
                    <a:pt x="391" y="660"/>
                  </a:lnTo>
                  <a:lnTo>
                    <a:pt x="293" y="806"/>
                  </a:lnTo>
                  <a:lnTo>
                    <a:pt x="196" y="953"/>
                  </a:lnTo>
                  <a:lnTo>
                    <a:pt x="122" y="1099"/>
                  </a:lnTo>
                  <a:lnTo>
                    <a:pt x="74" y="1270"/>
                  </a:lnTo>
                  <a:lnTo>
                    <a:pt x="25" y="1466"/>
                  </a:lnTo>
                  <a:lnTo>
                    <a:pt x="0" y="1637"/>
                  </a:lnTo>
                  <a:lnTo>
                    <a:pt x="0" y="1808"/>
                  </a:lnTo>
                  <a:lnTo>
                    <a:pt x="0" y="2003"/>
                  </a:lnTo>
                  <a:lnTo>
                    <a:pt x="25" y="2174"/>
                  </a:lnTo>
                  <a:lnTo>
                    <a:pt x="74" y="2345"/>
                  </a:lnTo>
                  <a:lnTo>
                    <a:pt x="147" y="2492"/>
                  </a:lnTo>
                  <a:lnTo>
                    <a:pt x="220" y="2663"/>
                  </a:lnTo>
                  <a:lnTo>
                    <a:pt x="318" y="2785"/>
                  </a:lnTo>
                  <a:lnTo>
                    <a:pt x="415" y="2931"/>
                  </a:lnTo>
                  <a:lnTo>
                    <a:pt x="538" y="3053"/>
                  </a:lnTo>
                  <a:lnTo>
                    <a:pt x="660" y="3175"/>
                  </a:lnTo>
                  <a:lnTo>
                    <a:pt x="806" y="3273"/>
                  </a:lnTo>
                  <a:lnTo>
                    <a:pt x="953" y="3371"/>
                  </a:lnTo>
                  <a:lnTo>
                    <a:pt x="1099" y="3444"/>
                  </a:lnTo>
                  <a:lnTo>
                    <a:pt x="1270" y="3493"/>
                  </a:lnTo>
                  <a:lnTo>
                    <a:pt x="1466" y="3542"/>
                  </a:lnTo>
                  <a:lnTo>
                    <a:pt x="1710" y="3566"/>
                  </a:lnTo>
                  <a:lnTo>
                    <a:pt x="1979" y="3566"/>
                  </a:lnTo>
                  <a:lnTo>
                    <a:pt x="2223" y="3517"/>
                  </a:lnTo>
                  <a:lnTo>
                    <a:pt x="2467" y="3444"/>
                  </a:lnTo>
                  <a:lnTo>
                    <a:pt x="4396" y="5935"/>
                  </a:lnTo>
                  <a:lnTo>
                    <a:pt x="4738" y="5642"/>
                  </a:lnTo>
                  <a:lnTo>
                    <a:pt x="5129" y="5374"/>
                  </a:lnTo>
                  <a:lnTo>
                    <a:pt x="3200" y="2858"/>
                  </a:lnTo>
                  <a:lnTo>
                    <a:pt x="3322" y="2687"/>
                  </a:lnTo>
                  <a:lnTo>
                    <a:pt x="3419" y="2516"/>
                  </a:lnTo>
                  <a:lnTo>
                    <a:pt x="3493" y="2321"/>
                  </a:lnTo>
                  <a:lnTo>
                    <a:pt x="3542" y="2101"/>
                  </a:lnTo>
                  <a:lnTo>
                    <a:pt x="3566" y="1930"/>
                  </a:lnTo>
                  <a:lnTo>
                    <a:pt x="3566" y="1734"/>
                  </a:lnTo>
                  <a:lnTo>
                    <a:pt x="3566" y="1564"/>
                  </a:lnTo>
                  <a:lnTo>
                    <a:pt x="3517" y="1393"/>
                  </a:lnTo>
                  <a:lnTo>
                    <a:pt x="3468" y="1222"/>
                  </a:lnTo>
                  <a:lnTo>
                    <a:pt x="3419" y="1075"/>
                  </a:lnTo>
                  <a:lnTo>
                    <a:pt x="3346" y="904"/>
                  </a:lnTo>
                  <a:lnTo>
                    <a:pt x="3249" y="758"/>
                  </a:lnTo>
                  <a:lnTo>
                    <a:pt x="3151" y="635"/>
                  </a:lnTo>
                  <a:lnTo>
                    <a:pt x="3029" y="513"/>
                  </a:lnTo>
                  <a:lnTo>
                    <a:pt x="2907" y="391"/>
                  </a:lnTo>
                  <a:lnTo>
                    <a:pt x="2760" y="294"/>
                  </a:lnTo>
                  <a:lnTo>
                    <a:pt x="2614" y="196"/>
                  </a:lnTo>
                  <a:lnTo>
                    <a:pt x="2443" y="123"/>
                  </a:lnTo>
                  <a:lnTo>
                    <a:pt x="2272" y="74"/>
                  </a:lnTo>
                  <a:lnTo>
                    <a:pt x="2101" y="25"/>
                  </a:lnTo>
                  <a:lnTo>
                    <a:pt x="1930"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10" name="Google Shape;510;p46"/>
            <p:cNvSpPr/>
            <p:nvPr/>
          </p:nvSpPr>
          <p:spPr>
            <a:xfrm>
              <a:off x="5241175" y="5241175"/>
              <a:ext cx="180125" cy="109325"/>
            </a:xfrm>
            <a:custGeom>
              <a:avLst/>
              <a:gdLst/>
              <a:ahLst/>
              <a:cxnLst/>
              <a:rect l="l" t="t" r="r" b="b"/>
              <a:pathLst>
                <a:path w="7205" h="4373" extrusionOk="0">
                  <a:moveTo>
                    <a:pt x="6839" y="1"/>
                  </a:moveTo>
                  <a:lnTo>
                    <a:pt x="3224" y="1491"/>
                  </a:lnTo>
                  <a:lnTo>
                    <a:pt x="3102" y="1368"/>
                  </a:lnTo>
                  <a:lnTo>
                    <a:pt x="2980" y="1246"/>
                  </a:lnTo>
                  <a:lnTo>
                    <a:pt x="2858" y="1124"/>
                  </a:lnTo>
                  <a:lnTo>
                    <a:pt x="2687" y="1026"/>
                  </a:lnTo>
                  <a:lnTo>
                    <a:pt x="2540" y="953"/>
                  </a:lnTo>
                  <a:lnTo>
                    <a:pt x="2369" y="880"/>
                  </a:lnTo>
                  <a:lnTo>
                    <a:pt x="2198" y="831"/>
                  </a:lnTo>
                  <a:lnTo>
                    <a:pt x="2027" y="807"/>
                  </a:lnTo>
                  <a:lnTo>
                    <a:pt x="1856" y="782"/>
                  </a:lnTo>
                  <a:lnTo>
                    <a:pt x="1685" y="807"/>
                  </a:lnTo>
                  <a:lnTo>
                    <a:pt x="1514" y="807"/>
                  </a:lnTo>
                  <a:lnTo>
                    <a:pt x="1343" y="856"/>
                  </a:lnTo>
                  <a:lnTo>
                    <a:pt x="1172" y="904"/>
                  </a:lnTo>
                  <a:lnTo>
                    <a:pt x="1026" y="978"/>
                  </a:lnTo>
                  <a:lnTo>
                    <a:pt x="879" y="1051"/>
                  </a:lnTo>
                  <a:lnTo>
                    <a:pt x="733" y="1149"/>
                  </a:lnTo>
                  <a:lnTo>
                    <a:pt x="586" y="1271"/>
                  </a:lnTo>
                  <a:lnTo>
                    <a:pt x="464" y="1393"/>
                  </a:lnTo>
                  <a:lnTo>
                    <a:pt x="342" y="1515"/>
                  </a:lnTo>
                  <a:lnTo>
                    <a:pt x="244" y="1686"/>
                  </a:lnTo>
                  <a:lnTo>
                    <a:pt x="171" y="1832"/>
                  </a:lnTo>
                  <a:lnTo>
                    <a:pt x="98" y="2003"/>
                  </a:lnTo>
                  <a:lnTo>
                    <a:pt x="49" y="2174"/>
                  </a:lnTo>
                  <a:lnTo>
                    <a:pt x="25" y="2345"/>
                  </a:lnTo>
                  <a:lnTo>
                    <a:pt x="0" y="2516"/>
                  </a:lnTo>
                  <a:lnTo>
                    <a:pt x="0" y="2687"/>
                  </a:lnTo>
                  <a:lnTo>
                    <a:pt x="25" y="2858"/>
                  </a:lnTo>
                  <a:lnTo>
                    <a:pt x="73" y="3029"/>
                  </a:lnTo>
                  <a:lnTo>
                    <a:pt x="122" y="3200"/>
                  </a:lnTo>
                  <a:lnTo>
                    <a:pt x="195" y="3347"/>
                  </a:lnTo>
                  <a:lnTo>
                    <a:pt x="269" y="3518"/>
                  </a:lnTo>
                  <a:lnTo>
                    <a:pt x="366" y="3640"/>
                  </a:lnTo>
                  <a:lnTo>
                    <a:pt x="464" y="3786"/>
                  </a:lnTo>
                  <a:lnTo>
                    <a:pt x="611" y="3908"/>
                  </a:lnTo>
                  <a:lnTo>
                    <a:pt x="733" y="4031"/>
                  </a:lnTo>
                  <a:lnTo>
                    <a:pt x="904" y="4128"/>
                  </a:lnTo>
                  <a:lnTo>
                    <a:pt x="1050" y="4201"/>
                  </a:lnTo>
                  <a:lnTo>
                    <a:pt x="1221" y="4275"/>
                  </a:lnTo>
                  <a:lnTo>
                    <a:pt x="1392" y="4324"/>
                  </a:lnTo>
                  <a:lnTo>
                    <a:pt x="1563" y="4348"/>
                  </a:lnTo>
                  <a:lnTo>
                    <a:pt x="1734" y="4372"/>
                  </a:lnTo>
                  <a:lnTo>
                    <a:pt x="1905" y="4372"/>
                  </a:lnTo>
                  <a:lnTo>
                    <a:pt x="2076" y="4348"/>
                  </a:lnTo>
                  <a:lnTo>
                    <a:pt x="2247" y="4299"/>
                  </a:lnTo>
                  <a:lnTo>
                    <a:pt x="2418" y="4250"/>
                  </a:lnTo>
                  <a:lnTo>
                    <a:pt x="2565" y="4201"/>
                  </a:lnTo>
                  <a:lnTo>
                    <a:pt x="2711" y="4104"/>
                  </a:lnTo>
                  <a:lnTo>
                    <a:pt x="2858" y="4006"/>
                  </a:lnTo>
                  <a:lnTo>
                    <a:pt x="3004" y="3908"/>
                  </a:lnTo>
                  <a:lnTo>
                    <a:pt x="3126" y="3786"/>
                  </a:lnTo>
                  <a:lnTo>
                    <a:pt x="3248" y="3640"/>
                  </a:lnTo>
                  <a:lnTo>
                    <a:pt x="3346" y="3493"/>
                  </a:lnTo>
                  <a:lnTo>
                    <a:pt x="3468" y="3200"/>
                  </a:lnTo>
                  <a:lnTo>
                    <a:pt x="3541" y="2931"/>
                  </a:lnTo>
                  <a:lnTo>
                    <a:pt x="3590" y="2638"/>
                  </a:lnTo>
                  <a:lnTo>
                    <a:pt x="3566" y="2345"/>
                  </a:lnTo>
                  <a:lnTo>
                    <a:pt x="7205" y="856"/>
                  </a:lnTo>
                  <a:lnTo>
                    <a:pt x="6985" y="440"/>
                  </a:lnTo>
                  <a:lnTo>
                    <a:pt x="6839"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11" name="Google Shape;511;p46"/>
            <p:cNvSpPr/>
            <p:nvPr/>
          </p:nvSpPr>
          <p:spPr>
            <a:xfrm>
              <a:off x="5461575" y="5316900"/>
              <a:ext cx="89175" cy="159975"/>
            </a:xfrm>
            <a:custGeom>
              <a:avLst/>
              <a:gdLst/>
              <a:ahLst/>
              <a:cxnLst/>
              <a:rect l="l" t="t" r="r" b="b"/>
              <a:pathLst>
                <a:path w="3567" h="6399" extrusionOk="0">
                  <a:moveTo>
                    <a:pt x="1491" y="0"/>
                  </a:moveTo>
                  <a:lnTo>
                    <a:pt x="1393" y="2858"/>
                  </a:lnTo>
                  <a:lnTo>
                    <a:pt x="1198" y="2907"/>
                  </a:lnTo>
                  <a:lnTo>
                    <a:pt x="1002" y="3004"/>
                  </a:lnTo>
                  <a:lnTo>
                    <a:pt x="807" y="3102"/>
                  </a:lnTo>
                  <a:lnTo>
                    <a:pt x="636" y="3224"/>
                  </a:lnTo>
                  <a:lnTo>
                    <a:pt x="489" y="3346"/>
                  </a:lnTo>
                  <a:lnTo>
                    <a:pt x="392" y="3493"/>
                  </a:lnTo>
                  <a:lnTo>
                    <a:pt x="269" y="3639"/>
                  </a:lnTo>
                  <a:lnTo>
                    <a:pt x="196" y="3786"/>
                  </a:lnTo>
                  <a:lnTo>
                    <a:pt x="123" y="3932"/>
                  </a:lnTo>
                  <a:lnTo>
                    <a:pt x="74" y="4103"/>
                  </a:lnTo>
                  <a:lnTo>
                    <a:pt x="25" y="4274"/>
                  </a:lnTo>
                  <a:lnTo>
                    <a:pt x="1" y="4445"/>
                  </a:lnTo>
                  <a:lnTo>
                    <a:pt x="1" y="4616"/>
                  </a:lnTo>
                  <a:lnTo>
                    <a:pt x="1" y="4787"/>
                  </a:lnTo>
                  <a:lnTo>
                    <a:pt x="25" y="4958"/>
                  </a:lnTo>
                  <a:lnTo>
                    <a:pt x="74" y="5129"/>
                  </a:lnTo>
                  <a:lnTo>
                    <a:pt x="123" y="5276"/>
                  </a:lnTo>
                  <a:lnTo>
                    <a:pt x="196" y="5447"/>
                  </a:lnTo>
                  <a:lnTo>
                    <a:pt x="294" y="5593"/>
                  </a:lnTo>
                  <a:lnTo>
                    <a:pt x="416" y="5740"/>
                  </a:lnTo>
                  <a:lnTo>
                    <a:pt x="538" y="5886"/>
                  </a:lnTo>
                  <a:lnTo>
                    <a:pt x="660" y="6008"/>
                  </a:lnTo>
                  <a:lnTo>
                    <a:pt x="807" y="6106"/>
                  </a:lnTo>
                  <a:lnTo>
                    <a:pt x="953" y="6179"/>
                  </a:lnTo>
                  <a:lnTo>
                    <a:pt x="1124" y="6252"/>
                  </a:lnTo>
                  <a:lnTo>
                    <a:pt x="1271" y="6326"/>
                  </a:lnTo>
                  <a:lnTo>
                    <a:pt x="1442" y="6350"/>
                  </a:lnTo>
                  <a:lnTo>
                    <a:pt x="1613" y="6375"/>
                  </a:lnTo>
                  <a:lnTo>
                    <a:pt x="1784" y="6399"/>
                  </a:lnTo>
                  <a:lnTo>
                    <a:pt x="1955" y="6375"/>
                  </a:lnTo>
                  <a:lnTo>
                    <a:pt x="2126" y="6350"/>
                  </a:lnTo>
                  <a:lnTo>
                    <a:pt x="2297" y="6301"/>
                  </a:lnTo>
                  <a:lnTo>
                    <a:pt x="2468" y="6252"/>
                  </a:lnTo>
                  <a:lnTo>
                    <a:pt x="2614" y="6179"/>
                  </a:lnTo>
                  <a:lnTo>
                    <a:pt x="2785" y="6082"/>
                  </a:lnTo>
                  <a:lnTo>
                    <a:pt x="2932" y="5984"/>
                  </a:lnTo>
                  <a:lnTo>
                    <a:pt x="3054" y="5862"/>
                  </a:lnTo>
                  <a:lnTo>
                    <a:pt x="3176" y="5715"/>
                  </a:lnTo>
                  <a:lnTo>
                    <a:pt x="3273" y="5569"/>
                  </a:lnTo>
                  <a:lnTo>
                    <a:pt x="3371" y="5422"/>
                  </a:lnTo>
                  <a:lnTo>
                    <a:pt x="3444" y="5276"/>
                  </a:lnTo>
                  <a:lnTo>
                    <a:pt x="3493" y="5105"/>
                  </a:lnTo>
                  <a:lnTo>
                    <a:pt x="3542" y="4934"/>
                  </a:lnTo>
                  <a:lnTo>
                    <a:pt x="3567" y="4763"/>
                  </a:lnTo>
                  <a:lnTo>
                    <a:pt x="3567" y="4592"/>
                  </a:lnTo>
                  <a:lnTo>
                    <a:pt x="3567" y="4421"/>
                  </a:lnTo>
                  <a:lnTo>
                    <a:pt x="3542" y="4250"/>
                  </a:lnTo>
                  <a:lnTo>
                    <a:pt x="3493" y="4079"/>
                  </a:lnTo>
                  <a:lnTo>
                    <a:pt x="3420" y="3908"/>
                  </a:lnTo>
                  <a:lnTo>
                    <a:pt x="3347" y="3761"/>
                  </a:lnTo>
                  <a:lnTo>
                    <a:pt x="3273" y="3615"/>
                  </a:lnTo>
                  <a:lnTo>
                    <a:pt x="3151" y="3468"/>
                  </a:lnTo>
                  <a:lnTo>
                    <a:pt x="2980" y="3273"/>
                  </a:lnTo>
                  <a:lnTo>
                    <a:pt x="2761" y="3102"/>
                  </a:lnTo>
                  <a:lnTo>
                    <a:pt x="2541" y="2980"/>
                  </a:lnTo>
                  <a:lnTo>
                    <a:pt x="2321" y="2907"/>
                  </a:lnTo>
                  <a:lnTo>
                    <a:pt x="2419" y="25"/>
                  </a:lnTo>
                  <a:lnTo>
                    <a:pt x="2419" y="25"/>
                  </a:lnTo>
                  <a:lnTo>
                    <a:pt x="2126" y="49"/>
                  </a:lnTo>
                  <a:lnTo>
                    <a:pt x="1808" y="25"/>
                  </a:lnTo>
                  <a:lnTo>
                    <a:pt x="1491"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12" name="Google Shape;512;p46"/>
            <p:cNvSpPr/>
            <p:nvPr/>
          </p:nvSpPr>
          <p:spPr>
            <a:xfrm>
              <a:off x="5619100" y="5194175"/>
              <a:ext cx="161850" cy="89775"/>
            </a:xfrm>
            <a:custGeom>
              <a:avLst/>
              <a:gdLst/>
              <a:ahLst/>
              <a:cxnLst/>
              <a:rect l="l" t="t" r="r" b="b"/>
              <a:pathLst>
                <a:path w="6474" h="3591" extrusionOk="0">
                  <a:moveTo>
                    <a:pt x="4592" y="0"/>
                  </a:moveTo>
                  <a:lnTo>
                    <a:pt x="4422" y="25"/>
                  </a:lnTo>
                  <a:lnTo>
                    <a:pt x="4251" y="73"/>
                  </a:lnTo>
                  <a:lnTo>
                    <a:pt x="4080" y="122"/>
                  </a:lnTo>
                  <a:lnTo>
                    <a:pt x="3884" y="196"/>
                  </a:lnTo>
                  <a:lnTo>
                    <a:pt x="3713" y="293"/>
                  </a:lnTo>
                  <a:lnTo>
                    <a:pt x="3567" y="391"/>
                  </a:lnTo>
                  <a:lnTo>
                    <a:pt x="3420" y="513"/>
                  </a:lnTo>
                  <a:lnTo>
                    <a:pt x="3298" y="660"/>
                  </a:lnTo>
                  <a:lnTo>
                    <a:pt x="3200" y="806"/>
                  </a:lnTo>
                  <a:lnTo>
                    <a:pt x="3103" y="953"/>
                  </a:lnTo>
                  <a:lnTo>
                    <a:pt x="3029" y="1124"/>
                  </a:lnTo>
                  <a:lnTo>
                    <a:pt x="99" y="757"/>
                  </a:lnTo>
                  <a:lnTo>
                    <a:pt x="74" y="1221"/>
                  </a:lnTo>
                  <a:lnTo>
                    <a:pt x="1" y="1661"/>
                  </a:lnTo>
                  <a:lnTo>
                    <a:pt x="2907" y="2027"/>
                  </a:lnTo>
                  <a:lnTo>
                    <a:pt x="2932" y="2223"/>
                  </a:lnTo>
                  <a:lnTo>
                    <a:pt x="3005" y="2418"/>
                  </a:lnTo>
                  <a:lnTo>
                    <a:pt x="3078" y="2565"/>
                  </a:lnTo>
                  <a:lnTo>
                    <a:pt x="3152" y="2736"/>
                  </a:lnTo>
                  <a:lnTo>
                    <a:pt x="3249" y="2882"/>
                  </a:lnTo>
                  <a:lnTo>
                    <a:pt x="3371" y="3004"/>
                  </a:lnTo>
                  <a:lnTo>
                    <a:pt x="3493" y="3126"/>
                  </a:lnTo>
                  <a:lnTo>
                    <a:pt x="3616" y="3248"/>
                  </a:lnTo>
                  <a:lnTo>
                    <a:pt x="3762" y="3346"/>
                  </a:lnTo>
                  <a:lnTo>
                    <a:pt x="3909" y="3419"/>
                  </a:lnTo>
                  <a:lnTo>
                    <a:pt x="4080" y="3493"/>
                  </a:lnTo>
                  <a:lnTo>
                    <a:pt x="4251" y="3541"/>
                  </a:lnTo>
                  <a:lnTo>
                    <a:pt x="4422" y="3566"/>
                  </a:lnTo>
                  <a:lnTo>
                    <a:pt x="4592" y="3590"/>
                  </a:lnTo>
                  <a:lnTo>
                    <a:pt x="4763" y="3590"/>
                  </a:lnTo>
                  <a:lnTo>
                    <a:pt x="4934" y="3566"/>
                  </a:lnTo>
                  <a:lnTo>
                    <a:pt x="5105" y="3541"/>
                  </a:lnTo>
                  <a:lnTo>
                    <a:pt x="5276" y="3468"/>
                  </a:lnTo>
                  <a:lnTo>
                    <a:pt x="5447" y="3419"/>
                  </a:lnTo>
                  <a:lnTo>
                    <a:pt x="5618" y="3322"/>
                  </a:lnTo>
                  <a:lnTo>
                    <a:pt x="5765" y="3224"/>
                  </a:lnTo>
                  <a:lnTo>
                    <a:pt x="5887" y="3102"/>
                  </a:lnTo>
                  <a:lnTo>
                    <a:pt x="6009" y="2980"/>
                  </a:lnTo>
                  <a:lnTo>
                    <a:pt x="6131" y="2858"/>
                  </a:lnTo>
                  <a:lnTo>
                    <a:pt x="6204" y="2711"/>
                  </a:lnTo>
                  <a:lnTo>
                    <a:pt x="6302" y="2565"/>
                  </a:lnTo>
                  <a:lnTo>
                    <a:pt x="6351" y="2394"/>
                  </a:lnTo>
                  <a:lnTo>
                    <a:pt x="6400" y="2223"/>
                  </a:lnTo>
                  <a:lnTo>
                    <a:pt x="6449" y="2076"/>
                  </a:lnTo>
                  <a:lnTo>
                    <a:pt x="6473" y="1881"/>
                  </a:lnTo>
                  <a:lnTo>
                    <a:pt x="6473" y="1710"/>
                  </a:lnTo>
                  <a:lnTo>
                    <a:pt x="6449" y="1539"/>
                  </a:lnTo>
                  <a:lnTo>
                    <a:pt x="6424" y="1368"/>
                  </a:lnTo>
                  <a:lnTo>
                    <a:pt x="6351" y="1197"/>
                  </a:lnTo>
                  <a:lnTo>
                    <a:pt x="6278" y="1026"/>
                  </a:lnTo>
                  <a:lnTo>
                    <a:pt x="6204" y="855"/>
                  </a:lnTo>
                  <a:lnTo>
                    <a:pt x="6107" y="708"/>
                  </a:lnTo>
                  <a:lnTo>
                    <a:pt x="5985" y="586"/>
                  </a:lnTo>
                  <a:lnTo>
                    <a:pt x="5862" y="464"/>
                  </a:lnTo>
                  <a:lnTo>
                    <a:pt x="5740" y="342"/>
                  </a:lnTo>
                  <a:lnTo>
                    <a:pt x="5594" y="269"/>
                  </a:lnTo>
                  <a:lnTo>
                    <a:pt x="5447" y="171"/>
                  </a:lnTo>
                  <a:lnTo>
                    <a:pt x="5276" y="122"/>
                  </a:lnTo>
                  <a:lnTo>
                    <a:pt x="5105" y="73"/>
                  </a:lnTo>
                  <a:lnTo>
                    <a:pt x="4934" y="25"/>
                  </a:lnTo>
                  <a:lnTo>
                    <a:pt x="4763" y="25"/>
                  </a:lnTo>
                  <a:lnTo>
                    <a:pt x="4592" y="0"/>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sp>
          <p:nvSpPr>
            <p:cNvPr id="513" name="Google Shape;513;p46"/>
            <p:cNvSpPr/>
            <p:nvPr/>
          </p:nvSpPr>
          <p:spPr>
            <a:xfrm>
              <a:off x="5420075" y="5116000"/>
              <a:ext cx="189300" cy="189925"/>
            </a:xfrm>
            <a:custGeom>
              <a:avLst/>
              <a:gdLst/>
              <a:ahLst/>
              <a:cxnLst/>
              <a:rect l="l" t="t" r="r" b="b"/>
              <a:pathLst>
                <a:path w="7572" h="7597" extrusionOk="0">
                  <a:moveTo>
                    <a:pt x="3786" y="1"/>
                  </a:moveTo>
                  <a:lnTo>
                    <a:pt x="3395" y="25"/>
                  </a:lnTo>
                  <a:lnTo>
                    <a:pt x="3028" y="74"/>
                  </a:lnTo>
                  <a:lnTo>
                    <a:pt x="2662" y="172"/>
                  </a:lnTo>
                  <a:lnTo>
                    <a:pt x="2320" y="294"/>
                  </a:lnTo>
                  <a:lnTo>
                    <a:pt x="1978" y="465"/>
                  </a:lnTo>
                  <a:lnTo>
                    <a:pt x="1661" y="660"/>
                  </a:lnTo>
                  <a:lnTo>
                    <a:pt x="1392" y="880"/>
                  </a:lnTo>
                  <a:lnTo>
                    <a:pt x="1123" y="1124"/>
                  </a:lnTo>
                  <a:lnTo>
                    <a:pt x="879" y="1393"/>
                  </a:lnTo>
                  <a:lnTo>
                    <a:pt x="659" y="1686"/>
                  </a:lnTo>
                  <a:lnTo>
                    <a:pt x="464" y="1979"/>
                  </a:lnTo>
                  <a:lnTo>
                    <a:pt x="293" y="2321"/>
                  </a:lnTo>
                  <a:lnTo>
                    <a:pt x="171" y="2663"/>
                  </a:lnTo>
                  <a:lnTo>
                    <a:pt x="73" y="3029"/>
                  </a:lnTo>
                  <a:lnTo>
                    <a:pt x="24" y="3420"/>
                  </a:lnTo>
                  <a:lnTo>
                    <a:pt x="0" y="3787"/>
                  </a:lnTo>
                  <a:lnTo>
                    <a:pt x="24" y="4177"/>
                  </a:lnTo>
                  <a:lnTo>
                    <a:pt x="73" y="4568"/>
                  </a:lnTo>
                  <a:lnTo>
                    <a:pt x="171" y="4934"/>
                  </a:lnTo>
                  <a:lnTo>
                    <a:pt x="293" y="5276"/>
                  </a:lnTo>
                  <a:lnTo>
                    <a:pt x="464" y="5594"/>
                  </a:lnTo>
                  <a:lnTo>
                    <a:pt x="659" y="5911"/>
                  </a:lnTo>
                  <a:lnTo>
                    <a:pt x="879" y="6204"/>
                  </a:lnTo>
                  <a:lnTo>
                    <a:pt x="1123" y="6473"/>
                  </a:lnTo>
                  <a:lnTo>
                    <a:pt x="1392" y="6717"/>
                  </a:lnTo>
                  <a:lnTo>
                    <a:pt x="1661" y="6937"/>
                  </a:lnTo>
                  <a:lnTo>
                    <a:pt x="1978" y="7133"/>
                  </a:lnTo>
                  <a:lnTo>
                    <a:pt x="2320" y="7279"/>
                  </a:lnTo>
                  <a:lnTo>
                    <a:pt x="2662" y="7426"/>
                  </a:lnTo>
                  <a:lnTo>
                    <a:pt x="3028" y="7499"/>
                  </a:lnTo>
                  <a:lnTo>
                    <a:pt x="3395" y="7572"/>
                  </a:lnTo>
                  <a:lnTo>
                    <a:pt x="3786" y="7597"/>
                  </a:lnTo>
                  <a:lnTo>
                    <a:pt x="4176" y="7572"/>
                  </a:lnTo>
                  <a:lnTo>
                    <a:pt x="4567" y="7499"/>
                  </a:lnTo>
                  <a:lnTo>
                    <a:pt x="4909" y="7426"/>
                  </a:lnTo>
                  <a:lnTo>
                    <a:pt x="5275" y="7279"/>
                  </a:lnTo>
                  <a:lnTo>
                    <a:pt x="5593" y="7133"/>
                  </a:lnTo>
                  <a:lnTo>
                    <a:pt x="5910" y="6937"/>
                  </a:lnTo>
                  <a:lnTo>
                    <a:pt x="6203" y="6717"/>
                  </a:lnTo>
                  <a:lnTo>
                    <a:pt x="6472" y="6473"/>
                  </a:lnTo>
                  <a:lnTo>
                    <a:pt x="6716" y="6204"/>
                  </a:lnTo>
                  <a:lnTo>
                    <a:pt x="6936" y="5911"/>
                  </a:lnTo>
                  <a:lnTo>
                    <a:pt x="7132" y="5594"/>
                  </a:lnTo>
                  <a:lnTo>
                    <a:pt x="7278" y="5276"/>
                  </a:lnTo>
                  <a:lnTo>
                    <a:pt x="7425" y="4934"/>
                  </a:lnTo>
                  <a:lnTo>
                    <a:pt x="7498" y="4568"/>
                  </a:lnTo>
                  <a:lnTo>
                    <a:pt x="7571" y="4177"/>
                  </a:lnTo>
                  <a:lnTo>
                    <a:pt x="7571" y="3787"/>
                  </a:lnTo>
                  <a:lnTo>
                    <a:pt x="7571" y="3420"/>
                  </a:lnTo>
                  <a:lnTo>
                    <a:pt x="7498" y="3029"/>
                  </a:lnTo>
                  <a:lnTo>
                    <a:pt x="7425" y="2663"/>
                  </a:lnTo>
                  <a:lnTo>
                    <a:pt x="7278" y="2321"/>
                  </a:lnTo>
                  <a:lnTo>
                    <a:pt x="7132" y="1979"/>
                  </a:lnTo>
                  <a:lnTo>
                    <a:pt x="6936" y="1686"/>
                  </a:lnTo>
                  <a:lnTo>
                    <a:pt x="6716" y="1393"/>
                  </a:lnTo>
                  <a:lnTo>
                    <a:pt x="6472" y="1124"/>
                  </a:lnTo>
                  <a:lnTo>
                    <a:pt x="6203" y="880"/>
                  </a:lnTo>
                  <a:lnTo>
                    <a:pt x="5910" y="660"/>
                  </a:lnTo>
                  <a:lnTo>
                    <a:pt x="5593" y="465"/>
                  </a:lnTo>
                  <a:lnTo>
                    <a:pt x="5275" y="294"/>
                  </a:lnTo>
                  <a:lnTo>
                    <a:pt x="4909" y="172"/>
                  </a:lnTo>
                  <a:lnTo>
                    <a:pt x="4567" y="74"/>
                  </a:lnTo>
                  <a:lnTo>
                    <a:pt x="4176" y="25"/>
                  </a:lnTo>
                  <a:lnTo>
                    <a:pt x="3786" y="1"/>
                  </a:ln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sz="1800">
                <a:solidFill>
                  <a:schemeClr val="dk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17"/>
        <p:cNvGrpSpPr/>
        <p:nvPr/>
      </p:nvGrpSpPr>
      <p:grpSpPr>
        <a:xfrm>
          <a:off x="0" y="0"/>
          <a:ext cx="0" cy="0"/>
          <a:chOff x="0" y="0"/>
          <a:chExt cx="0" cy="0"/>
        </a:xfrm>
      </p:grpSpPr>
      <p:sp>
        <p:nvSpPr>
          <p:cNvPr id="518" name="Google Shape;518;p47"/>
          <p:cNvSpPr txBox="1">
            <a:spLocks noGrp="1"/>
          </p:cNvSpPr>
          <p:nvPr>
            <p:ph type="title"/>
          </p:nvPr>
        </p:nvSpPr>
        <p:spPr>
          <a:xfrm>
            <a:off x="548700" y="354712"/>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dirty="0">
                <a:cs typeface="B Nazanin" panose="00000700000000000000" pitchFamily="2" charset="-78"/>
              </a:rPr>
              <a:t>قیف</a:t>
            </a:r>
            <a:endParaRPr dirty="0">
              <a:cs typeface="B Nazanin" panose="00000700000000000000" pitchFamily="2" charset="-78"/>
            </a:endParaRPr>
          </a:p>
        </p:txBody>
      </p:sp>
      <p:sp>
        <p:nvSpPr>
          <p:cNvPr id="519" name="Google Shape;519;p47"/>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33</a:t>
            </a:fld>
            <a:endParaRPr>
              <a:cs typeface="B Nazanin" panose="00000700000000000000" pitchFamily="2" charset="-78"/>
            </a:endParaRPr>
          </a:p>
        </p:txBody>
      </p:sp>
      <p:grpSp>
        <p:nvGrpSpPr>
          <p:cNvPr id="520" name="Google Shape;520;p47"/>
          <p:cNvGrpSpPr/>
          <p:nvPr/>
        </p:nvGrpSpPr>
        <p:grpSpPr>
          <a:xfrm>
            <a:off x="1811767" y="1210257"/>
            <a:ext cx="3028850" cy="2722994"/>
            <a:chOff x="3778727" y="4460423"/>
            <a:chExt cx="720160" cy="647438"/>
          </a:xfrm>
        </p:grpSpPr>
        <p:sp>
          <p:nvSpPr>
            <p:cNvPr id="521" name="Google Shape;521;p47"/>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Open Sans"/>
                  <a:ea typeface="Open Sans"/>
                  <a:cs typeface="B Nazanin" panose="00000700000000000000" pitchFamily="2" charset="-78"/>
                  <a:sym typeface="Open Sans"/>
                </a:rPr>
                <a:t>خرید</a:t>
              </a:r>
              <a:endParaRPr sz="1200" b="1" i="0" u="none" strike="noStrike" cap="none" dirty="0">
                <a:solidFill>
                  <a:schemeClr val="lt1"/>
                </a:solidFill>
                <a:latin typeface="Open Sans"/>
                <a:ea typeface="Open Sans"/>
                <a:cs typeface="B Nazanin" panose="00000700000000000000" pitchFamily="2" charset="-78"/>
                <a:sym typeface="Open Sans"/>
              </a:endParaRPr>
            </a:p>
          </p:txBody>
        </p:sp>
        <p:sp>
          <p:nvSpPr>
            <p:cNvPr id="522" name="Google Shape;522;p47"/>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Open Sans"/>
                  <a:ea typeface="Open Sans"/>
                  <a:cs typeface="B Nazanin" panose="00000700000000000000" pitchFamily="2" charset="-78"/>
                  <a:sym typeface="Open Sans"/>
                </a:rPr>
                <a:t>وفاداری</a:t>
              </a:r>
              <a:endParaRPr sz="1200" b="1" i="0" u="none" strike="noStrike" cap="none" dirty="0">
                <a:solidFill>
                  <a:schemeClr val="lt1"/>
                </a:solidFill>
                <a:latin typeface="Open Sans"/>
                <a:ea typeface="Open Sans"/>
                <a:cs typeface="B Nazanin" panose="00000700000000000000" pitchFamily="2" charset="-78"/>
                <a:sym typeface="Open Sans"/>
              </a:endParaRPr>
            </a:p>
          </p:txBody>
        </p:sp>
        <p:sp>
          <p:nvSpPr>
            <p:cNvPr id="523" name="Google Shape;523;p47"/>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Open Sans"/>
                  <a:ea typeface="Open Sans"/>
                  <a:cs typeface="B Nazanin" panose="00000700000000000000" pitchFamily="2" charset="-78"/>
                  <a:sym typeface="Open Sans"/>
                </a:rPr>
                <a:t>اطلاع</a:t>
              </a:r>
              <a:endParaRPr sz="1200" b="1" i="0" u="none" strike="noStrike" cap="none" dirty="0">
                <a:solidFill>
                  <a:schemeClr val="lt1"/>
                </a:solidFill>
                <a:latin typeface="Open Sans"/>
                <a:ea typeface="Open Sans"/>
                <a:cs typeface="B Nazanin" panose="00000700000000000000" pitchFamily="2" charset="-78"/>
                <a:sym typeface="Open Sans"/>
              </a:endParaRPr>
            </a:p>
          </p:txBody>
        </p:sp>
        <p:sp>
          <p:nvSpPr>
            <p:cNvPr id="524" name="Google Shape;524;p47"/>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Open Sans"/>
                  <a:ea typeface="Open Sans"/>
                  <a:cs typeface="B Nazanin" panose="00000700000000000000" pitchFamily="2" charset="-78"/>
                  <a:sym typeface="Open Sans"/>
                </a:rPr>
                <a:t>ارزیابی</a:t>
              </a:r>
              <a:endParaRPr sz="1200" b="1" i="0" u="none" strike="noStrike" cap="none" dirty="0">
                <a:solidFill>
                  <a:schemeClr val="lt1"/>
                </a:solidFill>
                <a:latin typeface="Open Sans"/>
                <a:ea typeface="Open Sans"/>
                <a:cs typeface="B Nazanin" panose="00000700000000000000" pitchFamily="2" charset="-78"/>
                <a:sym typeface="Open Sans"/>
              </a:endParaRPr>
            </a:p>
          </p:txBody>
        </p:sp>
        <p:sp>
          <p:nvSpPr>
            <p:cNvPr id="525" name="Google Shape;525;p47"/>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Open Sans"/>
                  <a:ea typeface="Open Sans"/>
                  <a:cs typeface="B Nazanin" panose="00000700000000000000" pitchFamily="2" charset="-78"/>
                  <a:sym typeface="Open Sans"/>
                </a:rPr>
                <a:t>کشف</a:t>
              </a:r>
              <a:endParaRPr sz="1200" b="1" i="0" u="none" strike="noStrike" cap="none" dirty="0">
                <a:solidFill>
                  <a:schemeClr val="lt1"/>
                </a:solidFill>
                <a:latin typeface="Open Sans"/>
                <a:ea typeface="Open Sans"/>
                <a:cs typeface="B Nazanin" panose="00000700000000000000" pitchFamily="2" charset="-78"/>
                <a:sym typeface="Open Sans"/>
              </a:endParaRPr>
            </a:p>
          </p:txBody>
        </p:sp>
        <p:sp>
          <p:nvSpPr>
            <p:cNvPr id="526" name="Google Shape;526;p47"/>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Open Sans"/>
                  <a:ea typeface="Open Sans"/>
                  <a:cs typeface="B Nazanin" panose="00000700000000000000" pitchFamily="2" charset="-78"/>
                  <a:sym typeface="Open Sans"/>
                </a:rPr>
                <a:t>قصد</a:t>
              </a:r>
              <a:endParaRPr sz="1200" b="1" i="0" u="none" strike="noStrike" cap="none" dirty="0">
                <a:solidFill>
                  <a:schemeClr val="lt1"/>
                </a:solidFill>
                <a:latin typeface="Open Sans"/>
                <a:ea typeface="Open Sans"/>
                <a:cs typeface="B Nazanin" panose="00000700000000000000" pitchFamily="2" charset="-78"/>
                <a:sym typeface="Open Sans"/>
              </a:endParaRPr>
            </a:p>
          </p:txBody>
        </p:sp>
        <p:sp>
          <p:nvSpPr>
            <p:cNvPr id="527" name="Google Shape;527;p47"/>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Open Sans"/>
                <a:ea typeface="Open Sans"/>
                <a:cs typeface="B Nazanin" panose="00000700000000000000" pitchFamily="2" charset="-78"/>
                <a:sym typeface="Open Sans"/>
              </a:endParaRPr>
            </a:p>
          </p:txBody>
        </p:sp>
      </p:grpSp>
      <p:cxnSp>
        <p:nvCxnSpPr>
          <p:cNvPr id="528" name="Google Shape;528;p47"/>
          <p:cNvCxnSpPr/>
          <p:nvPr/>
        </p:nvCxnSpPr>
        <p:spPr>
          <a:xfrm>
            <a:off x="4773326" y="1660925"/>
            <a:ext cx="887100" cy="0"/>
          </a:xfrm>
          <a:prstGeom prst="straightConnector1">
            <a:avLst/>
          </a:prstGeom>
          <a:noFill/>
          <a:ln w="9525" cap="flat" cmpd="sng">
            <a:solidFill>
              <a:schemeClr val="accent1"/>
            </a:solidFill>
            <a:prstDash val="solid"/>
            <a:round/>
            <a:headEnd type="oval" w="med" len="med"/>
            <a:tailEnd type="oval" w="med" len="med"/>
          </a:ln>
        </p:spPr>
      </p:cxnSp>
      <p:sp>
        <p:nvSpPr>
          <p:cNvPr id="529" name="Google Shape;529;p47"/>
          <p:cNvSpPr txBox="1"/>
          <p:nvPr/>
        </p:nvSpPr>
        <p:spPr>
          <a:xfrm>
            <a:off x="5712221" y="1516502"/>
            <a:ext cx="1620000" cy="2889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Open Sans"/>
                <a:ea typeface="Open Sans"/>
                <a:cs typeface="B Nazanin" panose="00000700000000000000" pitchFamily="2" charset="-78"/>
                <a:sym typeface="Open Sans"/>
              </a:rPr>
              <a:t>مطالب خود را درج کنید</a:t>
            </a:r>
            <a:endParaRPr sz="1200" dirty="0">
              <a:solidFill>
                <a:schemeClr val="dk2"/>
              </a:solidFill>
              <a:latin typeface="Open Sans"/>
              <a:ea typeface="Open Sans"/>
              <a:cs typeface="B Nazanin" panose="00000700000000000000" pitchFamily="2" charset="-78"/>
              <a:sym typeface="Open Sans"/>
            </a:endParaRPr>
          </a:p>
        </p:txBody>
      </p:sp>
      <p:cxnSp>
        <p:nvCxnSpPr>
          <p:cNvPr id="530" name="Google Shape;530;p47"/>
          <p:cNvCxnSpPr/>
          <p:nvPr/>
        </p:nvCxnSpPr>
        <p:spPr>
          <a:xfrm>
            <a:off x="4642649" y="2065213"/>
            <a:ext cx="1017900" cy="0"/>
          </a:xfrm>
          <a:prstGeom prst="straightConnector1">
            <a:avLst/>
          </a:prstGeom>
          <a:noFill/>
          <a:ln w="9525" cap="flat" cmpd="sng">
            <a:solidFill>
              <a:schemeClr val="accent2"/>
            </a:solidFill>
            <a:prstDash val="solid"/>
            <a:round/>
            <a:headEnd type="oval" w="med" len="med"/>
            <a:tailEnd type="oval" w="med" len="med"/>
          </a:ln>
        </p:spPr>
      </p:cxnSp>
      <p:sp>
        <p:nvSpPr>
          <p:cNvPr id="531" name="Google Shape;531;p47"/>
          <p:cNvSpPr txBox="1"/>
          <p:nvPr/>
        </p:nvSpPr>
        <p:spPr>
          <a:xfrm>
            <a:off x="5712221" y="1920781"/>
            <a:ext cx="1620000" cy="2889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Open Sans"/>
                <a:ea typeface="Open Sans"/>
                <a:cs typeface="B Nazanin" panose="00000700000000000000" pitchFamily="2" charset="-78"/>
                <a:sym typeface="Open Sans"/>
              </a:rPr>
              <a:t>مطالب خود را درج کنید</a:t>
            </a:r>
            <a:endParaRPr sz="1200" dirty="0">
              <a:solidFill>
                <a:schemeClr val="dk2"/>
              </a:solidFill>
              <a:latin typeface="Open Sans"/>
              <a:ea typeface="Open Sans"/>
              <a:cs typeface="B Nazanin" panose="00000700000000000000" pitchFamily="2" charset="-78"/>
              <a:sym typeface="Open Sans"/>
            </a:endParaRPr>
          </a:p>
        </p:txBody>
      </p:sp>
      <p:cxnSp>
        <p:nvCxnSpPr>
          <p:cNvPr id="532" name="Google Shape;532;p47"/>
          <p:cNvCxnSpPr/>
          <p:nvPr/>
        </p:nvCxnSpPr>
        <p:spPr>
          <a:xfrm>
            <a:off x="4456948" y="2469501"/>
            <a:ext cx="1203600" cy="0"/>
          </a:xfrm>
          <a:prstGeom prst="straightConnector1">
            <a:avLst/>
          </a:prstGeom>
          <a:noFill/>
          <a:ln w="9525" cap="flat" cmpd="sng">
            <a:solidFill>
              <a:schemeClr val="accent3"/>
            </a:solidFill>
            <a:prstDash val="solid"/>
            <a:round/>
            <a:headEnd type="oval" w="med" len="med"/>
            <a:tailEnd type="oval" w="med" len="med"/>
          </a:ln>
        </p:spPr>
      </p:cxnSp>
      <p:sp>
        <p:nvSpPr>
          <p:cNvPr id="533" name="Google Shape;533;p47"/>
          <p:cNvSpPr txBox="1"/>
          <p:nvPr/>
        </p:nvSpPr>
        <p:spPr>
          <a:xfrm>
            <a:off x="5712221" y="2325061"/>
            <a:ext cx="1620000" cy="2889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Open Sans"/>
                <a:ea typeface="Open Sans"/>
                <a:cs typeface="B Nazanin" panose="00000700000000000000" pitchFamily="2" charset="-78"/>
                <a:sym typeface="Open Sans"/>
              </a:rPr>
              <a:t>مطالب خود را درج کنید</a:t>
            </a:r>
            <a:endParaRPr sz="1200" dirty="0">
              <a:solidFill>
                <a:schemeClr val="dk2"/>
              </a:solidFill>
              <a:latin typeface="Open Sans"/>
              <a:ea typeface="Open Sans"/>
              <a:cs typeface="B Nazanin" panose="00000700000000000000" pitchFamily="2" charset="-78"/>
              <a:sym typeface="Open Sans"/>
            </a:endParaRPr>
          </a:p>
        </p:txBody>
      </p:sp>
      <p:cxnSp>
        <p:nvCxnSpPr>
          <p:cNvPr id="534" name="Google Shape;534;p47"/>
          <p:cNvCxnSpPr/>
          <p:nvPr/>
        </p:nvCxnSpPr>
        <p:spPr>
          <a:xfrm>
            <a:off x="4298759" y="2873768"/>
            <a:ext cx="1361700" cy="0"/>
          </a:xfrm>
          <a:prstGeom prst="straightConnector1">
            <a:avLst/>
          </a:prstGeom>
          <a:noFill/>
          <a:ln w="9525" cap="flat" cmpd="sng">
            <a:solidFill>
              <a:schemeClr val="accent4"/>
            </a:solidFill>
            <a:prstDash val="solid"/>
            <a:round/>
            <a:headEnd type="oval" w="med" len="med"/>
            <a:tailEnd type="oval" w="med" len="med"/>
          </a:ln>
        </p:spPr>
      </p:cxnSp>
      <p:sp>
        <p:nvSpPr>
          <p:cNvPr id="535" name="Google Shape;535;p47"/>
          <p:cNvSpPr txBox="1"/>
          <p:nvPr/>
        </p:nvSpPr>
        <p:spPr>
          <a:xfrm>
            <a:off x="5712221" y="2729340"/>
            <a:ext cx="1620000" cy="2889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Open Sans"/>
                <a:ea typeface="Open Sans"/>
                <a:cs typeface="B Nazanin" panose="00000700000000000000" pitchFamily="2" charset="-78"/>
                <a:sym typeface="Open Sans"/>
              </a:rPr>
              <a:t>مطالب خود را درج کنید</a:t>
            </a:r>
            <a:endParaRPr sz="1200" dirty="0">
              <a:solidFill>
                <a:schemeClr val="dk2"/>
              </a:solidFill>
              <a:latin typeface="Open Sans"/>
              <a:ea typeface="Open Sans"/>
              <a:cs typeface="B Nazanin" panose="00000700000000000000" pitchFamily="2" charset="-78"/>
              <a:sym typeface="Open Sans"/>
            </a:endParaRPr>
          </a:p>
        </p:txBody>
      </p:sp>
      <p:cxnSp>
        <p:nvCxnSpPr>
          <p:cNvPr id="536" name="Google Shape;536;p47"/>
          <p:cNvCxnSpPr/>
          <p:nvPr/>
        </p:nvCxnSpPr>
        <p:spPr>
          <a:xfrm>
            <a:off x="4126803" y="3278056"/>
            <a:ext cx="1533600" cy="0"/>
          </a:xfrm>
          <a:prstGeom prst="straightConnector1">
            <a:avLst/>
          </a:prstGeom>
          <a:noFill/>
          <a:ln w="9525" cap="flat" cmpd="sng">
            <a:solidFill>
              <a:schemeClr val="accent5"/>
            </a:solidFill>
            <a:prstDash val="solid"/>
            <a:round/>
            <a:headEnd type="oval" w="med" len="med"/>
            <a:tailEnd type="oval" w="med" len="med"/>
          </a:ln>
        </p:spPr>
      </p:cxnSp>
      <p:sp>
        <p:nvSpPr>
          <p:cNvPr id="537" name="Google Shape;537;p47"/>
          <p:cNvSpPr txBox="1"/>
          <p:nvPr/>
        </p:nvSpPr>
        <p:spPr>
          <a:xfrm>
            <a:off x="5712221" y="3133620"/>
            <a:ext cx="1620000" cy="2889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Open Sans"/>
                <a:ea typeface="Open Sans"/>
                <a:cs typeface="B Nazanin" panose="00000700000000000000" pitchFamily="2" charset="-78"/>
                <a:sym typeface="Open Sans"/>
              </a:rPr>
              <a:t>مطالب خود را درج کنید</a:t>
            </a:r>
            <a:endParaRPr sz="1200" dirty="0">
              <a:solidFill>
                <a:schemeClr val="dk2"/>
              </a:solidFill>
              <a:latin typeface="Open Sans"/>
              <a:ea typeface="Open Sans"/>
              <a:cs typeface="B Nazanin" panose="00000700000000000000" pitchFamily="2" charset="-78"/>
              <a:sym typeface="Open Sans"/>
            </a:endParaRPr>
          </a:p>
        </p:txBody>
      </p:sp>
      <p:cxnSp>
        <p:nvCxnSpPr>
          <p:cNvPr id="538" name="Google Shape;538;p47"/>
          <p:cNvCxnSpPr/>
          <p:nvPr/>
        </p:nvCxnSpPr>
        <p:spPr>
          <a:xfrm>
            <a:off x="3947984" y="3682323"/>
            <a:ext cx="1705500" cy="0"/>
          </a:xfrm>
          <a:prstGeom prst="straightConnector1">
            <a:avLst/>
          </a:prstGeom>
          <a:noFill/>
          <a:ln w="9525" cap="flat" cmpd="sng">
            <a:solidFill>
              <a:schemeClr val="accent6"/>
            </a:solidFill>
            <a:prstDash val="solid"/>
            <a:round/>
            <a:headEnd type="oval" w="med" len="med"/>
            <a:tailEnd type="oval" w="med" len="med"/>
          </a:ln>
        </p:spPr>
      </p:cxnSp>
      <p:sp>
        <p:nvSpPr>
          <p:cNvPr id="539" name="Google Shape;539;p47"/>
          <p:cNvSpPr txBox="1"/>
          <p:nvPr/>
        </p:nvSpPr>
        <p:spPr>
          <a:xfrm>
            <a:off x="5712221" y="3537900"/>
            <a:ext cx="1620000" cy="2889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Open Sans"/>
                <a:ea typeface="Open Sans"/>
                <a:cs typeface="B Nazanin" panose="00000700000000000000" pitchFamily="2" charset="-78"/>
                <a:sym typeface="Open Sans"/>
              </a:rPr>
              <a:t>مطالب خود را درج کنید</a:t>
            </a:r>
            <a:endParaRPr sz="1200" dirty="0">
              <a:solidFill>
                <a:schemeClr val="dk2"/>
              </a:solidFill>
              <a:latin typeface="Open Sans"/>
              <a:ea typeface="Open Sans"/>
              <a:cs typeface="B Nazanin" panose="00000700000000000000" pitchFamily="2" charset="-78"/>
              <a:sym typeface="Ope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43"/>
        <p:cNvGrpSpPr/>
        <p:nvPr/>
      </p:nvGrpSpPr>
      <p:grpSpPr>
        <a:xfrm>
          <a:off x="0" y="0"/>
          <a:ext cx="0" cy="0"/>
          <a:chOff x="0" y="0"/>
          <a:chExt cx="0" cy="0"/>
        </a:xfrm>
      </p:grpSpPr>
      <p:sp>
        <p:nvSpPr>
          <p:cNvPr id="544" name="Google Shape;544;p48"/>
          <p:cNvSpPr txBox="1">
            <a:spLocks noGrp="1"/>
          </p:cNvSpPr>
          <p:nvPr>
            <p:ph type="title"/>
          </p:nvPr>
        </p:nvSpPr>
        <p:spPr>
          <a:xfrm>
            <a:off x="548700" y="192737"/>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sz="2800" dirty="0">
                <a:cs typeface="B Nazanin" panose="00000700000000000000" pitchFamily="2" charset="-78"/>
              </a:rPr>
              <a:t>ارائه تیم</a:t>
            </a:r>
            <a:endParaRPr sz="2800" dirty="0">
              <a:cs typeface="B Nazanin" panose="00000700000000000000" pitchFamily="2" charset="-78"/>
            </a:endParaRPr>
          </a:p>
        </p:txBody>
      </p:sp>
      <p:sp>
        <p:nvSpPr>
          <p:cNvPr id="545" name="Google Shape;545;p48"/>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34</a:t>
            </a:fld>
            <a:endParaRPr>
              <a:cs typeface="B Nazanin" panose="00000700000000000000" pitchFamily="2" charset="-78"/>
            </a:endParaRPr>
          </a:p>
        </p:txBody>
      </p:sp>
      <p:pic>
        <p:nvPicPr>
          <p:cNvPr id="546" name="Google Shape;546;p48"/>
          <p:cNvPicPr preferRelativeResize="0"/>
          <p:nvPr/>
        </p:nvPicPr>
        <p:blipFill rotWithShape="1">
          <a:blip r:embed="rId3">
            <a:alphaModFix/>
          </a:blip>
          <a:srcRect l="19633" t="9820" b="9812"/>
          <a:stretch/>
        </p:blipFill>
        <p:spPr>
          <a:xfrm>
            <a:off x="855300" y="1378975"/>
            <a:ext cx="1489200" cy="1489200"/>
          </a:xfrm>
          <a:prstGeom prst="ellipse">
            <a:avLst/>
          </a:prstGeom>
          <a:noFill/>
          <a:ln>
            <a:noFill/>
          </a:ln>
        </p:spPr>
      </p:pic>
      <p:sp>
        <p:nvSpPr>
          <p:cNvPr id="547" name="Google Shape;547;p48"/>
          <p:cNvSpPr txBox="1"/>
          <p:nvPr/>
        </p:nvSpPr>
        <p:spPr>
          <a:xfrm>
            <a:off x="860325" y="2998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b="1" dirty="0">
                <a:solidFill>
                  <a:schemeClr val="dk1"/>
                </a:solidFill>
                <a:latin typeface="Open Sans"/>
                <a:ea typeface="Open Sans"/>
                <a:cs typeface="B Nazanin" panose="00000700000000000000" pitchFamily="2" charset="-78"/>
                <a:sym typeface="Open Sans"/>
              </a:rPr>
              <a:t>عنوان شغلی </a:t>
            </a:r>
          </a:p>
          <a:p>
            <a:pPr marL="0" lvl="0" indent="0" algn="ctr" rtl="0">
              <a:spcBef>
                <a:spcPts val="0"/>
              </a:spcBef>
              <a:spcAft>
                <a:spcPts val="0"/>
              </a:spcAft>
              <a:buNone/>
            </a:pPr>
            <a:r>
              <a:rPr lang="fa-IR" sz="1200" b="1" dirty="0">
                <a:solidFill>
                  <a:schemeClr val="dk1"/>
                </a:solidFill>
                <a:latin typeface="Open Sans"/>
                <a:ea typeface="Open Sans"/>
                <a:cs typeface="B Nazanin" panose="00000700000000000000" pitchFamily="2" charset="-78"/>
                <a:sym typeface="Open Sans"/>
              </a:rPr>
              <a:t>ایمانی جکسون</a:t>
            </a:r>
          </a:p>
          <a:p>
            <a:pPr marL="0" lvl="0" indent="0" algn="ctr" rtl="0">
              <a:spcBef>
                <a:spcPts val="0"/>
              </a:spcBef>
              <a:spcAft>
                <a:spcPts val="0"/>
              </a:spcAft>
              <a:buNone/>
            </a:pPr>
            <a:endParaRPr lang="fa-IR" sz="1200" b="1" dirty="0">
              <a:solidFill>
                <a:schemeClr val="dk1"/>
              </a:solidFill>
              <a:latin typeface="Open Sans"/>
              <a:ea typeface="Open Sans"/>
              <a:cs typeface="B Nazanin" panose="00000700000000000000" pitchFamily="2" charset="-78"/>
              <a:sym typeface="Open Sans"/>
            </a:endParaRPr>
          </a:p>
          <a:p>
            <a:pPr marL="0" lvl="0" indent="0" algn="ctr" rtl="0">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dirty="0">
              <a:latin typeface="Open Sans"/>
              <a:ea typeface="Open Sans"/>
              <a:cs typeface="B Nazanin" panose="00000700000000000000" pitchFamily="2" charset="-78"/>
              <a:sym typeface="Open Sans"/>
            </a:endParaRPr>
          </a:p>
        </p:txBody>
      </p:sp>
      <p:pic>
        <p:nvPicPr>
          <p:cNvPr id="548" name="Google Shape;548;p48"/>
          <p:cNvPicPr preferRelativeResize="0"/>
          <p:nvPr/>
        </p:nvPicPr>
        <p:blipFill rotWithShape="1">
          <a:blip r:embed="rId4">
            <a:alphaModFix/>
          </a:blip>
          <a:srcRect/>
          <a:stretch/>
        </p:blipFill>
        <p:spPr>
          <a:xfrm>
            <a:off x="2835025" y="1378975"/>
            <a:ext cx="1489200" cy="1489200"/>
          </a:xfrm>
          <a:prstGeom prst="ellipse">
            <a:avLst/>
          </a:prstGeom>
          <a:noFill/>
          <a:ln>
            <a:noFill/>
          </a:ln>
        </p:spPr>
      </p:pic>
      <p:sp>
        <p:nvSpPr>
          <p:cNvPr id="549" name="Google Shape;549;p48"/>
          <p:cNvSpPr txBox="1"/>
          <p:nvPr/>
        </p:nvSpPr>
        <p:spPr>
          <a:xfrm>
            <a:off x="2840050" y="2998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b="1" dirty="0">
                <a:solidFill>
                  <a:schemeClr val="dk1"/>
                </a:solidFill>
                <a:latin typeface="Open Sans"/>
                <a:ea typeface="Open Sans"/>
                <a:cs typeface="B Nazanin" panose="00000700000000000000" pitchFamily="2" charset="-78"/>
                <a:sym typeface="Open Sans"/>
              </a:rPr>
              <a:t>عنوان شغلی</a:t>
            </a:r>
          </a:p>
          <a:p>
            <a:pPr marL="0" lvl="0" indent="0" algn="ctr" rtl="0">
              <a:spcBef>
                <a:spcPts val="0"/>
              </a:spcBef>
              <a:spcAft>
                <a:spcPts val="0"/>
              </a:spcAft>
              <a:buNone/>
            </a:pPr>
            <a:r>
              <a:rPr lang="fa-IR" sz="1200" b="1" dirty="0">
                <a:solidFill>
                  <a:schemeClr val="dk1"/>
                </a:solidFill>
                <a:latin typeface="Open Sans"/>
                <a:ea typeface="Open Sans"/>
                <a:cs typeface="B Nazanin" panose="00000700000000000000" pitchFamily="2" charset="-78"/>
                <a:sym typeface="Open Sans"/>
              </a:rPr>
              <a:t> مارکوس گالان</a:t>
            </a:r>
          </a:p>
          <a:p>
            <a:pPr marL="0" lvl="0" indent="0" algn="ctr" rtl="0">
              <a:spcBef>
                <a:spcPts val="0"/>
              </a:spcBef>
              <a:spcAft>
                <a:spcPts val="0"/>
              </a:spcAft>
              <a:buNone/>
            </a:pPr>
            <a:endParaRPr lang="fa-IR" sz="1200" b="1" dirty="0">
              <a:solidFill>
                <a:schemeClr val="dk1"/>
              </a:solidFill>
              <a:latin typeface="Open Sans"/>
              <a:ea typeface="Open Sans"/>
              <a:cs typeface="B Nazanin" panose="00000700000000000000" pitchFamily="2" charset="-78"/>
              <a:sym typeface="Open Sans"/>
            </a:endParaRPr>
          </a:p>
          <a:p>
            <a:pPr marL="0" lvl="0" indent="0" algn="ctr" rtl="0">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dirty="0">
              <a:latin typeface="Open Sans"/>
              <a:ea typeface="Open Sans"/>
              <a:cs typeface="B Nazanin" panose="00000700000000000000" pitchFamily="2" charset="-78"/>
              <a:sym typeface="Open Sans"/>
            </a:endParaRPr>
          </a:p>
        </p:txBody>
      </p:sp>
      <p:pic>
        <p:nvPicPr>
          <p:cNvPr id="550" name="Google Shape;550;p48"/>
          <p:cNvPicPr preferRelativeResize="0"/>
          <p:nvPr/>
        </p:nvPicPr>
        <p:blipFill rotWithShape="1">
          <a:blip r:embed="rId5">
            <a:alphaModFix/>
          </a:blip>
          <a:srcRect l="47271" t="22330" b="24940"/>
          <a:stretch/>
        </p:blipFill>
        <p:spPr>
          <a:xfrm>
            <a:off x="4814750" y="1378975"/>
            <a:ext cx="1489200" cy="1489200"/>
          </a:xfrm>
          <a:prstGeom prst="ellipse">
            <a:avLst/>
          </a:prstGeom>
          <a:noFill/>
          <a:ln>
            <a:noFill/>
          </a:ln>
        </p:spPr>
      </p:pic>
      <p:sp>
        <p:nvSpPr>
          <p:cNvPr id="551" name="Google Shape;551;p48"/>
          <p:cNvSpPr txBox="1"/>
          <p:nvPr/>
        </p:nvSpPr>
        <p:spPr>
          <a:xfrm>
            <a:off x="4819775" y="2998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b="1" dirty="0">
                <a:solidFill>
                  <a:schemeClr val="dk1"/>
                </a:solidFill>
                <a:latin typeface="Open Sans"/>
                <a:ea typeface="Open Sans"/>
                <a:cs typeface="B Nazanin" panose="00000700000000000000" pitchFamily="2" charset="-78"/>
                <a:sym typeface="Open Sans"/>
              </a:rPr>
              <a:t>عنوان شغلی </a:t>
            </a:r>
          </a:p>
          <a:p>
            <a:pPr marL="0" lvl="0" indent="0" algn="ctr" rtl="0">
              <a:spcBef>
                <a:spcPts val="0"/>
              </a:spcBef>
              <a:spcAft>
                <a:spcPts val="0"/>
              </a:spcAft>
              <a:buNone/>
            </a:pPr>
            <a:r>
              <a:rPr lang="en-US" sz="1200" b="1" dirty="0" err="1">
                <a:solidFill>
                  <a:schemeClr val="dk1"/>
                </a:solidFill>
                <a:latin typeface="Open Sans"/>
                <a:ea typeface="Open Sans"/>
                <a:cs typeface="B Nazanin" panose="00000700000000000000" pitchFamily="2" charset="-78"/>
                <a:sym typeface="Open Sans"/>
              </a:rPr>
              <a:t>Ixchel</a:t>
            </a:r>
            <a:r>
              <a:rPr lang="en-US" sz="1200" b="1" dirty="0">
                <a:solidFill>
                  <a:schemeClr val="dk1"/>
                </a:solidFill>
                <a:latin typeface="Open Sans"/>
                <a:ea typeface="Open Sans"/>
                <a:cs typeface="B Nazanin" panose="00000700000000000000" pitchFamily="2" charset="-78"/>
                <a:sym typeface="Open Sans"/>
              </a:rPr>
              <a:t> </a:t>
            </a:r>
            <a:r>
              <a:rPr lang="en-US" sz="1200" b="1" dirty="0" err="1">
                <a:solidFill>
                  <a:schemeClr val="dk1"/>
                </a:solidFill>
                <a:latin typeface="Open Sans"/>
                <a:ea typeface="Open Sans"/>
                <a:cs typeface="B Nazanin" panose="00000700000000000000" pitchFamily="2" charset="-78"/>
                <a:sym typeface="Open Sans"/>
              </a:rPr>
              <a:t>Valdía</a:t>
            </a:r>
            <a:endParaRPr lang="fa-IR" sz="1200" b="1" dirty="0">
              <a:solidFill>
                <a:schemeClr val="dk1"/>
              </a:solidFill>
              <a:latin typeface="Open Sans"/>
              <a:ea typeface="Open Sans"/>
              <a:cs typeface="B Nazanin" panose="00000700000000000000" pitchFamily="2" charset="-78"/>
              <a:sym typeface="Open Sans"/>
            </a:endParaRPr>
          </a:p>
          <a:p>
            <a:pPr marL="0" lvl="0" indent="0" algn="ctr" rtl="0">
              <a:spcBef>
                <a:spcPts val="0"/>
              </a:spcBef>
              <a:spcAft>
                <a:spcPts val="0"/>
              </a:spcAft>
              <a:buNone/>
            </a:pPr>
            <a:endParaRPr lang="fa-IR" sz="1200" b="1" dirty="0">
              <a:solidFill>
                <a:schemeClr val="dk1"/>
              </a:solidFill>
              <a:latin typeface="Open Sans"/>
              <a:ea typeface="Open Sans"/>
              <a:cs typeface="B Nazanin" panose="00000700000000000000" pitchFamily="2" charset="-78"/>
              <a:sym typeface="Open Sans"/>
            </a:endParaRPr>
          </a:p>
          <a:p>
            <a:pPr marL="0" lvl="0" indent="0" algn="ctr" rtl="0">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dirty="0">
              <a:latin typeface="Open Sans"/>
              <a:ea typeface="Open Sans"/>
              <a:cs typeface="B Nazanin" panose="00000700000000000000" pitchFamily="2" charset="-78"/>
              <a:sym typeface="Open Sans"/>
            </a:endParaRPr>
          </a:p>
        </p:txBody>
      </p:sp>
      <p:pic>
        <p:nvPicPr>
          <p:cNvPr id="552" name="Google Shape;552;p48"/>
          <p:cNvPicPr preferRelativeResize="0"/>
          <p:nvPr/>
        </p:nvPicPr>
        <p:blipFill rotWithShape="1">
          <a:blip r:embed="rId6">
            <a:alphaModFix/>
          </a:blip>
          <a:srcRect t="3926" b="29406"/>
          <a:stretch/>
        </p:blipFill>
        <p:spPr>
          <a:xfrm>
            <a:off x="6794475" y="1378975"/>
            <a:ext cx="1489200" cy="1489200"/>
          </a:xfrm>
          <a:prstGeom prst="ellipse">
            <a:avLst/>
          </a:prstGeom>
          <a:noFill/>
          <a:ln>
            <a:noFill/>
          </a:ln>
        </p:spPr>
      </p:pic>
      <p:sp>
        <p:nvSpPr>
          <p:cNvPr id="553" name="Google Shape;553;p48"/>
          <p:cNvSpPr txBox="1"/>
          <p:nvPr/>
        </p:nvSpPr>
        <p:spPr>
          <a:xfrm>
            <a:off x="6799500" y="2998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b="1" dirty="0">
                <a:solidFill>
                  <a:schemeClr val="dk1"/>
                </a:solidFill>
                <a:latin typeface="Open Sans"/>
                <a:ea typeface="Open Sans"/>
                <a:cs typeface="B Nazanin" panose="00000700000000000000" pitchFamily="2" charset="-78"/>
                <a:sym typeface="Open Sans"/>
              </a:rPr>
              <a:t>عنوان شغلی</a:t>
            </a:r>
          </a:p>
          <a:p>
            <a:pPr marL="0" lvl="0" indent="0" algn="ctr" rtl="0">
              <a:spcBef>
                <a:spcPts val="0"/>
              </a:spcBef>
              <a:spcAft>
                <a:spcPts val="0"/>
              </a:spcAft>
              <a:buNone/>
            </a:pPr>
            <a:r>
              <a:rPr lang="fa-IR" sz="1200" b="1" dirty="0">
                <a:solidFill>
                  <a:schemeClr val="dk1"/>
                </a:solidFill>
                <a:latin typeface="Open Sans"/>
                <a:ea typeface="Open Sans"/>
                <a:cs typeface="B Nazanin" panose="00000700000000000000" pitchFamily="2" charset="-78"/>
                <a:sym typeface="Open Sans"/>
              </a:rPr>
              <a:t> </a:t>
            </a:r>
            <a:r>
              <a:rPr lang="en-US" sz="1200" b="1" dirty="0">
                <a:solidFill>
                  <a:schemeClr val="dk1"/>
                </a:solidFill>
                <a:latin typeface="Open Sans"/>
                <a:ea typeface="Open Sans"/>
                <a:cs typeface="B Nazanin" panose="00000700000000000000" pitchFamily="2" charset="-78"/>
                <a:sym typeface="Open Sans"/>
              </a:rPr>
              <a:t>Nils </a:t>
            </a:r>
            <a:r>
              <a:rPr lang="en-US" sz="1200" b="1" dirty="0" err="1">
                <a:solidFill>
                  <a:schemeClr val="dk1"/>
                </a:solidFill>
                <a:latin typeface="Open Sans"/>
                <a:ea typeface="Open Sans"/>
                <a:cs typeface="B Nazanin" panose="00000700000000000000" pitchFamily="2" charset="-78"/>
                <a:sym typeface="Open Sans"/>
              </a:rPr>
              <a:t>Årud</a:t>
            </a:r>
            <a:endParaRPr lang="fa-IR" sz="1200" b="1" dirty="0">
              <a:solidFill>
                <a:schemeClr val="dk1"/>
              </a:solidFill>
              <a:latin typeface="Open Sans"/>
              <a:ea typeface="Open Sans"/>
              <a:cs typeface="B Nazanin" panose="00000700000000000000" pitchFamily="2" charset="-78"/>
              <a:sym typeface="Open Sans"/>
            </a:endParaRPr>
          </a:p>
          <a:p>
            <a:pPr marL="0" lvl="0" indent="0" algn="ctr" rtl="0">
              <a:spcBef>
                <a:spcPts val="0"/>
              </a:spcBef>
              <a:spcAft>
                <a:spcPts val="0"/>
              </a:spcAft>
              <a:buNone/>
            </a:pPr>
            <a:endParaRPr lang="fa-IR" sz="1200" b="1" dirty="0">
              <a:solidFill>
                <a:schemeClr val="dk1"/>
              </a:solidFill>
              <a:latin typeface="Open Sans"/>
              <a:ea typeface="Open Sans"/>
              <a:cs typeface="B Nazanin" panose="00000700000000000000" pitchFamily="2" charset="-78"/>
              <a:sym typeface="Open Sans"/>
            </a:endParaRPr>
          </a:p>
          <a:p>
            <a:pPr marL="0" lvl="0" indent="0" algn="ctr" rtl="0">
              <a:spcBef>
                <a:spcPts val="0"/>
              </a:spcBef>
              <a:spcAft>
                <a:spcPts val="0"/>
              </a:spcAft>
              <a:buNone/>
            </a:pPr>
            <a:r>
              <a:rPr lang="fa-IR" sz="900" dirty="0">
                <a:solidFill>
                  <a:schemeClr val="dk2"/>
                </a:solidFill>
                <a:latin typeface="Open Sans"/>
                <a:ea typeface="Open Sans"/>
                <a:cs typeface="B Nazanin" panose="00000700000000000000" pitchFamily="2" charset="-78"/>
                <a:sym typeface="Open Sans"/>
              </a:rPr>
              <a:t>قالب پاورپوینت معماری 60 اسلاید قابل ویرایش می باشد</a:t>
            </a:r>
            <a:endParaRPr dirty="0">
              <a:latin typeface="Open Sans"/>
              <a:ea typeface="Open Sans"/>
              <a:cs typeface="B Nazanin" panose="00000700000000000000" pitchFamily="2" charset="-78"/>
              <a:sym typeface="Ope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57"/>
        <p:cNvGrpSpPr/>
        <p:nvPr/>
      </p:nvGrpSpPr>
      <p:grpSpPr>
        <a:xfrm>
          <a:off x="0" y="0"/>
          <a:ext cx="0" cy="0"/>
          <a:chOff x="0" y="0"/>
          <a:chExt cx="0" cy="0"/>
        </a:xfrm>
      </p:grpSpPr>
      <p:sp>
        <p:nvSpPr>
          <p:cNvPr id="558" name="Google Shape;558;p49"/>
          <p:cNvSpPr txBox="1">
            <a:spLocks noGrp="1"/>
          </p:cNvSpPr>
          <p:nvPr>
            <p:ph type="title" idx="4294967295"/>
          </p:nvPr>
        </p:nvSpPr>
        <p:spPr>
          <a:xfrm>
            <a:off x="467100" y="0"/>
            <a:ext cx="8209800" cy="467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sz="1800" dirty="0">
                <a:cs typeface="B Nazanin" panose="00000700000000000000" pitchFamily="2" charset="-78"/>
              </a:rPr>
              <a:t>ماتریس رقیب</a:t>
            </a:r>
            <a:endParaRPr sz="1800" dirty="0">
              <a:cs typeface="B Nazanin" panose="00000700000000000000" pitchFamily="2" charset="-78"/>
            </a:endParaRPr>
          </a:p>
        </p:txBody>
      </p:sp>
      <p:sp>
        <p:nvSpPr>
          <p:cNvPr id="559" name="Google Shape;559;p49"/>
          <p:cNvSpPr/>
          <p:nvPr/>
        </p:nvSpPr>
        <p:spPr>
          <a:xfrm>
            <a:off x="467100" y="467100"/>
            <a:ext cx="8209800" cy="4209000"/>
          </a:xfrm>
          <a:prstGeom prst="rect">
            <a:avLst/>
          </a:prstGeom>
          <a:solidFill>
            <a:schemeClr val="l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0">
              <a:cs typeface="B Nazanin" panose="00000700000000000000" pitchFamily="2" charset="-78"/>
            </a:endParaRPr>
          </a:p>
        </p:txBody>
      </p:sp>
      <p:grpSp>
        <p:nvGrpSpPr>
          <p:cNvPr id="560" name="Google Shape;560;p49"/>
          <p:cNvGrpSpPr/>
          <p:nvPr/>
        </p:nvGrpSpPr>
        <p:grpSpPr>
          <a:xfrm>
            <a:off x="638150" y="467111"/>
            <a:ext cx="7867750" cy="4209098"/>
            <a:chOff x="638138" y="467100"/>
            <a:chExt cx="7867750" cy="4194000"/>
          </a:xfrm>
        </p:grpSpPr>
        <p:cxnSp>
          <p:nvCxnSpPr>
            <p:cNvPr id="561" name="Google Shape;561;p49"/>
            <p:cNvCxnSpPr/>
            <p:nvPr/>
          </p:nvCxnSpPr>
          <p:spPr>
            <a:xfrm>
              <a:off x="6381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62" name="Google Shape;562;p49"/>
            <p:cNvCxnSpPr/>
            <p:nvPr/>
          </p:nvCxnSpPr>
          <p:spPr>
            <a:xfrm>
              <a:off x="8091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63" name="Google Shape;563;p49"/>
            <p:cNvCxnSpPr/>
            <p:nvPr/>
          </p:nvCxnSpPr>
          <p:spPr>
            <a:xfrm>
              <a:off x="9802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64" name="Google Shape;564;p49"/>
            <p:cNvCxnSpPr/>
            <p:nvPr/>
          </p:nvCxnSpPr>
          <p:spPr>
            <a:xfrm>
              <a:off x="11512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65" name="Google Shape;565;p49"/>
            <p:cNvCxnSpPr/>
            <p:nvPr/>
          </p:nvCxnSpPr>
          <p:spPr>
            <a:xfrm>
              <a:off x="13222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66" name="Google Shape;566;p49"/>
            <p:cNvCxnSpPr/>
            <p:nvPr/>
          </p:nvCxnSpPr>
          <p:spPr>
            <a:xfrm>
              <a:off x="14933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67" name="Google Shape;567;p49"/>
            <p:cNvCxnSpPr/>
            <p:nvPr/>
          </p:nvCxnSpPr>
          <p:spPr>
            <a:xfrm>
              <a:off x="16643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68" name="Google Shape;568;p49"/>
            <p:cNvCxnSpPr/>
            <p:nvPr/>
          </p:nvCxnSpPr>
          <p:spPr>
            <a:xfrm>
              <a:off x="18354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69" name="Google Shape;569;p49"/>
            <p:cNvCxnSpPr/>
            <p:nvPr/>
          </p:nvCxnSpPr>
          <p:spPr>
            <a:xfrm>
              <a:off x="20064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0" name="Google Shape;570;p49"/>
            <p:cNvCxnSpPr/>
            <p:nvPr/>
          </p:nvCxnSpPr>
          <p:spPr>
            <a:xfrm>
              <a:off x="21774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1" name="Google Shape;571;p49"/>
            <p:cNvCxnSpPr/>
            <p:nvPr/>
          </p:nvCxnSpPr>
          <p:spPr>
            <a:xfrm>
              <a:off x="23485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2" name="Google Shape;572;p49"/>
            <p:cNvCxnSpPr/>
            <p:nvPr/>
          </p:nvCxnSpPr>
          <p:spPr>
            <a:xfrm>
              <a:off x="25195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3" name="Google Shape;573;p49"/>
            <p:cNvCxnSpPr/>
            <p:nvPr/>
          </p:nvCxnSpPr>
          <p:spPr>
            <a:xfrm>
              <a:off x="26905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4" name="Google Shape;574;p49"/>
            <p:cNvCxnSpPr/>
            <p:nvPr/>
          </p:nvCxnSpPr>
          <p:spPr>
            <a:xfrm>
              <a:off x="28616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5" name="Google Shape;575;p49"/>
            <p:cNvCxnSpPr/>
            <p:nvPr/>
          </p:nvCxnSpPr>
          <p:spPr>
            <a:xfrm>
              <a:off x="30326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6" name="Google Shape;576;p49"/>
            <p:cNvCxnSpPr/>
            <p:nvPr/>
          </p:nvCxnSpPr>
          <p:spPr>
            <a:xfrm>
              <a:off x="32037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7" name="Google Shape;577;p49"/>
            <p:cNvCxnSpPr/>
            <p:nvPr/>
          </p:nvCxnSpPr>
          <p:spPr>
            <a:xfrm>
              <a:off x="33747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8" name="Google Shape;578;p49"/>
            <p:cNvCxnSpPr/>
            <p:nvPr/>
          </p:nvCxnSpPr>
          <p:spPr>
            <a:xfrm>
              <a:off x="35457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79" name="Google Shape;579;p49"/>
            <p:cNvCxnSpPr/>
            <p:nvPr/>
          </p:nvCxnSpPr>
          <p:spPr>
            <a:xfrm>
              <a:off x="37168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0" name="Google Shape;580;p49"/>
            <p:cNvCxnSpPr/>
            <p:nvPr/>
          </p:nvCxnSpPr>
          <p:spPr>
            <a:xfrm>
              <a:off x="38878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1" name="Google Shape;581;p49"/>
            <p:cNvCxnSpPr/>
            <p:nvPr/>
          </p:nvCxnSpPr>
          <p:spPr>
            <a:xfrm>
              <a:off x="40588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2" name="Google Shape;582;p49"/>
            <p:cNvCxnSpPr/>
            <p:nvPr/>
          </p:nvCxnSpPr>
          <p:spPr>
            <a:xfrm>
              <a:off x="42299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3" name="Google Shape;583;p49"/>
            <p:cNvCxnSpPr/>
            <p:nvPr/>
          </p:nvCxnSpPr>
          <p:spPr>
            <a:xfrm>
              <a:off x="44009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4" name="Google Shape;584;p49"/>
            <p:cNvCxnSpPr/>
            <p:nvPr/>
          </p:nvCxnSpPr>
          <p:spPr>
            <a:xfrm>
              <a:off x="47430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5" name="Google Shape;585;p49"/>
            <p:cNvCxnSpPr/>
            <p:nvPr/>
          </p:nvCxnSpPr>
          <p:spPr>
            <a:xfrm>
              <a:off x="49141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6" name="Google Shape;586;p49"/>
            <p:cNvCxnSpPr/>
            <p:nvPr/>
          </p:nvCxnSpPr>
          <p:spPr>
            <a:xfrm>
              <a:off x="50851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7" name="Google Shape;587;p49"/>
            <p:cNvCxnSpPr/>
            <p:nvPr/>
          </p:nvCxnSpPr>
          <p:spPr>
            <a:xfrm>
              <a:off x="52561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8" name="Google Shape;588;p49"/>
            <p:cNvCxnSpPr/>
            <p:nvPr/>
          </p:nvCxnSpPr>
          <p:spPr>
            <a:xfrm>
              <a:off x="54272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89" name="Google Shape;589;p49"/>
            <p:cNvCxnSpPr/>
            <p:nvPr/>
          </p:nvCxnSpPr>
          <p:spPr>
            <a:xfrm>
              <a:off x="55982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0" name="Google Shape;590;p49"/>
            <p:cNvCxnSpPr/>
            <p:nvPr/>
          </p:nvCxnSpPr>
          <p:spPr>
            <a:xfrm>
              <a:off x="57692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1" name="Google Shape;591;p49"/>
            <p:cNvCxnSpPr/>
            <p:nvPr/>
          </p:nvCxnSpPr>
          <p:spPr>
            <a:xfrm>
              <a:off x="59403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2" name="Google Shape;592;p49"/>
            <p:cNvCxnSpPr/>
            <p:nvPr/>
          </p:nvCxnSpPr>
          <p:spPr>
            <a:xfrm>
              <a:off x="61113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3" name="Google Shape;593;p49"/>
            <p:cNvCxnSpPr/>
            <p:nvPr/>
          </p:nvCxnSpPr>
          <p:spPr>
            <a:xfrm>
              <a:off x="62824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4" name="Google Shape;594;p49"/>
            <p:cNvCxnSpPr/>
            <p:nvPr/>
          </p:nvCxnSpPr>
          <p:spPr>
            <a:xfrm>
              <a:off x="64534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5" name="Google Shape;595;p49"/>
            <p:cNvCxnSpPr/>
            <p:nvPr/>
          </p:nvCxnSpPr>
          <p:spPr>
            <a:xfrm>
              <a:off x="66244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6" name="Google Shape;596;p49"/>
            <p:cNvCxnSpPr/>
            <p:nvPr/>
          </p:nvCxnSpPr>
          <p:spPr>
            <a:xfrm>
              <a:off x="67955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7" name="Google Shape;597;p49"/>
            <p:cNvCxnSpPr/>
            <p:nvPr/>
          </p:nvCxnSpPr>
          <p:spPr>
            <a:xfrm>
              <a:off x="69665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8" name="Google Shape;598;p49"/>
            <p:cNvCxnSpPr/>
            <p:nvPr/>
          </p:nvCxnSpPr>
          <p:spPr>
            <a:xfrm>
              <a:off x="71375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599" name="Google Shape;599;p49"/>
            <p:cNvCxnSpPr/>
            <p:nvPr/>
          </p:nvCxnSpPr>
          <p:spPr>
            <a:xfrm>
              <a:off x="73086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00" name="Google Shape;600;p49"/>
            <p:cNvCxnSpPr/>
            <p:nvPr/>
          </p:nvCxnSpPr>
          <p:spPr>
            <a:xfrm>
              <a:off x="74796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01" name="Google Shape;601;p49"/>
            <p:cNvCxnSpPr/>
            <p:nvPr/>
          </p:nvCxnSpPr>
          <p:spPr>
            <a:xfrm>
              <a:off x="76507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02" name="Google Shape;602;p49"/>
            <p:cNvCxnSpPr/>
            <p:nvPr/>
          </p:nvCxnSpPr>
          <p:spPr>
            <a:xfrm>
              <a:off x="78217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03" name="Google Shape;603;p49"/>
            <p:cNvCxnSpPr/>
            <p:nvPr/>
          </p:nvCxnSpPr>
          <p:spPr>
            <a:xfrm>
              <a:off x="79927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04" name="Google Shape;604;p49"/>
            <p:cNvCxnSpPr/>
            <p:nvPr/>
          </p:nvCxnSpPr>
          <p:spPr>
            <a:xfrm>
              <a:off x="81638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05" name="Google Shape;605;p49"/>
            <p:cNvCxnSpPr/>
            <p:nvPr/>
          </p:nvCxnSpPr>
          <p:spPr>
            <a:xfrm>
              <a:off x="83348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06" name="Google Shape;606;p49"/>
            <p:cNvCxnSpPr/>
            <p:nvPr/>
          </p:nvCxnSpPr>
          <p:spPr>
            <a:xfrm>
              <a:off x="8505888" y="467100"/>
              <a:ext cx="0" cy="4194000"/>
            </a:xfrm>
            <a:prstGeom prst="straightConnector1">
              <a:avLst/>
            </a:prstGeom>
            <a:noFill/>
            <a:ln w="9525" cap="flat" cmpd="sng">
              <a:solidFill>
                <a:schemeClr val="lt2"/>
              </a:solidFill>
              <a:prstDash val="solid"/>
              <a:round/>
              <a:headEnd type="none" w="med" len="med"/>
              <a:tailEnd type="none" w="med" len="med"/>
            </a:ln>
          </p:spPr>
        </p:cxnSp>
      </p:grpSp>
      <p:sp>
        <p:nvSpPr>
          <p:cNvPr id="607" name="Google Shape;607;p49"/>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sz="1800">
                <a:cs typeface="B Nazanin" panose="00000700000000000000" pitchFamily="2" charset="-78"/>
              </a:rPr>
              <a:t>35</a:t>
            </a:fld>
            <a:endParaRPr sz="1800">
              <a:cs typeface="B Nazanin" panose="00000700000000000000" pitchFamily="2" charset="-78"/>
            </a:endParaRPr>
          </a:p>
        </p:txBody>
      </p:sp>
      <p:grpSp>
        <p:nvGrpSpPr>
          <p:cNvPr id="608" name="Google Shape;608;p49"/>
          <p:cNvGrpSpPr/>
          <p:nvPr/>
        </p:nvGrpSpPr>
        <p:grpSpPr>
          <a:xfrm>
            <a:off x="467107" y="642473"/>
            <a:ext cx="8209755" cy="3858239"/>
            <a:chOff x="467088" y="642474"/>
            <a:chExt cx="4194000" cy="3858239"/>
          </a:xfrm>
        </p:grpSpPr>
        <p:cxnSp>
          <p:nvCxnSpPr>
            <p:cNvPr id="609" name="Google Shape;609;p49"/>
            <p:cNvCxnSpPr/>
            <p:nvPr/>
          </p:nvCxnSpPr>
          <p:spPr>
            <a:xfrm>
              <a:off x="2564088" y="-1454526"/>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0" name="Google Shape;610;p49"/>
            <p:cNvCxnSpPr/>
            <p:nvPr/>
          </p:nvCxnSpPr>
          <p:spPr>
            <a:xfrm>
              <a:off x="2564088" y="-1279151"/>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1" name="Google Shape;611;p49"/>
            <p:cNvCxnSpPr/>
            <p:nvPr/>
          </p:nvCxnSpPr>
          <p:spPr>
            <a:xfrm>
              <a:off x="2564088" y="-1103777"/>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2" name="Google Shape;612;p49"/>
            <p:cNvCxnSpPr/>
            <p:nvPr/>
          </p:nvCxnSpPr>
          <p:spPr>
            <a:xfrm>
              <a:off x="2564088" y="-928402"/>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3" name="Google Shape;613;p49"/>
            <p:cNvCxnSpPr/>
            <p:nvPr/>
          </p:nvCxnSpPr>
          <p:spPr>
            <a:xfrm>
              <a:off x="2564088" y="-753028"/>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4" name="Google Shape;614;p49"/>
            <p:cNvCxnSpPr/>
            <p:nvPr/>
          </p:nvCxnSpPr>
          <p:spPr>
            <a:xfrm>
              <a:off x="2564088" y="-577653"/>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5" name="Google Shape;615;p49"/>
            <p:cNvCxnSpPr/>
            <p:nvPr/>
          </p:nvCxnSpPr>
          <p:spPr>
            <a:xfrm>
              <a:off x="2564088" y="-402279"/>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6" name="Google Shape;616;p49"/>
            <p:cNvCxnSpPr/>
            <p:nvPr/>
          </p:nvCxnSpPr>
          <p:spPr>
            <a:xfrm>
              <a:off x="2564088" y="-226904"/>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7" name="Google Shape;617;p49"/>
            <p:cNvCxnSpPr/>
            <p:nvPr/>
          </p:nvCxnSpPr>
          <p:spPr>
            <a:xfrm>
              <a:off x="2564088" y="-5153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8" name="Google Shape;618;p49"/>
            <p:cNvCxnSpPr/>
            <p:nvPr/>
          </p:nvCxnSpPr>
          <p:spPr>
            <a:xfrm>
              <a:off x="2564088" y="123845"/>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19" name="Google Shape;619;p49"/>
            <p:cNvCxnSpPr/>
            <p:nvPr/>
          </p:nvCxnSpPr>
          <p:spPr>
            <a:xfrm>
              <a:off x="2564088" y="299219"/>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0" name="Google Shape;620;p49"/>
            <p:cNvCxnSpPr/>
            <p:nvPr/>
          </p:nvCxnSpPr>
          <p:spPr>
            <a:xfrm>
              <a:off x="2564088" y="649968"/>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1" name="Google Shape;621;p49"/>
            <p:cNvCxnSpPr/>
            <p:nvPr/>
          </p:nvCxnSpPr>
          <p:spPr>
            <a:xfrm>
              <a:off x="2564088" y="825343"/>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2" name="Google Shape;622;p49"/>
            <p:cNvCxnSpPr/>
            <p:nvPr/>
          </p:nvCxnSpPr>
          <p:spPr>
            <a:xfrm>
              <a:off x="2564088" y="1000717"/>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3" name="Google Shape;623;p49"/>
            <p:cNvCxnSpPr/>
            <p:nvPr/>
          </p:nvCxnSpPr>
          <p:spPr>
            <a:xfrm>
              <a:off x="2564088" y="1176092"/>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4" name="Google Shape;624;p49"/>
            <p:cNvCxnSpPr/>
            <p:nvPr/>
          </p:nvCxnSpPr>
          <p:spPr>
            <a:xfrm>
              <a:off x="2564088" y="1351466"/>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5" name="Google Shape;625;p49"/>
            <p:cNvCxnSpPr/>
            <p:nvPr/>
          </p:nvCxnSpPr>
          <p:spPr>
            <a:xfrm>
              <a:off x="2564088" y="1526841"/>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6" name="Google Shape;626;p49"/>
            <p:cNvCxnSpPr/>
            <p:nvPr/>
          </p:nvCxnSpPr>
          <p:spPr>
            <a:xfrm>
              <a:off x="2564088" y="1702215"/>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7" name="Google Shape;627;p49"/>
            <p:cNvCxnSpPr/>
            <p:nvPr/>
          </p:nvCxnSpPr>
          <p:spPr>
            <a:xfrm>
              <a:off x="2564088" y="187759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8" name="Google Shape;628;p49"/>
            <p:cNvCxnSpPr/>
            <p:nvPr/>
          </p:nvCxnSpPr>
          <p:spPr>
            <a:xfrm>
              <a:off x="2564088" y="2052964"/>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29" name="Google Shape;629;p49"/>
            <p:cNvCxnSpPr/>
            <p:nvPr/>
          </p:nvCxnSpPr>
          <p:spPr>
            <a:xfrm>
              <a:off x="2564088" y="2228339"/>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630" name="Google Shape;630;p49"/>
            <p:cNvCxnSpPr/>
            <p:nvPr/>
          </p:nvCxnSpPr>
          <p:spPr>
            <a:xfrm>
              <a:off x="2564088" y="2403713"/>
              <a:ext cx="0" cy="4194000"/>
            </a:xfrm>
            <a:prstGeom prst="straightConnector1">
              <a:avLst/>
            </a:prstGeom>
            <a:noFill/>
            <a:ln w="9525" cap="flat" cmpd="sng">
              <a:solidFill>
                <a:schemeClr val="lt2"/>
              </a:solidFill>
              <a:prstDash val="solid"/>
              <a:round/>
              <a:headEnd type="none" w="med" len="med"/>
              <a:tailEnd type="none" w="med" len="med"/>
            </a:ln>
          </p:spPr>
        </p:cxnSp>
      </p:grpSp>
      <p:cxnSp>
        <p:nvCxnSpPr>
          <p:cNvPr id="631" name="Google Shape;631;p49"/>
          <p:cNvCxnSpPr/>
          <p:nvPr/>
        </p:nvCxnSpPr>
        <p:spPr>
          <a:xfrm>
            <a:off x="4572000" y="467100"/>
            <a:ext cx="0" cy="4209000"/>
          </a:xfrm>
          <a:prstGeom prst="straightConnector1">
            <a:avLst/>
          </a:prstGeom>
          <a:noFill/>
          <a:ln w="19050" cap="flat" cmpd="sng">
            <a:solidFill>
              <a:schemeClr val="dk2"/>
            </a:solidFill>
            <a:prstDash val="solid"/>
            <a:round/>
            <a:headEnd type="triangle" w="sm" len="sm"/>
            <a:tailEnd type="triangle" w="sm" len="sm"/>
          </a:ln>
        </p:spPr>
      </p:cxnSp>
      <p:cxnSp>
        <p:nvCxnSpPr>
          <p:cNvPr id="632" name="Google Shape;632;p49"/>
          <p:cNvCxnSpPr/>
          <p:nvPr/>
        </p:nvCxnSpPr>
        <p:spPr>
          <a:xfrm>
            <a:off x="467100" y="2571600"/>
            <a:ext cx="8209800" cy="0"/>
          </a:xfrm>
          <a:prstGeom prst="straightConnector1">
            <a:avLst/>
          </a:prstGeom>
          <a:noFill/>
          <a:ln w="19050" cap="flat" cmpd="sng">
            <a:solidFill>
              <a:schemeClr val="dk2"/>
            </a:solidFill>
            <a:prstDash val="solid"/>
            <a:round/>
            <a:headEnd type="triangle" w="sm" len="sm"/>
            <a:tailEnd type="triangle" w="sm" len="sm"/>
          </a:ln>
        </p:spPr>
      </p:cxnSp>
      <p:sp>
        <p:nvSpPr>
          <p:cNvPr id="633" name="Google Shape;633;p49"/>
          <p:cNvSpPr txBox="1"/>
          <p:nvPr/>
        </p:nvSpPr>
        <p:spPr>
          <a:xfrm rot="-5400000">
            <a:off x="-258750" y="2488938"/>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1050">
                <a:solidFill>
                  <a:schemeClr val="lt1"/>
                </a:solidFill>
                <a:latin typeface="Open Sans"/>
                <a:ea typeface="Open Sans"/>
                <a:cs typeface="B Nazanin" panose="00000700000000000000" pitchFamily="2" charset="-78"/>
                <a:sym typeface="Open Sans"/>
              </a:rPr>
              <a:t>LOW VALUE 1</a:t>
            </a:r>
            <a:endParaRPr sz="1050">
              <a:solidFill>
                <a:schemeClr val="lt1"/>
              </a:solidFill>
              <a:latin typeface="Open Sans"/>
              <a:ea typeface="Open Sans"/>
              <a:cs typeface="B Nazanin" panose="00000700000000000000" pitchFamily="2" charset="-78"/>
              <a:sym typeface="Open Sans"/>
            </a:endParaRPr>
          </a:p>
        </p:txBody>
      </p:sp>
      <p:sp>
        <p:nvSpPr>
          <p:cNvPr id="634" name="Google Shape;634;p49"/>
          <p:cNvSpPr txBox="1"/>
          <p:nvPr/>
        </p:nvSpPr>
        <p:spPr>
          <a:xfrm rot="5400000">
            <a:off x="8116400" y="2488925"/>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1050">
                <a:solidFill>
                  <a:schemeClr val="lt1"/>
                </a:solidFill>
                <a:latin typeface="Open Sans"/>
                <a:ea typeface="Open Sans"/>
                <a:cs typeface="B Nazanin" panose="00000700000000000000" pitchFamily="2" charset="-78"/>
                <a:sym typeface="Open Sans"/>
              </a:rPr>
              <a:t>HIGH VALUE 1</a:t>
            </a:r>
            <a:endParaRPr sz="1050">
              <a:solidFill>
                <a:schemeClr val="lt1"/>
              </a:solidFill>
              <a:latin typeface="Open Sans"/>
              <a:ea typeface="Open Sans"/>
              <a:cs typeface="B Nazanin" panose="00000700000000000000" pitchFamily="2" charset="-78"/>
              <a:sym typeface="Open Sans"/>
            </a:endParaRPr>
          </a:p>
        </p:txBody>
      </p:sp>
      <p:sp>
        <p:nvSpPr>
          <p:cNvPr id="635" name="Google Shape;635;p49"/>
          <p:cNvSpPr txBox="1"/>
          <p:nvPr/>
        </p:nvSpPr>
        <p:spPr>
          <a:xfrm>
            <a:off x="3928825" y="4676063"/>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1050">
                <a:solidFill>
                  <a:schemeClr val="lt1"/>
                </a:solidFill>
                <a:latin typeface="Open Sans"/>
                <a:ea typeface="Open Sans"/>
                <a:cs typeface="B Nazanin" panose="00000700000000000000" pitchFamily="2" charset="-78"/>
                <a:sym typeface="Open Sans"/>
              </a:rPr>
              <a:t>LOW VALUE 2</a:t>
            </a:r>
            <a:endParaRPr sz="1050">
              <a:solidFill>
                <a:schemeClr val="lt1"/>
              </a:solidFill>
              <a:latin typeface="Open Sans"/>
              <a:ea typeface="Open Sans"/>
              <a:cs typeface="B Nazanin" panose="00000700000000000000" pitchFamily="2" charset="-78"/>
              <a:sym typeface="Open Sans"/>
            </a:endParaRPr>
          </a:p>
        </p:txBody>
      </p:sp>
      <p:sp>
        <p:nvSpPr>
          <p:cNvPr id="636" name="Google Shape;636;p49"/>
          <p:cNvSpPr txBox="1"/>
          <p:nvPr/>
        </p:nvSpPr>
        <p:spPr>
          <a:xfrm>
            <a:off x="3928775" y="301788"/>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050" dirty="0">
              <a:solidFill>
                <a:schemeClr val="lt1"/>
              </a:solidFill>
              <a:latin typeface="Open Sans"/>
              <a:ea typeface="Open Sans"/>
              <a:cs typeface="B Nazanin" panose="00000700000000000000" pitchFamily="2" charset="-78"/>
              <a:sym typeface="Open Sans"/>
            </a:endParaRPr>
          </a:p>
        </p:txBody>
      </p:sp>
      <p:sp>
        <p:nvSpPr>
          <p:cNvPr id="637" name="Google Shape;637;p49"/>
          <p:cNvSpPr/>
          <p:nvPr/>
        </p:nvSpPr>
        <p:spPr>
          <a:xfrm>
            <a:off x="7012800" y="826250"/>
            <a:ext cx="1000200" cy="1000200"/>
          </a:xfrm>
          <a:prstGeom prst="ellipse">
            <a:avLst/>
          </a:prstGeom>
          <a:solidFill>
            <a:schemeClr val="accent1"/>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050" dirty="0">
                <a:solidFill>
                  <a:schemeClr val="lt1"/>
                </a:solidFill>
                <a:latin typeface="Open Sans"/>
                <a:ea typeface="Open Sans"/>
                <a:cs typeface="B Nazanin" panose="00000700000000000000" pitchFamily="2" charset="-78"/>
                <a:sym typeface="Open Sans"/>
              </a:rPr>
              <a:t>رقیب</a:t>
            </a:r>
            <a:endParaRPr sz="1050" dirty="0">
              <a:solidFill>
                <a:schemeClr val="lt1"/>
              </a:solidFill>
              <a:latin typeface="Open Sans"/>
              <a:ea typeface="Open Sans"/>
              <a:cs typeface="B Nazanin" panose="00000700000000000000" pitchFamily="2" charset="-78"/>
              <a:sym typeface="Open Sans"/>
            </a:endParaRPr>
          </a:p>
        </p:txBody>
      </p:sp>
      <p:sp>
        <p:nvSpPr>
          <p:cNvPr id="638" name="Google Shape;638;p49"/>
          <p:cNvSpPr/>
          <p:nvPr/>
        </p:nvSpPr>
        <p:spPr>
          <a:xfrm>
            <a:off x="3130425" y="1295125"/>
            <a:ext cx="876000" cy="876000"/>
          </a:xfrm>
          <a:prstGeom prst="ellipse">
            <a:avLst/>
          </a:prstGeom>
          <a:solidFill>
            <a:schemeClr val="accent3"/>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050" dirty="0">
                <a:solidFill>
                  <a:schemeClr val="lt1"/>
                </a:solidFill>
                <a:latin typeface="Open Sans"/>
                <a:ea typeface="Open Sans"/>
                <a:cs typeface="B Nazanin" panose="00000700000000000000" pitchFamily="2" charset="-78"/>
                <a:sym typeface="Open Sans"/>
              </a:rPr>
              <a:t>رقیب</a:t>
            </a:r>
            <a:endParaRPr sz="1050" dirty="0">
              <a:solidFill>
                <a:schemeClr val="lt1"/>
              </a:solidFill>
              <a:latin typeface="Open Sans"/>
              <a:ea typeface="Open Sans"/>
              <a:cs typeface="B Nazanin" panose="00000700000000000000" pitchFamily="2" charset="-78"/>
              <a:sym typeface="Open Sans"/>
            </a:endParaRPr>
          </a:p>
        </p:txBody>
      </p:sp>
      <p:sp>
        <p:nvSpPr>
          <p:cNvPr id="639" name="Google Shape;639;p49"/>
          <p:cNvSpPr/>
          <p:nvPr/>
        </p:nvSpPr>
        <p:spPr>
          <a:xfrm>
            <a:off x="1382875" y="3471600"/>
            <a:ext cx="730500" cy="730500"/>
          </a:xfrm>
          <a:prstGeom prst="ellipse">
            <a:avLst/>
          </a:prstGeom>
          <a:solidFill>
            <a:schemeClr val="accent2"/>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050" dirty="0">
                <a:solidFill>
                  <a:schemeClr val="lt1"/>
                </a:solidFill>
                <a:latin typeface="Open Sans"/>
                <a:ea typeface="Open Sans"/>
                <a:cs typeface="B Nazanin" panose="00000700000000000000" pitchFamily="2" charset="-78"/>
                <a:sym typeface="Open Sans"/>
              </a:rPr>
              <a:t>رقیب</a:t>
            </a:r>
            <a:endParaRPr sz="1050" dirty="0">
              <a:solidFill>
                <a:schemeClr val="lt1"/>
              </a:solidFill>
              <a:latin typeface="Open Sans"/>
              <a:ea typeface="Open Sans"/>
              <a:cs typeface="B Nazanin" panose="00000700000000000000" pitchFamily="2" charset="-78"/>
              <a:sym typeface="Open Sans"/>
            </a:endParaRPr>
          </a:p>
        </p:txBody>
      </p:sp>
      <p:sp>
        <p:nvSpPr>
          <p:cNvPr id="640" name="Google Shape;640;p49"/>
          <p:cNvSpPr/>
          <p:nvPr/>
        </p:nvSpPr>
        <p:spPr>
          <a:xfrm>
            <a:off x="5626925" y="2948000"/>
            <a:ext cx="730500" cy="730500"/>
          </a:xfrm>
          <a:prstGeom prst="ellipse">
            <a:avLst/>
          </a:prstGeom>
          <a:solidFill>
            <a:schemeClr val="accent4"/>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050" dirty="0">
                <a:solidFill>
                  <a:schemeClr val="lt1"/>
                </a:solidFill>
                <a:latin typeface="Open Sans"/>
                <a:ea typeface="Open Sans"/>
                <a:cs typeface="B Nazanin" panose="00000700000000000000" pitchFamily="2" charset="-78"/>
                <a:sym typeface="Open Sans"/>
              </a:rPr>
              <a:t>رقیب</a:t>
            </a:r>
            <a:endParaRPr sz="1050" dirty="0">
              <a:solidFill>
                <a:schemeClr val="lt1"/>
              </a:solidFill>
              <a:latin typeface="Open Sans"/>
              <a:ea typeface="Open Sans"/>
              <a:cs typeface="B Nazanin" panose="00000700000000000000" pitchFamily="2" charset="-78"/>
              <a:sym typeface="Open Sans"/>
            </a:endParaRPr>
          </a:p>
        </p:txBody>
      </p:sp>
      <p:sp>
        <p:nvSpPr>
          <p:cNvPr id="641" name="Google Shape;641;p49"/>
          <p:cNvSpPr/>
          <p:nvPr/>
        </p:nvSpPr>
        <p:spPr>
          <a:xfrm>
            <a:off x="6527700" y="3398850"/>
            <a:ext cx="876000" cy="876000"/>
          </a:xfrm>
          <a:prstGeom prst="ellipse">
            <a:avLst/>
          </a:prstGeom>
          <a:solidFill>
            <a:schemeClr val="accent5"/>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050" dirty="0">
                <a:solidFill>
                  <a:schemeClr val="lt1"/>
                </a:solidFill>
                <a:latin typeface="Open Sans"/>
                <a:ea typeface="Open Sans"/>
                <a:cs typeface="B Nazanin" panose="00000700000000000000" pitchFamily="2" charset="-78"/>
                <a:sym typeface="Open Sans"/>
              </a:rPr>
              <a:t>رقیب</a:t>
            </a:r>
            <a:endParaRPr sz="1050" dirty="0">
              <a:solidFill>
                <a:schemeClr val="lt1"/>
              </a:solidFill>
              <a:latin typeface="Open Sans"/>
              <a:ea typeface="Open Sans"/>
              <a:cs typeface="B Nazanin" panose="00000700000000000000" pitchFamily="2" charset="-78"/>
              <a:sym typeface="Open Sans"/>
            </a:endParaRPr>
          </a:p>
        </p:txBody>
      </p:sp>
      <p:sp>
        <p:nvSpPr>
          <p:cNvPr id="642" name="Google Shape;642;p49"/>
          <p:cNvSpPr/>
          <p:nvPr/>
        </p:nvSpPr>
        <p:spPr>
          <a:xfrm>
            <a:off x="4768850" y="564625"/>
            <a:ext cx="730500" cy="730500"/>
          </a:xfrm>
          <a:prstGeom prst="ellipse">
            <a:avLst/>
          </a:prstGeom>
          <a:solidFill>
            <a:schemeClr val="accent2"/>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050" dirty="0">
                <a:solidFill>
                  <a:schemeClr val="lt1"/>
                </a:solidFill>
                <a:latin typeface="Open Sans"/>
                <a:ea typeface="Open Sans"/>
                <a:cs typeface="B Nazanin" panose="00000700000000000000" pitchFamily="2" charset="-78"/>
                <a:sym typeface="Open Sans"/>
              </a:rPr>
              <a:t>رقیب</a:t>
            </a:r>
            <a:endParaRPr sz="1050" dirty="0">
              <a:solidFill>
                <a:schemeClr val="lt1"/>
              </a:solidFill>
              <a:latin typeface="Open Sans"/>
              <a:ea typeface="Open Sans"/>
              <a:cs typeface="B Nazanin" panose="00000700000000000000" pitchFamily="2" charset="-78"/>
              <a:sym typeface="Open Sans"/>
            </a:endParaRPr>
          </a:p>
        </p:txBody>
      </p:sp>
      <p:sp>
        <p:nvSpPr>
          <p:cNvPr id="643" name="Google Shape;643;p49"/>
          <p:cNvSpPr/>
          <p:nvPr/>
        </p:nvSpPr>
        <p:spPr>
          <a:xfrm>
            <a:off x="1114225" y="947475"/>
            <a:ext cx="467100" cy="467100"/>
          </a:xfrm>
          <a:prstGeom prst="ellipse">
            <a:avLst/>
          </a:prstGeom>
          <a:solidFill>
            <a:schemeClr val="accent6"/>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050" dirty="0">
                <a:solidFill>
                  <a:schemeClr val="lt1"/>
                </a:solidFill>
                <a:latin typeface="Open Sans"/>
                <a:ea typeface="Open Sans"/>
                <a:cs typeface="B Nazanin" panose="00000700000000000000" pitchFamily="2" charset="-78"/>
                <a:sym typeface="Open Sans"/>
              </a:rPr>
              <a:t>رقیب</a:t>
            </a:r>
            <a:endParaRPr sz="1050" dirty="0">
              <a:solidFill>
                <a:schemeClr val="lt1"/>
              </a:solidFill>
              <a:latin typeface="Open Sans"/>
              <a:ea typeface="Open Sans"/>
              <a:cs typeface="B Nazanin" panose="00000700000000000000" pitchFamily="2" charset="-78"/>
              <a:sym typeface="Ope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sp>
        <p:nvSpPr>
          <p:cNvPr id="648" name="Google Shape;648;p50"/>
          <p:cNvSpPr txBox="1">
            <a:spLocks noGrp="1"/>
          </p:cNvSpPr>
          <p:nvPr>
            <p:ph type="title"/>
          </p:nvPr>
        </p:nvSpPr>
        <p:spPr>
          <a:xfrm>
            <a:off x="547512" y="148414"/>
            <a:ext cx="8046600" cy="490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dirty="0">
                <a:cs typeface="B Nazanin" panose="00000700000000000000" pitchFamily="2" charset="-78"/>
              </a:rPr>
              <a:t>برنامه ریز هفتگی</a:t>
            </a:r>
            <a:endParaRPr dirty="0">
              <a:cs typeface="B Nazanin" panose="00000700000000000000" pitchFamily="2" charset="-78"/>
            </a:endParaRPr>
          </a:p>
        </p:txBody>
      </p:sp>
      <p:sp>
        <p:nvSpPr>
          <p:cNvPr id="649" name="Google Shape;649;p50"/>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36</a:t>
            </a:fld>
            <a:endParaRPr>
              <a:cs typeface="B Nazanin" panose="00000700000000000000" pitchFamily="2" charset="-78"/>
            </a:endParaRPr>
          </a:p>
        </p:txBody>
      </p:sp>
      <p:graphicFrame>
        <p:nvGraphicFramePr>
          <p:cNvPr id="650" name="Google Shape;650;p50"/>
          <p:cNvGraphicFramePr/>
          <p:nvPr/>
        </p:nvGraphicFramePr>
        <p:xfrm>
          <a:off x="453425" y="921445"/>
          <a:ext cx="8234775" cy="3300775"/>
        </p:xfrm>
        <a:graphic>
          <a:graphicData uri="http://schemas.openxmlformats.org/drawingml/2006/table">
            <a:tbl>
              <a:tblPr>
                <a:noFill/>
                <a:tableStyleId>{8979F90C-1E6F-406C-B66A-A0C5474331FB}</a:tableStyleId>
              </a:tblPr>
              <a:tblGrid>
                <a:gridCol w="912600">
                  <a:extLst>
                    <a:ext uri="{9D8B030D-6E8A-4147-A177-3AD203B41FA5}">
                      <a16:colId xmlns:a16="http://schemas.microsoft.com/office/drawing/2014/main" val="20000"/>
                    </a:ext>
                  </a:extLst>
                </a:gridCol>
                <a:gridCol w="1046025">
                  <a:extLst>
                    <a:ext uri="{9D8B030D-6E8A-4147-A177-3AD203B41FA5}">
                      <a16:colId xmlns:a16="http://schemas.microsoft.com/office/drawing/2014/main" val="20001"/>
                    </a:ext>
                  </a:extLst>
                </a:gridCol>
                <a:gridCol w="1046025">
                  <a:extLst>
                    <a:ext uri="{9D8B030D-6E8A-4147-A177-3AD203B41FA5}">
                      <a16:colId xmlns:a16="http://schemas.microsoft.com/office/drawing/2014/main" val="20002"/>
                    </a:ext>
                  </a:extLst>
                </a:gridCol>
                <a:gridCol w="1046025">
                  <a:extLst>
                    <a:ext uri="{9D8B030D-6E8A-4147-A177-3AD203B41FA5}">
                      <a16:colId xmlns:a16="http://schemas.microsoft.com/office/drawing/2014/main" val="20003"/>
                    </a:ext>
                  </a:extLst>
                </a:gridCol>
                <a:gridCol w="1046025">
                  <a:extLst>
                    <a:ext uri="{9D8B030D-6E8A-4147-A177-3AD203B41FA5}">
                      <a16:colId xmlns:a16="http://schemas.microsoft.com/office/drawing/2014/main" val="20004"/>
                    </a:ext>
                  </a:extLst>
                </a:gridCol>
                <a:gridCol w="1046025">
                  <a:extLst>
                    <a:ext uri="{9D8B030D-6E8A-4147-A177-3AD203B41FA5}">
                      <a16:colId xmlns:a16="http://schemas.microsoft.com/office/drawing/2014/main" val="20005"/>
                    </a:ext>
                  </a:extLst>
                </a:gridCol>
                <a:gridCol w="1046025">
                  <a:extLst>
                    <a:ext uri="{9D8B030D-6E8A-4147-A177-3AD203B41FA5}">
                      <a16:colId xmlns:a16="http://schemas.microsoft.com/office/drawing/2014/main" val="20006"/>
                    </a:ext>
                  </a:extLst>
                </a:gridCol>
                <a:gridCol w="1046025">
                  <a:extLst>
                    <a:ext uri="{9D8B030D-6E8A-4147-A177-3AD203B41FA5}">
                      <a16:colId xmlns:a16="http://schemas.microsoft.com/office/drawing/2014/main" val="20007"/>
                    </a:ext>
                  </a:extLst>
                </a:gridCol>
              </a:tblGrid>
              <a:tr h="336800">
                <a:tc>
                  <a:txBody>
                    <a:bodyPr/>
                    <a:lstStyle/>
                    <a:p>
                      <a:pPr marL="0" lvl="0" indent="0" algn="r" rtl="0">
                        <a:spcBef>
                          <a:spcPts val="0"/>
                        </a:spcBef>
                        <a:spcAft>
                          <a:spcPts val="0"/>
                        </a:spcAft>
                        <a:buNone/>
                      </a:pPr>
                      <a:endParaRPr sz="800">
                        <a:solidFill>
                          <a:schemeClr val="dk2"/>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700">
                          <a:solidFill>
                            <a:schemeClr val="lt1"/>
                          </a:solidFill>
                          <a:latin typeface="Open Sans"/>
                          <a:ea typeface="Open Sans"/>
                          <a:cs typeface="Open Sans"/>
                          <a:sym typeface="Open Sans"/>
                        </a:rPr>
                        <a:t>SUNDAY</a:t>
                      </a:r>
                      <a:endParaRPr sz="700">
                        <a:solidFill>
                          <a:schemeClr val="lt1"/>
                        </a:solidFill>
                        <a:latin typeface="Open Sans"/>
                        <a:ea typeface="Open Sans"/>
                        <a:cs typeface="Open Sans"/>
                        <a:sym typeface="Open Sans"/>
                      </a:endParaRPr>
                    </a:p>
                  </a:txBody>
                  <a:tcPr marL="91425" marR="91425" marT="91425" marB="91425" anchor="ctr">
                    <a:lnL w="9525" cap="flat" cmpd="sng">
                      <a:solidFill>
                        <a:schemeClr val="accent1">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Open Sans"/>
                          <a:ea typeface="Open Sans"/>
                          <a:cs typeface="Open Sans"/>
                          <a:sym typeface="Open Sans"/>
                        </a:rPr>
                        <a:t>MONDAY</a:t>
                      </a:r>
                      <a:endParaRPr sz="700">
                        <a:solidFill>
                          <a:schemeClr val="lt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dirty="0">
                          <a:solidFill>
                            <a:schemeClr val="lt1"/>
                          </a:solidFill>
                          <a:latin typeface="Open Sans"/>
                          <a:ea typeface="Open Sans"/>
                          <a:cs typeface="Open Sans"/>
                          <a:sym typeface="Open Sans"/>
                        </a:rPr>
                        <a:t>TUESDAY</a:t>
                      </a:r>
                      <a:endParaRPr sz="700" dirty="0">
                        <a:solidFill>
                          <a:schemeClr val="lt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Open Sans"/>
                          <a:ea typeface="Open Sans"/>
                          <a:cs typeface="Open Sans"/>
                          <a:sym typeface="Open Sans"/>
                        </a:rPr>
                        <a:t>WEDNESDAY</a:t>
                      </a:r>
                      <a:endParaRPr sz="700">
                        <a:solidFill>
                          <a:schemeClr val="lt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Open Sans"/>
                          <a:ea typeface="Open Sans"/>
                          <a:cs typeface="Open Sans"/>
                          <a:sym typeface="Open Sans"/>
                        </a:rPr>
                        <a:t>THURSDAY</a:t>
                      </a:r>
                      <a:endParaRPr sz="700">
                        <a:solidFill>
                          <a:schemeClr val="lt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Open Sans"/>
                          <a:ea typeface="Open Sans"/>
                          <a:cs typeface="Open Sans"/>
                          <a:sym typeface="Open Sans"/>
                        </a:rPr>
                        <a:t>FRIDAY</a:t>
                      </a:r>
                      <a:endParaRPr sz="700">
                        <a:solidFill>
                          <a:schemeClr val="lt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Open Sans"/>
                          <a:ea typeface="Open Sans"/>
                          <a:cs typeface="Open Sans"/>
                          <a:sym typeface="Open Sans"/>
                        </a:rPr>
                        <a:t>SATURDAY</a:t>
                      </a:r>
                      <a:endParaRPr sz="700">
                        <a:solidFill>
                          <a:schemeClr val="lt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423425">
                <a:tc>
                  <a:txBody>
                    <a:bodyPr/>
                    <a:lstStyle/>
                    <a:p>
                      <a:pPr marL="0" lvl="0" indent="0" algn="r" rtl="0">
                        <a:spcBef>
                          <a:spcPts val="0"/>
                        </a:spcBef>
                        <a:spcAft>
                          <a:spcPts val="0"/>
                        </a:spcAft>
                        <a:buNone/>
                      </a:pPr>
                      <a:r>
                        <a:rPr lang="en" sz="800">
                          <a:solidFill>
                            <a:schemeClr val="dk2"/>
                          </a:solidFill>
                          <a:latin typeface="Open Sans"/>
                          <a:ea typeface="Open Sans"/>
                          <a:cs typeface="Open Sans"/>
                          <a:sym typeface="Open Sans"/>
                        </a:rPr>
                        <a:t>9:00 - 9:45</a:t>
                      </a:r>
                      <a:endParaRPr sz="800">
                        <a:solidFill>
                          <a:schemeClr val="dk2"/>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423425">
                <a:tc>
                  <a:txBody>
                    <a:bodyPr/>
                    <a:lstStyle/>
                    <a:p>
                      <a:pPr marL="0" lvl="0" indent="0" algn="r" rtl="0">
                        <a:spcBef>
                          <a:spcPts val="0"/>
                        </a:spcBef>
                        <a:spcAft>
                          <a:spcPts val="0"/>
                        </a:spcAft>
                        <a:buNone/>
                      </a:pPr>
                      <a:r>
                        <a:rPr lang="en" sz="800">
                          <a:solidFill>
                            <a:schemeClr val="dk2"/>
                          </a:solidFill>
                          <a:latin typeface="Open Sans"/>
                          <a:ea typeface="Open Sans"/>
                          <a:cs typeface="Open Sans"/>
                          <a:sym typeface="Open Sans"/>
                        </a:rPr>
                        <a:t>10:00 - 10:45</a:t>
                      </a:r>
                      <a:endParaRPr sz="800">
                        <a:solidFill>
                          <a:schemeClr val="dk2"/>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423425">
                <a:tc>
                  <a:txBody>
                    <a:bodyPr/>
                    <a:lstStyle/>
                    <a:p>
                      <a:pPr marL="0" lvl="0" indent="0" algn="r" rtl="0">
                        <a:spcBef>
                          <a:spcPts val="0"/>
                        </a:spcBef>
                        <a:spcAft>
                          <a:spcPts val="0"/>
                        </a:spcAft>
                        <a:buNone/>
                      </a:pPr>
                      <a:r>
                        <a:rPr lang="en" sz="800">
                          <a:solidFill>
                            <a:schemeClr val="dk2"/>
                          </a:solidFill>
                          <a:latin typeface="Open Sans"/>
                          <a:ea typeface="Open Sans"/>
                          <a:cs typeface="Open Sans"/>
                          <a:sym typeface="Open Sans"/>
                        </a:rPr>
                        <a:t>11:00 - 11:45</a:t>
                      </a:r>
                      <a:endParaRPr sz="800">
                        <a:solidFill>
                          <a:schemeClr val="dk2"/>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423425">
                <a:tc>
                  <a:txBody>
                    <a:bodyPr/>
                    <a:lstStyle/>
                    <a:p>
                      <a:pPr marL="0" lvl="0" indent="0" algn="r" rtl="0">
                        <a:spcBef>
                          <a:spcPts val="0"/>
                        </a:spcBef>
                        <a:spcAft>
                          <a:spcPts val="0"/>
                        </a:spcAft>
                        <a:buNone/>
                      </a:pPr>
                      <a:r>
                        <a:rPr lang="en" sz="800">
                          <a:solidFill>
                            <a:schemeClr val="dk2"/>
                          </a:solidFill>
                          <a:latin typeface="Open Sans"/>
                          <a:ea typeface="Open Sans"/>
                          <a:cs typeface="Open Sans"/>
                          <a:sym typeface="Open Sans"/>
                        </a:rPr>
                        <a:t>12:00 - 13:15</a:t>
                      </a:r>
                      <a:endParaRPr sz="800">
                        <a:solidFill>
                          <a:schemeClr val="dk2"/>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 Free time</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 Free time</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 Free time</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 Free time</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 Free time</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 Free time</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 Free time</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423425">
                <a:tc>
                  <a:txBody>
                    <a:bodyPr/>
                    <a:lstStyle/>
                    <a:p>
                      <a:pPr marL="0" lvl="0" indent="0" algn="r" rtl="0">
                        <a:spcBef>
                          <a:spcPts val="0"/>
                        </a:spcBef>
                        <a:spcAft>
                          <a:spcPts val="0"/>
                        </a:spcAft>
                        <a:buNone/>
                      </a:pPr>
                      <a:r>
                        <a:rPr lang="en" sz="800">
                          <a:solidFill>
                            <a:schemeClr val="dk2"/>
                          </a:solidFill>
                          <a:latin typeface="Open Sans"/>
                          <a:ea typeface="Open Sans"/>
                          <a:cs typeface="Open Sans"/>
                          <a:sym typeface="Open Sans"/>
                        </a:rPr>
                        <a:t>13:30 - 14:15</a:t>
                      </a:r>
                      <a:endParaRPr sz="800">
                        <a:solidFill>
                          <a:schemeClr val="dk2"/>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423425">
                <a:tc>
                  <a:txBody>
                    <a:bodyPr/>
                    <a:lstStyle/>
                    <a:p>
                      <a:pPr marL="0" lvl="0" indent="0" algn="r" rtl="0">
                        <a:spcBef>
                          <a:spcPts val="0"/>
                        </a:spcBef>
                        <a:spcAft>
                          <a:spcPts val="0"/>
                        </a:spcAft>
                        <a:buNone/>
                      </a:pPr>
                      <a:r>
                        <a:rPr lang="en" sz="800">
                          <a:solidFill>
                            <a:schemeClr val="dk2"/>
                          </a:solidFill>
                          <a:latin typeface="Open Sans"/>
                          <a:ea typeface="Open Sans"/>
                          <a:cs typeface="Open Sans"/>
                          <a:sym typeface="Open Sans"/>
                        </a:rPr>
                        <a:t>14:30 - 15:15</a:t>
                      </a:r>
                      <a:endParaRPr sz="800">
                        <a:solidFill>
                          <a:schemeClr val="dk2"/>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423425">
                <a:tc>
                  <a:txBody>
                    <a:bodyPr/>
                    <a:lstStyle/>
                    <a:p>
                      <a:pPr marL="0" lvl="0" indent="0" algn="r" rtl="0">
                        <a:spcBef>
                          <a:spcPts val="0"/>
                        </a:spcBef>
                        <a:spcAft>
                          <a:spcPts val="0"/>
                        </a:spcAft>
                        <a:buNone/>
                      </a:pPr>
                      <a:r>
                        <a:rPr lang="en" sz="800">
                          <a:solidFill>
                            <a:schemeClr val="dk2"/>
                          </a:solidFill>
                          <a:latin typeface="Open Sans"/>
                          <a:ea typeface="Open Sans"/>
                          <a:cs typeface="Open Sans"/>
                          <a:sym typeface="Open Sans"/>
                        </a:rPr>
                        <a:t>15:30 - 16:15</a:t>
                      </a:r>
                      <a:endParaRPr sz="800">
                        <a:solidFill>
                          <a:schemeClr val="dk2"/>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dk1"/>
                          </a:solidFill>
                          <a:latin typeface="Open Sans"/>
                          <a:ea typeface="Open Sans"/>
                          <a:cs typeface="Open Sans"/>
                          <a:sym typeface="Open Sans"/>
                        </a:rPr>
                        <a:t>Task</a:t>
                      </a:r>
                      <a:endParaRPr sz="800" dirty="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Task</a:t>
                      </a:r>
                      <a:endParaRPr sz="80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dk1"/>
                          </a:solidFill>
                          <a:latin typeface="Open Sans"/>
                          <a:ea typeface="Open Sans"/>
                          <a:cs typeface="Open Sans"/>
                          <a:sym typeface="Open Sans"/>
                        </a:rPr>
                        <a:t>Task</a:t>
                      </a:r>
                      <a:endParaRPr sz="800" dirty="0">
                        <a:solidFill>
                          <a:schemeClr val="dk1"/>
                        </a:solidFill>
                        <a:latin typeface="Open Sans"/>
                        <a:ea typeface="Open Sans"/>
                        <a:cs typeface="Open Sans"/>
                        <a:sym typeface="Open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1"/>
          <p:cNvSpPr txBox="1">
            <a:spLocks noGrp="1"/>
          </p:cNvSpPr>
          <p:nvPr>
            <p:ph type="body" idx="4294967295"/>
          </p:nvPr>
        </p:nvSpPr>
        <p:spPr>
          <a:xfrm>
            <a:off x="6248575" y="312075"/>
            <a:ext cx="2438100" cy="1525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050" b="1" dirty="0">
                <a:cs typeface="B Nazanin" panose="00000700000000000000" pitchFamily="2" charset="-78"/>
              </a:rPr>
              <a:t>نمادهای اسلاید کارناوال اشکال قابل ویرایش هستند. این بدان معنی است که شما می توانید:</a:t>
            </a:r>
          </a:p>
          <a:p>
            <a:pPr marL="0" lvl="0" indent="0" algn="r" rtl="1">
              <a:spcBef>
                <a:spcPts val="600"/>
              </a:spcBef>
              <a:spcAft>
                <a:spcPts val="0"/>
              </a:spcAft>
              <a:buNone/>
            </a:pPr>
            <a:r>
              <a:rPr lang="fa-IR" sz="1050" dirty="0">
                <a:cs typeface="B Nazanin" panose="00000700000000000000" pitchFamily="2" charset="-78"/>
              </a:rPr>
              <a:t>بدون از دست دادن کیفیت آنها را تغییر اندازه دهید.</a:t>
            </a:r>
          </a:p>
          <a:p>
            <a:pPr marL="0" lvl="0" indent="0" algn="r" rtl="1">
              <a:spcBef>
                <a:spcPts val="600"/>
              </a:spcBef>
              <a:spcAft>
                <a:spcPts val="0"/>
              </a:spcAft>
              <a:buNone/>
            </a:pPr>
            <a:r>
              <a:rPr lang="fa-IR" sz="1050" dirty="0">
                <a:cs typeface="B Nazanin" panose="00000700000000000000" pitchFamily="2" charset="-78"/>
              </a:rPr>
              <a:t>بدون از دست دادن کیفیت آنها را تغییر اندازه دهید.</a:t>
            </a:r>
          </a:p>
          <a:p>
            <a:pPr marL="0" lvl="0" indent="0" algn="r" rtl="1">
              <a:spcBef>
                <a:spcPts val="600"/>
              </a:spcBef>
              <a:spcAft>
                <a:spcPts val="0"/>
              </a:spcAft>
              <a:buNone/>
            </a:pPr>
            <a:r>
              <a:rPr lang="fa-IR" sz="1050" dirty="0">
                <a:cs typeface="B Nazanin" panose="00000700000000000000" pitchFamily="2" charset="-78"/>
              </a:rPr>
              <a:t>رنگ پر کردن و کدورت را تغییر دهید.</a:t>
            </a:r>
          </a:p>
          <a:p>
            <a:pPr marL="0" lvl="0" indent="0" algn="r" rtl="1">
              <a:spcBef>
                <a:spcPts val="600"/>
              </a:spcBef>
              <a:spcAft>
                <a:spcPts val="0"/>
              </a:spcAft>
              <a:buNone/>
            </a:pPr>
            <a:r>
              <a:rPr lang="fa-IR" sz="1050" dirty="0">
                <a:cs typeface="B Nazanin" panose="00000700000000000000" pitchFamily="2" charset="-78"/>
              </a:rPr>
              <a:t>رنگ خط، عرض و سبک را تغییر دهید.</a:t>
            </a:r>
          </a:p>
          <a:p>
            <a:pPr marL="0" lvl="0" indent="0" algn="r" rtl="1">
              <a:spcBef>
                <a:spcPts val="600"/>
              </a:spcBef>
              <a:spcAft>
                <a:spcPts val="0"/>
              </a:spcAft>
              <a:buNone/>
            </a:pPr>
            <a:r>
              <a:rPr lang="fa-IR" sz="1050" dirty="0">
                <a:cs typeface="B Nazanin" panose="00000700000000000000" pitchFamily="2" charset="-78"/>
              </a:rPr>
              <a:t>این خوب نیست؟ :)</a:t>
            </a:r>
            <a:br>
              <a:rPr lang="fa-IR" sz="1050" dirty="0">
                <a:cs typeface="B Nazanin" panose="00000700000000000000" pitchFamily="2" charset="-78"/>
              </a:rPr>
            </a:br>
            <a:br>
              <a:rPr lang="fa-IR" sz="1050" dirty="0">
                <a:cs typeface="B Nazanin" panose="00000700000000000000" pitchFamily="2" charset="-78"/>
              </a:rPr>
            </a:br>
            <a:r>
              <a:rPr lang="fa-IR" sz="1050" dirty="0">
                <a:cs typeface="B Nazanin" panose="00000700000000000000" pitchFamily="2" charset="-78"/>
              </a:rPr>
              <a:t>مثال ها:</a:t>
            </a:r>
          </a:p>
          <a:p>
            <a:pPr marL="0" lvl="0" indent="0" algn="r" rtl="1">
              <a:spcBef>
                <a:spcPts val="600"/>
              </a:spcBef>
              <a:spcAft>
                <a:spcPts val="0"/>
              </a:spcAft>
              <a:buNone/>
            </a:pPr>
            <a:endParaRPr sz="900" dirty="0">
              <a:cs typeface="B Nazanin" panose="00000700000000000000" pitchFamily="2" charset="-78"/>
            </a:endParaRPr>
          </a:p>
        </p:txBody>
      </p:sp>
      <p:grpSp>
        <p:nvGrpSpPr>
          <p:cNvPr id="656" name="Google Shape;656;p51"/>
          <p:cNvGrpSpPr/>
          <p:nvPr/>
        </p:nvGrpSpPr>
        <p:grpSpPr>
          <a:xfrm>
            <a:off x="358968" y="342338"/>
            <a:ext cx="347107" cy="438984"/>
            <a:chOff x="584925" y="238125"/>
            <a:chExt cx="415200" cy="525100"/>
          </a:xfrm>
        </p:grpSpPr>
        <p:sp>
          <p:nvSpPr>
            <p:cNvPr id="657" name="Google Shape;657;p51"/>
            <p:cNvSpPr/>
            <p:nvPr/>
          </p:nvSpPr>
          <p:spPr>
            <a:xfrm>
              <a:off x="621550" y="299175"/>
              <a:ext cx="378575" cy="464050"/>
            </a:xfrm>
            <a:custGeom>
              <a:avLst/>
              <a:gdLst/>
              <a:ahLst/>
              <a:cxnLst/>
              <a:rect l="l" t="t" r="r" b="b"/>
              <a:pathLst>
                <a:path w="15143" h="18562" extrusionOk="0">
                  <a:moveTo>
                    <a:pt x="14166" y="0"/>
                  </a:moveTo>
                  <a:lnTo>
                    <a:pt x="14166" y="16755"/>
                  </a:lnTo>
                  <a:lnTo>
                    <a:pt x="14141" y="16926"/>
                  </a:lnTo>
                  <a:lnTo>
                    <a:pt x="14093" y="17072"/>
                  </a:lnTo>
                  <a:lnTo>
                    <a:pt x="14044" y="17194"/>
                  </a:lnTo>
                  <a:lnTo>
                    <a:pt x="13946" y="17341"/>
                  </a:lnTo>
                  <a:lnTo>
                    <a:pt x="13824" y="17438"/>
                  </a:lnTo>
                  <a:lnTo>
                    <a:pt x="13677" y="17512"/>
                  </a:lnTo>
                  <a:lnTo>
                    <a:pt x="13531" y="17561"/>
                  </a:lnTo>
                  <a:lnTo>
                    <a:pt x="13384" y="17585"/>
                  </a:lnTo>
                  <a:lnTo>
                    <a:pt x="0" y="17585"/>
                  </a:lnTo>
                  <a:lnTo>
                    <a:pt x="0" y="17731"/>
                  </a:lnTo>
                  <a:lnTo>
                    <a:pt x="25" y="17902"/>
                  </a:lnTo>
                  <a:lnTo>
                    <a:pt x="74" y="18049"/>
                  </a:lnTo>
                  <a:lnTo>
                    <a:pt x="123" y="18171"/>
                  </a:lnTo>
                  <a:lnTo>
                    <a:pt x="220" y="18318"/>
                  </a:lnTo>
                  <a:lnTo>
                    <a:pt x="342" y="18415"/>
                  </a:lnTo>
                  <a:lnTo>
                    <a:pt x="489" y="18489"/>
                  </a:lnTo>
                  <a:lnTo>
                    <a:pt x="635" y="18537"/>
                  </a:lnTo>
                  <a:lnTo>
                    <a:pt x="782" y="18562"/>
                  </a:lnTo>
                  <a:lnTo>
                    <a:pt x="14361" y="18562"/>
                  </a:lnTo>
                  <a:lnTo>
                    <a:pt x="14508" y="18537"/>
                  </a:lnTo>
                  <a:lnTo>
                    <a:pt x="14654" y="18489"/>
                  </a:lnTo>
                  <a:lnTo>
                    <a:pt x="14801" y="18415"/>
                  </a:lnTo>
                  <a:lnTo>
                    <a:pt x="14923" y="18318"/>
                  </a:lnTo>
                  <a:lnTo>
                    <a:pt x="15021" y="18171"/>
                  </a:lnTo>
                  <a:lnTo>
                    <a:pt x="15069" y="18049"/>
                  </a:lnTo>
                  <a:lnTo>
                    <a:pt x="15118" y="17902"/>
                  </a:lnTo>
                  <a:lnTo>
                    <a:pt x="15143" y="17731"/>
                  </a:lnTo>
                  <a:lnTo>
                    <a:pt x="15143" y="733"/>
                  </a:lnTo>
                  <a:lnTo>
                    <a:pt x="15118" y="586"/>
                  </a:lnTo>
                  <a:lnTo>
                    <a:pt x="15069" y="440"/>
                  </a:lnTo>
                  <a:lnTo>
                    <a:pt x="15021" y="318"/>
                  </a:lnTo>
                  <a:lnTo>
                    <a:pt x="14923" y="196"/>
                  </a:lnTo>
                  <a:lnTo>
                    <a:pt x="14801" y="122"/>
                  </a:lnTo>
                  <a:lnTo>
                    <a:pt x="14654" y="49"/>
                  </a:lnTo>
                  <a:lnTo>
                    <a:pt x="14508" y="25"/>
                  </a:lnTo>
                  <a:lnTo>
                    <a:pt x="1436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58" name="Google Shape;658;p51"/>
            <p:cNvSpPr/>
            <p:nvPr/>
          </p:nvSpPr>
          <p:spPr>
            <a:xfrm>
              <a:off x="633750" y="238125"/>
              <a:ext cx="29350" cy="63500"/>
            </a:xfrm>
            <a:custGeom>
              <a:avLst/>
              <a:gdLst/>
              <a:ahLst/>
              <a:cxnLst/>
              <a:rect l="l" t="t" r="r" b="b"/>
              <a:pathLst>
                <a:path w="1174" h="2540" extrusionOk="0">
                  <a:moveTo>
                    <a:pt x="392" y="0"/>
                  </a:moveTo>
                  <a:lnTo>
                    <a:pt x="294" y="49"/>
                  </a:lnTo>
                  <a:lnTo>
                    <a:pt x="221" y="73"/>
                  </a:lnTo>
                  <a:lnTo>
                    <a:pt x="147" y="147"/>
                  </a:lnTo>
                  <a:lnTo>
                    <a:pt x="74" y="220"/>
                  </a:lnTo>
                  <a:lnTo>
                    <a:pt x="50" y="293"/>
                  </a:lnTo>
                  <a:lnTo>
                    <a:pt x="1" y="391"/>
                  </a:lnTo>
                  <a:lnTo>
                    <a:pt x="1" y="488"/>
                  </a:lnTo>
                  <a:lnTo>
                    <a:pt x="1" y="2052"/>
                  </a:lnTo>
                  <a:lnTo>
                    <a:pt x="1" y="2149"/>
                  </a:lnTo>
                  <a:lnTo>
                    <a:pt x="50" y="2247"/>
                  </a:lnTo>
                  <a:lnTo>
                    <a:pt x="74" y="2320"/>
                  </a:lnTo>
                  <a:lnTo>
                    <a:pt x="147" y="2393"/>
                  </a:lnTo>
                  <a:lnTo>
                    <a:pt x="221" y="2467"/>
                  </a:lnTo>
                  <a:lnTo>
                    <a:pt x="294" y="2491"/>
                  </a:lnTo>
                  <a:lnTo>
                    <a:pt x="392" y="2540"/>
                  </a:lnTo>
                  <a:lnTo>
                    <a:pt x="782" y="2540"/>
                  </a:lnTo>
                  <a:lnTo>
                    <a:pt x="880" y="2491"/>
                  </a:lnTo>
                  <a:lnTo>
                    <a:pt x="953" y="2467"/>
                  </a:lnTo>
                  <a:lnTo>
                    <a:pt x="1027" y="2393"/>
                  </a:lnTo>
                  <a:lnTo>
                    <a:pt x="1100" y="2320"/>
                  </a:lnTo>
                  <a:lnTo>
                    <a:pt x="1124" y="2247"/>
                  </a:lnTo>
                  <a:lnTo>
                    <a:pt x="1173" y="2149"/>
                  </a:lnTo>
                  <a:lnTo>
                    <a:pt x="1173" y="2052"/>
                  </a:lnTo>
                  <a:lnTo>
                    <a:pt x="1173" y="488"/>
                  </a:lnTo>
                  <a:lnTo>
                    <a:pt x="1173" y="391"/>
                  </a:lnTo>
                  <a:lnTo>
                    <a:pt x="1124" y="293"/>
                  </a:lnTo>
                  <a:lnTo>
                    <a:pt x="1100" y="220"/>
                  </a:lnTo>
                  <a:lnTo>
                    <a:pt x="1027" y="147"/>
                  </a:lnTo>
                  <a:lnTo>
                    <a:pt x="953" y="73"/>
                  </a:lnTo>
                  <a:lnTo>
                    <a:pt x="880" y="49"/>
                  </a:lnTo>
                  <a:lnTo>
                    <a:pt x="78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59" name="Google Shape;659;p51"/>
            <p:cNvSpPr/>
            <p:nvPr/>
          </p:nvSpPr>
          <p:spPr>
            <a:xfrm>
              <a:off x="716800" y="238125"/>
              <a:ext cx="29325" cy="63500"/>
            </a:xfrm>
            <a:custGeom>
              <a:avLst/>
              <a:gdLst/>
              <a:ahLst/>
              <a:cxnLst/>
              <a:rect l="l" t="t" r="r" b="b"/>
              <a:pathLst>
                <a:path w="1173" h="2540" extrusionOk="0">
                  <a:moveTo>
                    <a:pt x="391" y="0"/>
                  </a:moveTo>
                  <a:lnTo>
                    <a:pt x="294" y="49"/>
                  </a:lnTo>
                  <a:lnTo>
                    <a:pt x="220" y="73"/>
                  </a:lnTo>
                  <a:lnTo>
                    <a:pt x="147" y="147"/>
                  </a:lnTo>
                  <a:lnTo>
                    <a:pt x="74" y="220"/>
                  </a:lnTo>
                  <a:lnTo>
                    <a:pt x="49" y="293"/>
                  </a:lnTo>
                  <a:lnTo>
                    <a:pt x="0" y="391"/>
                  </a:lnTo>
                  <a:lnTo>
                    <a:pt x="0" y="488"/>
                  </a:lnTo>
                  <a:lnTo>
                    <a:pt x="0" y="2052"/>
                  </a:lnTo>
                  <a:lnTo>
                    <a:pt x="0" y="2149"/>
                  </a:lnTo>
                  <a:lnTo>
                    <a:pt x="49" y="2247"/>
                  </a:lnTo>
                  <a:lnTo>
                    <a:pt x="74" y="2320"/>
                  </a:lnTo>
                  <a:lnTo>
                    <a:pt x="147" y="2393"/>
                  </a:lnTo>
                  <a:lnTo>
                    <a:pt x="220" y="2467"/>
                  </a:lnTo>
                  <a:lnTo>
                    <a:pt x="294" y="2491"/>
                  </a:lnTo>
                  <a:lnTo>
                    <a:pt x="391" y="2540"/>
                  </a:lnTo>
                  <a:lnTo>
                    <a:pt x="782" y="2540"/>
                  </a:lnTo>
                  <a:lnTo>
                    <a:pt x="880" y="2491"/>
                  </a:lnTo>
                  <a:lnTo>
                    <a:pt x="953" y="2467"/>
                  </a:lnTo>
                  <a:lnTo>
                    <a:pt x="1026" y="2393"/>
                  </a:lnTo>
                  <a:lnTo>
                    <a:pt x="1099" y="2320"/>
                  </a:lnTo>
                  <a:lnTo>
                    <a:pt x="1124" y="2247"/>
                  </a:lnTo>
                  <a:lnTo>
                    <a:pt x="1173" y="2149"/>
                  </a:lnTo>
                  <a:lnTo>
                    <a:pt x="1173" y="2052"/>
                  </a:lnTo>
                  <a:lnTo>
                    <a:pt x="1173" y="488"/>
                  </a:lnTo>
                  <a:lnTo>
                    <a:pt x="1173" y="391"/>
                  </a:lnTo>
                  <a:lnTo>
                    <a:pt x="1124" y="293"/>
                  </a:lnTo>
                  <a:lnTo>
                    <a:pt x="1099" y="220"/>
                  </a:lnTo>
                  <a:lnTo>
                    <a:pt x="1026" y="147"/>
                  </a:lnTo>
                  <a:lnTo>
                    <a:pt x="953" y="73"/>
                  </a:lnTo>
                  <a:lnTo>
                    <a:pt x="880" y="49"/>
                  </a:lnTo>
                  <a:lnTo>
                    <a:pt x="78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60" name="Google Shape;660;p51"/>
            <p:cNvSpPr/>
            <p:nvPr/>
          </p:nvSpPr>
          <p:spPr>
            <a:xfrm>
              <a:off x="799825" y="238125"/>
              <a:ext cx="29350" cy="63500"/>
            </a:xfrm>
            <a:custGeom>
              <a:avLst/>
              <a:gdLst/>
              <a:ahLst/>
              <a:cxnLst/>
              <a:rect l="l" t="t" r="r" b="b"/>
              <a:pathLst>
                <a:path w="1174" h="2540" extrusionOk="0">
                  <a:moveTo>
                    <a:pt x="392" y="0"/>
                  </a:moveTo>
                  <a:lnTo>
                    <a:pt x="294" y="49"/>
                  </a:lnTo>
                  <a:lnTo>
                    <a:pt x="221" y="73"/>
                  </a:lnTo>
                  <a:lnTo>
                    <a:pt x="148" y="147"/>
                  </a:lnTo>
                  <a:lnTo>
                    <a:pt x="74" y="220"/>
                  </a:lnTo>
                  <a:lnTo>
                    <a:pt x="50" y="293"/>
                  </a:lnTo>
                  <a:lnTo>
                    <a:pt x="1" y="391"/>
                  </a:lnTo>
                  <a:lnTo>
                    <a:pt x="1" y="488"/>
                  </a:lnTo>
                  <a:lnTo>
                    <a:pt x="1" y="2052"/>
                  </a:lnTo>
                  <a:lnTo>
                    <a:pt x="1" y="2149"/>
                  </a:lnTo>
                  <a:lnTo>
                    <a:pt x="50" y="2247"/>
                  </a:lnTo>
                  <a:lnTo>
                    <a:pt x="74" y="2320"/>
                  </a:lnTo>
                  <a:lnTo>
                    <a:pt x="148" y="2393"/>
                  </a:lnTo>
                  <a:lnTo>
                    <a:pt x="221" y="2467"/>
                  </a:lnTo>
                  <a:lnTo>
                    <a:pt x="294" y="2491"/>
                  </a:lnTo>
                  <a:lnTo>
                    <a:pt x="392" y="2540"/>
                  </a:lnTo>
                  <a:lnTo>
                    <a:pt x="783" y="2540"/>
                  </a:lnTo>
                  <a:lnTo>
                    <a:pt x="880" y="2491"/>
                  </a:lnTo>
                  <a:lnTo>
                    <a:pt x="953" y="2467"/>
                  </a:lnTo>
                  <a:lnTo>
                    <a:pt x="1027" y="2393"/>
                  </a:lnTo>
                  <a:lnTo>
                    <a:pt x="1100" y="2320"/>
                  </a:lnTo>
                  <a:lnTo>
                    <a:pt x="1124" y="2247"/>
                  </a:lnTo>
                  <a:lnTo>
                    <a:pt x="1173" y="2149"/>
                  </a:lnTo>
                  <a:lnTo>
                    <a:pt x="1173" y="2052"/>
                  </a:lnTo>
                  <a:lnTo>
                    <a:pt x="1173" y="488"/>
                  </a:lnTo>
                  <a:lnTo>
                    <a:pt x="1173" y="391"/>
                  </a:lnTo>
                  <a:lnTo>
                    <a:pt x="1124" y="293"/>
                  </a:lnTo>
                  <a:lnTo>
                    <a:pt x="1100" y="220"/>
                  </a:lnTo>
                  <a:lnTo>
                    <a:pt x="1027" y="147"/>
                  </a:lnTo>
                  <a:lnTo>
                    <a:pt x="953" y="73"/>
                  </a:lnTo>
                  <a:lnTo>
                    <a:pt x="880" y="49"/>
                  </a:lnTo>
                  <a:lnTo>
                    <a:pt x="78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61" name="Google Shape;661;p51"/>
            <p:cNvSpPr/>
            <p:nvPr/>
          </p:nvSpPr>
          <p:spPr>
            <a:xfrm>
              <a:off x="882875" y="238125"/>
              <a:ext cx="29325" cy="63500"/>
            </a:xfrm>
            <a:custGeom>
              <a:avLst/>
              <a:gdLst/>
              <a:ahLst/>
              <a:cxnLst/>
              <a:rect l="l" t="t" r="r" b="b"/>
              <a:pathLst>
                <a:path w="1173" h="2540" extrusionOk="0">
                  <a:moveTo>
                    <a:pt x="391" y="0"/>
                  </a:moveTo>
                  <a:lnTo>
                    <a:pt x="294" y="49"/>
                  </a:lnTo>
                  <a:lnTo>
                    <a:pt x="220" y="73"/>
                  </a:lnTo>
                  <a:lnTo>
                    <a:pt x="147" y="147"/>
                  </a:lnTo>
                  <a:lnTo>
                    <a:pt x="74" y="220"/>
                  </a:lnTo>
                  <a:lnTo>
                    <a:pt x="49" y="293"/>
                  </a:lnTo>
                  <a:lnTo>
                    <a:pt x="1" y="391"/>
                  </a:lnTo>
                  <a:lnTo>
                    <a:pt x="1" y="488"/>
                  </a:lnTo>
                  <a:lnTo>
                    <a:pt x="1" y="2052"/>
                  </a:lnTo>
                  <a:lnTo>
                    <a:pt x="1" y="2149"/>
                  </a:lnTo>
                  <a:lnTo>
                    <a:pt x="49" y="2247"/>
                  </a:lnTo>
                  <a:lnTo>
                    <a:pt x="74" y="2320"/>
                  </a:lnTo>
                  <a:lnTo>
                    <a:pt x="147" y="2393"/>
                  </a:lnTo>
                  <a:lnTo>
                    <a:pt x="220" y="2467"/>
                  </a:lnTo>
                  <a:lnTo>
                    <a:pt x="294" y="2491"/>
                  </a:lnTo>
                  <a:lnTo>
                    <a:pt x="391" y="2540"/>
                  </a:lnTo>
                  <a:lnTo>
                    <a:pt x="782" y="2540"/>
                  </a:lnTo>
                  <a:lnTo>
                    <a:pt x="880" y="2491"/>
                  </a:lnTo>
                  <a:lnTo>
                    <a:pt x="953" y="2467"/>
                  </a:lnTo>
                  <a:lnTo>
                    <a:pt x="1026" y="2393"/>
                  </a:lnTo>
                  <a:lnTo>
                    <a:pt x="1100" y="2320"/>
                  </a:lnTo>
                  <a:lnTo>
                    <a:pt x="1124" y="2247"/>
                  </a:lnTo>
                  <a:lnTo>
                    <a:pt x="1173" y="2149"/>
                  </a:lnTo>
                  <a:lnTo>
                    <a:pt x="1173" y="2052"/>
                  </a:lnTo>
                  <a:lnTo>
                    <a:pt x="1173" y="488"/>
                  </a:lnTo>
                  <a:lnTo>
                    <a:pt x="1173" y="391"/>
                  </a:lnTo>
                  <a:lnTo>
                    <a:pt x="1124" y="293"/>
                  </a:lnTo>
                  <a:lnTo>
                    <a:pt x="1100" y="220"/>
                  </a:lnTo>
                  <a:lnTo>
                    <a:pt x="1026" y="147"/>
                  </a:lnTo>
                  <a:lnTo>
                    <a:pt x="953" y="73"/>
                  </a:lnTo>
                  <a:lnTo>
                    <a:pt x="880" y="49"/>
                  </a:lnTo>
                  <a:lnTo>
                    <a:pt x="78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62" name="Google Shape;662;p51"/>
            <p:cNvSpPr/>
            <p:nvPr/>
          </p:nvSpPr>
          <p:spPr>
            <a:xfrm>
              <a:off x="584925" y="261325"/>
              <a:ext cx="378575" cy="464050"/>
            </a:xfrm>
            <a:custGeom>
              <a:avLst/>
              <a:gdLst/>
              <a:ahLst/>
              <a:cxnLst/>
              <a:rect l="l" t="t" r="r" b="b"/>
              <a:pathLst>
                <a:path w="15143" h="18562" extrusionOk="0">
                  <a:moveTo>
                    <a:pt x="2540" y="171"/>
                  </a:moveTo>
                  <a:lnTo>
                    <a:pt x="2711" y="195"/>
                  </a:lnTo>
                  <a:lnTo>
                    <a:pt x="2882" y="244"/>
                  </a:lnTo>
                  <a:lnTo>
                    <a:pt x="3053" y="318"/>
                  </a:lnTo>
                  <a:lnTo>
                    <a:pt x="3175" y="440"/>
                  </a:lnTo>
                  <a:lnTo>
                    <a:pt x="3297" y="562"/>
                  </a:lnTo>
                  <a:lnTo>
                    <a:pt x="3370" y="733"/>
                  </a:lnTo>
                  <a:lnTo>
                    <a:pt x="3419" y="904"/>
                  </a:lnTo>
                  <a:lnTo>
                    <a:pt x="3444" y="1075"/>
                  </a:lnTo>
                  <a:lnTo>
                    <a:pt x="3419" y="1246"/>
                  </a:lnTo>
                  <a:lnTo>
                    <a:pt x="3370" y="1417"/>
                  </a:lnTo>
                  <a:lnTo>
                    <a:pt x="3297" y="1588"/>
                  </a:lnTo>
                  <a:lnTo>
                    <a:pt x="3175" y="1710"/>
                  </a:lnTo>
                  <a:lnTo>
                    <a:pt x="3053" y="1832"/>
                  </a:lnTo>
                  <a:lnTo>
                    <a:pt x="2882" y="1905"/>
                  </a:lnTo>
                  <a:lnTo>
                    <a:pt x="2711" y="1954"/>
                  </a:lnTo>
                  <a:lnTo>
                    <a:pt x="2540" y="1978"/>
                  </a:lnTo>
                  <a:lnTo>
                    <a:pt x="2369" y="1954"/>
                  </a:lnTo>
                  <a:lnTo>
                    <a:pt x="2198" y="1905"/>
                  </a:lnTo>
                  <a:lnTo>
                    <a:pt x="2027" y="1832"/>
                  </a:lnTo>
                  <a:lnTo>
                    <a:pt x="1905" y="1710"/>
                  </a:lnTo>
                  <a:lnTo>
                    <a:pt x="1783" y="1588"/>
                  </a:lnTo>
                  <a:lnTo>
                    <a:pt x="1710" y="1417"/>
                  </a:lnTo>
                  <a:lnTo>
                    <a:pt x="1661" y="1246"/>
                  </a:lnTo>
                  <a:lnTo>
                    <a:pt x="1636" y="1075"/>
                  </a:lnTo>
                  <a:lnTo>
                    <a:pt x="1661" y="904"/>
                  </a:lnTo>
                  <a:lnTo>
                    <a:pt x="1710" y="733"/>
                  </a:lnTo>
                  <a:lnTo>
                    <a:pt x="1783" y="562"/>
                  </a:lnTo>
                  <a:lnTo>
                    <a:pt x="1905" y="440"/>
                  </a:lnTo>
                  <a:lnTo>
                    <a:pt x="2027" y="318"/>
                  </a:lnTo>
                  <a:lnTo>
                    <a:pt x="2198" y="244"/>
                  </a:lnTo>
                  <a:lnTo>
                    <a:pt x="2369" y="195"/>
                  </a:lnTo>
                  <a:lnTo>
                    <a:pt x="2540" y="171"/>
                  </a:lnTo>
                  <a:close/>
                  <a:moveTo>
                    <a:pt x="5862" y="171"/>
                  </a:moveTo>
                  <a:lnTo>
                    <a:pt x="6033" y="195"/>
                  </a:lnTo>
                  <a:lnTo>
                    <a:pt x="6204" y="244"/>
                  </a:lnTo>
                  <a:lnTo>
                    <a:pt x="6374" y="318"/>
                  </a:lnTo>
                  <a:lnTo>
                    <a:pt x="6497" y="440"/>
                  </a:lnTo>
                  <a:lnTo>
                    <a:pt x="6619" y="562"/>
                  </a:lnTo>
                  <a:lnTo>
                    <a:pt x="6692" y="733"/>
                  </a:lnTo>
                  <a:lnTo>
                    <a:pt x="6741" y="904"/>
                  </a:lnTo>
                  <a:lnTo>
                    <a:pt x="6765" y="1075"/>
                  </a:lnTo>
                  <a:lnTo>
                    <a:pt x="6741" y="1246"/>
                  </a:lnTo>
                  <a:lnTo>
                    <a:pt x="6692" y="1417"/>
                  </a:lnTo>
                  <a:lnTo>
                    <a:pt x="6619" y="1588"/>
                  </a:lnTo>
                  <a:lnTo>
                    <a:pt x="6497" y="1710"/>
                  </a:lnTo>
                  <a:lnTo>
                    <a:pt x="6374" y="1832"/>
                  </a:lnTo>
                  <a:lnTo>
                    <a:pt x="6204" y="1905"/>
                  </a:lnTo>
                  <a:lnTo>
                    <a:pt x="6033" y="1954"/>
                  </a:lnTo>
                  <a:lnTo>
                    <a:pt x="5862" y="1978"/>
                  </a:lnTo>
                  <a:lnTo>
                    <a:pt x="5691" y="1954"/>
                  </a:lnTo>
                  <a:lnTo>
                    <a:pt x="5520" y="1905"/>
                  </a:lnTo>
                  <a:lnTo>
                    <a:pt x="5349" y="1832"/>
                  </a:lnTo>
                  <a:lnTo>
                    <a:pt x="5227" y="1710"/>
                  </a:lnTo>
                  <a:lnTo>
                    <a:pt x="5104" y="1588"/>
                  </a:lnTo>
                  <a:lnTo>
                    <a:pt x="5031" y="1417"/>
                  </a:lnTo>
                  <a:lnTo>
                    <a:pt x="4982" y="1246"/>
                  </a:lnTo>
                  <a:lnTo>
                    <a:pt x="4958" y="1075"/>
                  </a:lnTo>
                  <a:lnTo>
                    <a:pt x="4982" y="904"/>
                  </a:lnTo>
                  <a:lnTo>
                    <a:pt x="5031" y="733"/>
                  </a:lnTo>
                  <a:lnTo>
                    <a:pt x="5104" y="562"/>
                  </a:lnTo>
                  <a:lnTo>
                    <a:pt x="5227" y="440"/>
                  </a:lnTo>
                  <a:lnTo>
                    <a:pt x="5349" y="318"/>
                  </a:lnTo>
                  <a:lnTo>
                    <a:pt x="5520" y="244"/>
                  </a:lnTo>
                  <a:lnTo>
                    <a:pt x="5691" y="195"/>
                  </a:lnTo>
                  <a:lnTo>
                    <a:pt x="5862" y="171"/>
                  </a:lnTo>
                  <a:close/>
                  <a:moveTo>
                    <a:pt x="9183" y="171"/>
                  </a:moveTo>
                  <a:lnTo>
                    <a:pt x="9354" y="195"/>
                  </a:lnTo>
                  <a:lnTo>
                    <a:pt x="9525" y="244"/>
                  </a:lnTo>
                  <a:lnTo>
                    <a:pt x="9696" y="318"/>
                  </a:lnTo>
                  <a:lnTo>
                    <a:pt x="9818" y="440"/>
                  </a:lnTo>
                  <a:lnTo>
                    <a:pt x="9940" y="562"/>
                  </a:lnTo>
                  <a:lnTo>
                    <a:pt x="10014" y="733"/>
                  </a:lnTo>
                  <a:lnTo>
                    <a:pt x="10062" y="904"/>
                  </a:lnTo>
                  <a:lnTo>
                    <a:pt x="10087" y="1075"/>
                  </a:lnTo>
                  <a:lnTo>
                    <a:pt x="10062" y="1246"/>
                  </a:lnTo>
                  <a:lnTo>
                    <a:pt x="10014" y="1417"/>
                  </a:lnTo>
                  <a:lnTo>
                    <a:pt x="9940" y="1588"/>
                  </a:lnTo>
                  <a:lnTo>
                    <a:pt x="9818" y="1710"/>
                  </a:lnTo>
                  <a:lnTo>
                    <a:pt x="9696" y="1832"/>
                  </a:lnTo>
                  <a:lnTo>
                    <a:pt x="9525" y="1905"/>
                  </a:lnTo>
                  <a:lnTo>
                    <a:pt x="9354" y="1954"/>
                  </a:lnTo>
                  <a:lnTo>
                    <a:pt x="9183" y="1978"/>
                  </a:lnTo>
                  <a:lnTo>
                    <a:pt x="9012" y="1954"/>
                  </a:lnTo>
                  <a:lnTo>
                    <a:pt x="8841" y="1905"/>
                  </a:lnTo>
                  <a:lnTo>
                    <a:pt x="8670" y="1832"/>
                  </a:lnTo>
                  <a:lnTo>
                    <a:pt x="8548" y="1710"/>
                  </a:lnTo>
                  <a:lnTo>
                    <a:pt x="8426" y="1588"/>
                  </a:lnTo>
                  <a:lnTo>
                    <a:pt x="8353" y="1417"/>
                  </a:lnTo>
                  <a:lnTo>
                    <a:pt x="8304" y="1246"/>
                  </a:lnTo>
                  <a:lnTo>
                    <a:pt x="8279" y="1075"/>
                  </a:lnTo>
                  <a:lnTo>
                    <a:pt x="8304" y="904"/>
                  </a:lnTo>
                  <a:lnTo>
                    <a:pt x="8353" y="733"/>
                  </a:lnTo>
                  <a:lnTo>
                    <a:pt x="8426" y="562"/>
                  </a:lnTo>
                  <a:lnTo>
                    <a:pt x="8548" y="440"/>
                  </a:lnTo>
                  <a:lnTo>
                    <a:pt x="8670" y="318"/>
                  </a:lnTo>
                  <a:lnTo>
                    <a:pt x="8841" y="244"/>
                  </a:lnTo>
                  <a:lnTo>
                    <a:pt x="9012" y="195"/>
                  </a:lnTo>
                  <a:lnTo>
                    <a:pt x="9183" y="171"/>
                  </a:lnTo>
                  <a:close/>
                  <a:moveTo>
                    <a:pt x="12505" y="171"/>
                  </a:moveTo>
                  <a:lnTo>
                    <a:pt x="12676" y="195"/>
                  </a:lnTo>
                  <a:lnTo>
                    <a:pt x="12847" y="244"/>
                  </a:lnTo>
                  <a:lnTo>
                    <a:pt x="13018" y="318"/>
                  </a:lnTo>
                  <a:lnTo>
                    <a:pt x="13140" y="440"/>
                  </a:lnTo>
                  <a:lnTo>
                    <a:pt x="13262" y="562"/>
                  </a:lnTo>
                  <a:lnTo>
                    <a:pt x="13335" y="733"/>
                  </a:lnTo>
                  <a:lnTo>
                    <a:pt x="13384" y="904"/>
                  </a:lnTo>
                  <a:lnTo>
                    <a:pt x="13408" y="1075"/>
                  </a:lnTo>
                  <a:lnTo>
                    <a:pt x="13384" y="1246"/>
                  </a:lnTo>
                  <a:lnTo>
                    <a:pt x="13335" y="1417"/>
                  </a:lnTo>
                  <a:lnTo>
                    <a:pt x="13262" y="1588"/>
                  </a:lnTo>
                  <a:lnTo>
                    <a:pt x="13140" y="1710"/>
                  </a:lnTo>
                  <a:lnTo>
                    <a:pt x="13018" y="1832"/>
                  </a:lnTo>
                  <a:lnTo>
                    <a:pt x="12847" y="1905"/>
                  </a:lnTo>
                  <a:lnTo>
                    <a:pt x="12676" y="1954"/>
                  </a:lnTo>
                  <a:lnTo>
                    <a:pt x="12505" y="1978"/>
                  </a:lnTo>
                  <a:lnTo>
                    <a:pt x="12334" y="1954"/>
                  </a:lnTo>
                  <a:lnTo>
                    <a:pt x="12163" y="1905"/>
                  </a:lnTo>
                  <a:lnTo>
                    <a:pt x="11992" y="1832"/>
                  </a:lnTo>
                  <a:lnTo>
                    <a:pt x="11870" y="1710"/>
                  </a:lnTo>
                  <a:lnTo>
                    <a:pt x="11748" y="1588"/>
                  </a:lnTo>
                  <a:lnTo>
                    <a:pt x="11674" y="1417"/>
                  </a:lnTo>
                  <a:lnTo>
                    <a:pt x="11625" y="1246"/>
                  </a:lnTo>
                  <a:lnTo>
                    <a:pt x="11601" y="1075"/>
                  </a:lnTo>
                  <a:lnTo>
                    <a:pt x="11625" y="904"/>
                  </a:lnTo>
                  <a:lnTo>
                    <a:pt x="11674" y="733"/>
                  </a:lnTo>
                  <a:lnTo>
                    <a:pt x="11748" y="562"/>
                  </a:lnTo>
                  <a:lnTo>
                    <a:pt x="11870" y="440"/>
                  </a:lnTo>
                  <a:lnTo>
                    <a:pt x="11992" y="318"/>
                  </a:lnTo>
                  <a:lnTo>
                    <a:pt x="12163" y="244"/>
                  </a:lnTo>
                  <a:lnTo>
                    <a:pt x="12334" y="195"/>
                  </a:lnTo>
                  <a:lnTo>
                    <a:pt x="12505" y="171"/>
                  </a:lnTo>
                  <a:close/>
                  <a:moveTo>
                    <a:pt x="13091" y="5520"/>
                  </a:moveTo>
                  <a:lnTo>
                    <a:pt x="13189" y="5544"/>
                  </a:lnTo>
                  <a:lnTo>
                    <a:pt x="13262" y="5593"/>
                  </a:lnTo>
                  <a:lnTo>
                    <a:pt x="13311" y="5666"/>
                  </a:lnTo>
                  <a:lnTo>
                    <a:pt x="13335" y="5764"/>
                  </a:lnTo>
                  <a:lnTo>
                    <a:pt x="13311" y="5862"/>
                  </a:lnTo>
                  <a:lnTo>
                    <a:pt x="13262" y="5935"/>
                  </a:lnTo>
                  <a:lnTo>
                    <a:pt x="13189" y="5984"/>
                  </a:lnTo>
                  <a:lnTo>
                    <a:pt x="13091" y="6008"/>
                  </a:lnTo>
                  <a:lnTo>
                    <a:pt x="1954" y="6008"/>
                  </a:lnTo>
                  <a:lnTo>
                    <a:pt x="1856" y="5984"/>
                  </a:lnTo>
                  <a:lnTo>
                    <a:pt x="1783" y="5935"/>
                  </a:lnTo>
                  <a:lnTo>
                    <a:pt x="1734" y="5862"/>
                  </a:lnTo>
                  <a:lnTo>
                    <a:pt x="1710" y="5764"/>
                  </a:lnTo>
                  <a:lnTo>
                    <a:pt x="1734" y="5666"/>
                  </a:lnTo>
                  <a:lnTo>
                    <a:pt x="1783" y="5593"/>
                  </a:lnTo>
                  <a:lnTo>
                    <a:pt x="1856" y="5544"/>
                  </a:lnTo>
                  <a:lnTo>
                    <a:pt x="1954" y="5520"/>
                  </a:lnTo>
                  <a:close/>
                  <a:moveTo>
                    <a:pt x="13189" y="7840"/>
                  </a:moveTo>
                  <a:lnTo>
                    <a:pt x="13262" y="7913"/>
                  </a:lnTo>
                  <a:lnTo>
                    <a:pt x="13311" y="7986"/>
                  </a:lnTo>
                  <a:lnTo>
                    <a:pt x="13335" y="8084"/>
                  </a:lnTo>
                  <a:lnTo>
                    <a:pt x="13311" y="8182"/>
                  </a:lnTo>
                  <a:lnTo>
                    <a:pt x="13262" y="8255"/>
                  </a:lnTo>
                  <a:lnTo>
                    <a:pt x="13189" y="8304"/>
                  </a:lnTo>
                  <a:lnTo>
                    <a:pt x="13091" y="8328"/>
                  </a:lnTo>
                  <a:lnTo>
                    <a:pt x="1954" y="8328"/>
                  </a:lnTo>
                  <a:lnTo>
                    <a:pt x="1856" y="8304"/>
                  </a:lnTo>
                  <a:lnTo>
                    <a:pt x="1783" y="8255"/>
                  </a:lnTo>
                  <a:lnTo>
                    <a:pt x="1734" y="8182"/>
                  </a:lnTo>
                  <a:lnTo>
                    <a:pt x="1710" y="8084"/>
                  </a:lnTo>
                  <a:lnTo>
                    <a:pt x="1734" y="7986"/>
                  </a:lnTo>
                  <a:lnTo>
                    <a:pt x="1783" y="7913"/>
                  </a:lnTo>
                  <a:lnTo>
                    <a:pt x="1856" y="7840"/>
                  </a:lnTo>
                  <a:close/>
                  <a:moveTo>
                    <a:pt x="13091" y="10136"/>
                  </a:moveTo>
                  <a:lnTo>
                    <a:pt x="13189" y="10160"/>
                  </a:lnTo>
                  <a:lnTo>
                    <a:pt x="13262" y="10209"/>
                  </a:lnTo>
                  <a:lnTo>
                    <a:pt x="13311" y="10282"/>
                  </a:lnTo>
                  <a:lnTo>
                    <a:pt x="13335" y="10380"/>
                  </a:lnTo>
                  <a:lnTo>
                    <a:pt x="13311" y="10478"/>
                  </a:lnTo>
                  <a:lnTo>
                    <a:pt x="13262" y="10551"/>
                  </a:lnTo>
                  <a:lnTo>
                    <a:pt x="13189" y="10600"/>
                  </a:lnTo>
                  <a:lnTo>
                    <a:pt x="13091" y="10624"/>
                  </a:lnTo>
                  <a:lnTo>
                    <a:pt x="1954" y="10624"/>
                  </a:lnTo>
                  <a:lnTo>
                    <a:pt x="1856" y="10600"/>
                  </a:lnTo>
                  <a:lnTo>
                    <a:pt x="1783" y="10551"/>
                  </a:lnTo>
                  <a:lnTo>
                    <a:pt x="1734" y="10478"/>
                  </a:lnTo>
                  <a:lnTo>
                    <a:pt x="1710" y="10380"/>
                  </a:lnTo>
                  <a:lnTo>
                    <a:pt x="1734" y="10282"/>
                  </a:lnTo>
                  <a:lnTo>
                    <a:pt x="1783" y="10209"/>
                  </a:lnTo>
                  <a:lnTo>
                    <a:pt x="1856" y="10160"/>
                  </a:lnTo>
                  <a:lnTo>
                    <a:pt x="1954" y="10136"/>
                  </a:lnTo>
                  <a:close/>
                  <a:moveTo>
                    <a:pt x="8206" y="12456"/>
                  </a:moveTo>
                  <a:lnTo>
                    <a:pt x="8304" y="12480"/>
                  </a:lnTo>
                  <a:lnTo>
                    <a:pt x="8377" y="12529"/>
                  </a:lnTo>
                  <a:lnTo>
                    <a:pt x="8426" y="12602"/>
                  </a:lnTo>
                  <a:lnTo>
                    <a:pt x="8450" y="12700"/>
                  </a:lnTo>
                  <a:lnTo>
                    <a:pt x="8426" y="12798"/>
                  </a:lnTo>
                  <a:lnTo>
                    <a:pt x="8377" y="12871"/>
                  </a:lnTo>
                  <a:lnTo>
                    <a:pt x="8304" y="12920"/>
                  </a:lnTo>
                  <a:lnTo>
                    <a:pt x="8206" y="12944"/>
                  </a:lnTo>
                  <a:lnTo>
                    <a:pt x="1954" y="12944"/>
                  </a:lnTo>
                  <a:lnTo>
                    <a:pt x="1856" y="12920"/>
                  </a:lnTo>
                  <a:lnTo>
                    <a:pt x="1783" y="12871"/>
                  </a:lnTo>
                  <a:lnTo>
                    <a:pt x="1734" y="12798"/>
                  </a:lnTo>
                  <a:lnTo>
                    <a:pt x="1710" y="12700"/>
                  </a:lnTo>
                  <a:lnTo>
                    <a:pt x="1734" y="12602"/>
                  </a:lnTo>
                  <a:lnTo>
                    <a:pt x="1783" y="12529"/>
                  </a:lnTo>
                  <a:lnTo>
                    <a:pt x="1856" y="12480"/>
                  </a:lnTo>
                  <a:lnTo>
                    <a:pt x="1954" y="12456"/>
                  </a:lnTo>
                  <a:close/>
                  <a:moveTo>
                    <a:pt x="782" y="0"/>
                  </a:moveTo>
                  <a:lnTo>
                    <a:pt x="635" y="25"/>
                  </a:lnTo>
                  <a:lnTo>
                    <a:pt x="489" y="73"/>
                  </a:lnTo>
                  <a:lnTo>
                    <a:pt x="342" y="122"/>
                  </a:lnTo>
                  <a:lnTo>
                    <a:pt x="220" y="220"/>
                  </a:lnTo>
                  <a:lnTo>
                    <a:pt x="122" y="342"/>
                  </a:lnTo>
                  <a:lnTo>
                    <a:pt x="73" y="489"/>
                  </a:lnTo>
                  <a:lnTo>
                    <a:pt x="24" y="635"/>
                  </a:lnTo>
                  <a:lnTo>
                    <a:pt x="0" y="782"/>
                  </a:lnTo>
                  <a:lnTo>
                    <a:pt x="0" y="17780"/>
                  </a:lnTo>
                  <a:lnTo>
                    <a:pt x="24" y="17927"/>
                  </a:lnTo>
                  <a:lnTo>
                    <a:pt x="73" y="18073"/>
                  </a:lnTo>
                  <a:lnTo>
                    <a:pt x="122" y="18220"/>
                  </a:lnTo>
                  <a:lnTo>
                    <a:pt x="220" y="18342"/>
                  </a:lnTo>
                  <a:lnTo>
                    <a:pt x="342" y="18440"/>
                  </a:lnTo>
                  <a:lnTo>
                    <a:pt x="489" y="18488"/>
                  </a:lnTo>
                  <a:lnTo>
                    <a:pt x="635" y="18537"/>
                  </a:lnTo>
                  <a:lnTo>
                    <a:pt x="782" y="18562"/>
                  </a:lnTo>
                  <a:lnTo>
                    <a:pt x="14361" y="18562"/>
                  </a:lnTo>
                  <a:lnTo>
                    <a:pt x="14507" y="18537"/>
                  </a:lnTo>
                  <a:lnTo>
                    <a:pt x="14654" y="18488"/>
                  </a:lnTo>
                  <a:lnTo>
                    <a:pt x="14800" y="18440"/>
                  </a:lnTo>
                  <a:lnTo>
                    <a:pt x="14923" y="18342"/>
                  </a:lnTo>
                  <a:lnTo>
                    <a:pt x="15020" y="18220"/>
                  </a:lnTo>
                  <a:lnTo>
                    <a:pt x="15069" y="18073"/>
                  </a:lnTo>
                  <a:lnTo>
                    <a:pt x="15118" y="17927"/>
                  </a:lnTo>
                  <a:lnTo>
                    <a:pt x="15142" y="17780"/>
                  </a:lnTo>
                  <a:lnTo>
                    <a:pt x="15142" y="782"/>
                  </a:lnTo>
                  <a:lnTo>
                    <a:pt x="15118" y="635"/>
                  </a:lnTo>
                  <a:lnTo>
                    <a:pt x="15069" y="489"/>
                  </a:lnTo>
                  <a:lnTo>
                    <a:pt x="15020" y="342"/>
                  </a:lnTo>
                  <a:lnTo>
                    <a:pt x="14923" y="220"/>
                  </a:lnTo>
                  <a:lnTo>
                    <a:pt x="14800" y="122"/>
                  </a:lnTo>
                  <a:lnTo>
                    <a:pt x="14654" y="73"/>
                  </a:lnTo>
                  <a:lnTo>
                    <a:pt x="14507" y="25"/>
                  </a:lnTo>
                  <a:lnTo>
                    <a:pt x="1436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663" name="Google Shape;663;p51"/>
          <p:cNvGrpSpPr/>
          <p:nvPr/>
        </p:nvGrpSpPr>
        <p:grpSpPr>
          <a:xfrm>
            <a:off x="910227" y="406125"/>
            <a:ext cx="371623" cy="309362"/>
            <a:chOff x="1244325" y="314425"/>
            <a:chExt cx="444525" cy="370050"/>
          </a:xfrm>
        </p:grpSpPr>
        <p:sp>
          <p:nvSpPr>
            <p:cNvPr id="664" name="Google Shape;664;p51"/>
            <p:cNvSpPr/>
            <p:nvPr/>
          </p:nvSpPr>
          <p:spPr>
            <a:xfrm>
              <a:off x="1388425" y="463425"/>
              <a:ext cx="143525" cy="143500"/>
            </a:xfrm>
            <a:custGeom>
              <a:avLst/>
              <a:gdLst/>
              <a:ahLst/>
              <a:cxnLst/>
              <a:rect l="l" t="t" r="r" b="b"/>
              <a:pathLst>
                <a:path w="5741" h="5740" extrusionOk="0">
                  <a:moveTo>
                    <a:pt x="2809" y="0"/>
                  </a:moveTo>
                  <a:lnTo>
                    <a:pt x="2492" y="49"/>
                  </a:lnTo>
                  <a:lnTo>
                    <a:pt x="2199" y="122"/>
                  </a:lnTo>
                  <a:lnTo>
                    <a:pt x="1906" y="244"/>
                  </a:lnTo>
                  <a:lnTo>
                    <a:pt x="1637" y="366"/>
                  </a:lnTo>
                  <a:lnTo>
                    <a:pt x="1368" y="537"/>
                  </a:lnTo>
                  <a:lnTo>
                    <a:pt x="1149" y="708"/>
                  </a:lnTo>
                  <a:lnTo>
                    <a:pt x="904" y="904"/>
                  </a:lnTo>
                  <a:lnTo>
                    <a:pt x="709" y="1124"/>
                  </a:lnTo>
                  <a:lnTo>
                    <a:pt x="538" y="1368"/>
                  </a:lnTo>
                  <a:lnTo>
                    <a:pt x="367" y="1636"/>
                  </a:lnTo>
                  <a:lnTo>
                    <a:pt x="245" y="1905"/>
                  </a:lnTo>
                  <a:lnTo>
                    <a:pt x="147" y="2198"/>
                  </a:lnTo>
                  <a:lnTo>
                    <a:pt x="74" y="2491"/>
                  </a:lnTo>
                  <a:lnTo>
                    <a:pt x="25" y="2809"/>
                  </a:lnTo>
                  <a:lnTo>
                    <a:pt x="1" y="3126"/>
                  </a:lnTo>
                  <a:lnTo>
                    <a:pt x="25" y="3517"/>
                  </a:lnTo>
                  <a:lnTo>
                    <a:pt x="98" y="3908"/>
                  </a:lnTo>
                  <a:lnTo>
                    <a:pt x="221" y="4274"/>
                  </a:lnTo>
                  <a:lnTo>
                    <a:pt x="392" y="4641"/>
                  </a:lnTo>
                  <a:lnTo>
                    <a:pt x="611" y="4958"/>
                  </a:lnTo>
                  <a:lnTo>
                    <a:pt x="856" y="5251"/>
                  </a:lnTo>
                  <a:lnTo>
                    <a:pt x="1124" y="5520"/>
                  </a:lnTo>
                  <a:lnTo>
                    <a:pt x="1442" y="5740"/>
                  </a:lnTo>
                  <a:lnTo>
                    <a:pt x="1393" y="5422"/>
                  </a:lnTo>
                  <a:lnTo>
                    <a:pt x="1368" y="5080"/>
                  </a:lnTo>
                  <a:lnTo>
                    <a:pt x="1393" y="4689"/>
                  </a:lnTo>
                  <a:lnTo>
                    <a:pt x="1442" y="4323"/>
                  </a:lnTo>
                  <a:lnTo>
                    <a:pt x="1539" y="3957"/>
                  </a:lnTo>
                  <a:lnTo>
                    <a:pt x="1662" y="3639"/>
                  </a:lnTo>
                  <a:lnTo>
                    <a:pt x="1808" y="3297"/>
                  </a:lnTo>
                  <a:lnTo>
                    <a:pt x="2003" y="3004"/>
                  </a:lnTo>
                  <a:lnTo>
                    <a:pt x="2223" y="2711"/>
                  </a:lnTo>
                  <a:lnTo>
                    <a:pt x="2468" y="2442"/>
                  </a:lnTo>
                  <a:lnTo>
                    <a:pt x="2712" y="2198"/>
                  </a:lnTo>
                  <a:lnTo>
                    <a:pt x="3005" y="2003"/>
                  </a:lnTo>
                  <a:lnTo>
                    <a:pt x="3322" y="1807"/>
                  </a:lnTo>
                  <a:lnTo>
                    <a:pt x="3640" y="1661"/>
                  </a:lnTo>
                  <a:lnTo>
                    <a:pt x="3982" y="1514"/>
                  </a:lnTo>
                  <a:lnTo>
                    <a:pt x="4324" y="1441"/>
                  </a:lnTo>
                  <a:lnTo>
                    <a:pt x="4690" y="1368"/>
                  </a:lnTo>
                  <a:lnTo>
                    <a:pt x="5423" y="1368"/>
                  </a:lnTo>
                  <a:lnTo>
                    <a:pt x="5740" y="1417"/>
                  </a:lnTo>
                  <a:lnTo>
                    <a:pt x="5520" y="1124"/>
                  </a:lnTo>
                  <a:lnTo>
                    <a:pt x="5252" y="831"/>
                  </a:lnTo>
                  <a:lnTo>
                    <a:pt x="4959" y="586"/>
                  </a:lnTo>
                  <a:lnTo>
                    <a:pt x="4641" y="391"/>
                  </a:lnTo>
                  <a:lnTo>
                    <a:pt x="4299" y="220"/>
                  </a:lnTo>
                  <a:lnTo>
                    <a:pt x="3933" y="98"/>
                  </a:lnTo>
                  <a:lnTo>
                    <a:pt x="3542" y="25"/>
                  </a:lnTo>
                  <a:lnTo>
                    <a:pt x="312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65" name="Google Shape;665;p51"/>
            <p:cNvSpPr/>
            <p:nvPr/>
          </p:nvSpPr>
          <p:spPr>
            <a:xfrm>
              <a:off x="1244325" y="314425"/>
              <a:ext cx="444525" cy="370050"/>
            </a:xfrm>
            <a:custGeom>
              <a:avLst/>
              <a:gdLst/>
              <a:ahLst/>
              <a:cxnLst/>
              <a:rect l="l" t="t" r="r" b="b"/>
              <a:pathLst>
                <a:path w="17781" h="14802" extrusionOk="0">
                  <a:moveTo>
                    <a:pt x="11748" y="2101"/>
                  </a:moveTo>
                  <a:lnTo>
                    <a:pt x="11846" y="2126"/>
                  </a:lnTo>
                  <a:lnTo>
                    <a:pt x="11919" y="2175"/>
                  </a:lnTo>
                  <a:lnTo>
                    <a:pt x="11968" y="2248"/>
                  </a:lnTo>
                  <a:lnTo>
                    <a:pt x="11993" y="2346"/>
                  </a:lnTo>
                  <a:lnTo>
                    <a:pt x="11968" y="2419"/>
                  </a:lnTo>
                  <a:lnTo>
                    <a:pt x="11919" y="2492"/>
                  </a:lnTo>
                  <a:lnTo>
                    <a:pt x="11846" y="2541"/>
                  </a:lnTo>
                  <a:lnTo>
                    <a:pt x="11748" y="2565"/>
                  </a:lnTo>
                  <a:lnTo>
                    <a:pt x="6033" y="2565"/>
                  </a:lnTo>
                  <a:lnTo>
                    <a:pt x="5936" y="2541"/>
                  </a:lnTo>
                  <a:lnTo>
                    <a:pt x="5862" y="2492"/>
                  </a:lnTo>
                  <a:lnTo>
                    <a:pt x="5814" y="2419"/>
                  </a:lnTo>
                  <a:lnTo>
                    <a:pt x="5789" y="2346"/>
                  </a:lnTo>
                  <a:lnTo>
                    <a:pt x="5814" y="2248"/>
                  </a:lnTo>
                  <a:lnTo>
                    <a:pt x="5862" y="2175"/>
                  </a:lnTo>
                  <a:lnTo>
                    <a:pt x="5936" y="2126"/>
                  </a:lnTo>
                  <a:lnTo>
                    <a:pt x="6033" y="2101"/>
                  </a:lnTo>
                  <a:close/>
                  <a:moveTo>
                    <a:pt x="15949" y="4519"/>
                  </a:moveTo>
                  <a:lnTo>
                    <a:pt x="16047" y="4568"/>
                  </a:lnTo>
                  <a:lnTo>
                    <a:pt x="16145" y="4592"/>
                  </a:lnTo>
                  <a:lnTo>
                    <a:pt x="16193" y="4666"/>
                  </a:lnTo>
                  <a:lnTo>
                    <a:pt x="16267" y="4739"/>
                  </a:lnTo>
                  <a:lnTo>
                    <a:pt x="16316" y="4812"/>
                  </a:lnTo>
                  <a:lnTo>
                    <a:pt x="16340" y="4910"/>
                  </a:lnTo>
                  <a:lnTo>
                    <a:pt x="16340" y="5008"/>
                  </a:lnTo>
                  <a:lnTo>
                    <a:pt x="16340" y="5789"/>
                  </a:lnTo>
                  <a:lnTo>
                    <a:pt x="16340" y="5887"/>
                  </a:lnTo>
                  <a:lnTo>
                    <a:pt x="16316" y="5985"/>
                  </a:lnTo>
                  <a:lnTo>
                    <a:pt x="16267" y="6058"/>
                  </a:lnTo>
                  <a:lnTo>
                    <a:pt x="16193" y="6131"/>
                  </a:lnTo>
                  <a:lnTo>
                    <a:pt x="16145" y="6204"/>
                  </a:lnTo>
                  <a:lnTo>
                    <a:pt x="16047" y="6229"/>
                  </a:lnTo>
                  <a:lnTo>
                    <a:pt x="15949" y="6278"/>
                  </a:lnTo>
                  <a:lnTo>
                    <a:pt x="14069" y="6278"/>
                  </a:lnTo>
                  <a:lnTo>
                    <a:pt x="13971" y="6229"/>
                  </a:lnTo>
                  <a:lnTo>
                    <a:pt x="13898" y="6204"/>
                  </a:lnTo>
                  <a:lnTo>
                    <a:pt x="13824" y="6131"/>
                  </a:lnTo>
                  <a:lnTo>
                    <a:pt x="13751" y="6058"/>
                  </a:lnTo>
                  <a:lnTo>
                    <a:pt x="13727" y="5985"/>
                  </a:lnTo>
                  <a:lnTo>
                    <a:pt x="13678" y="5887"/>
                  </a:lnTo>
                  <a:lnTo>
                    <a:pt x="13678" y="5789"/>
                  </a:lnTo>
                  <a:lnTo>
                    <a:pt x="13678" y="5008"/>
                  </a:lnTo>
                  <a:lnTo>
                    <a:pt x="13678" y="4910"/>
                  </a:lnTo>
                  <a:lnTo>
                    <a:pt x="13727" y="4812"/>
                  </a:lnTo>
                  <a:lnTo>
                    <a:pt x="13751" y="4739"/>
                  </a:lnTo>
                  <a:lnTo>
                    <a:pt x="13824" y="4666"/>
                  </a:lnTo>
                  <a:lnTo>
                    <a:pt x="13898" y="4592"/>
                  </a:lnTo>
                  <a:lnTo>
                    <a:pt x="13971" y="4568"/>
                  </a:lnTo>
                  <a:lnTo>
                    <a:pt x="14069" y="4519"/>
                  </a:lnTo>
                  <a:close/>
                  <a:moveTo>
                    <a:pt x="8891" y="5105"/>
                  </a:moveTo>
                  <a:lnTo>
                    <a:pt x="9306" y="5130"/>
                  </a:lnTo>
                  <a:lnTo>
                    <a:pt x="9697" y="5179"/>
                  </a:lnTo>
                  <a:lnTo>
                    <a:pt x="10063" y="5276"/>
                  </a:lnTo>
                  <a:lnTo>
                    <a:pt x="10430" y="5423"/>
                  </a:lnTo>
                  <a:lnTo>
                    <a:pt x="10796" y="5594"/>
                  </a:lnTo>
                  <a:lnTo>
                    <a:pt x="11113" y="5789"/>
                  </a:lnTo>
                  <a:lnTo>
                    <a:pt x="11406" y="6009"/>
                  </a:lnTo>
                  <a:lnTo>
                    <a:pt x="11700" y="6278"/>
                  </a:lnTo>
                  <a:lnTo>
                    <a:pt x="11968" y="6546"/>
                  </a:lnTo>
                  <a:lnTo>
                    <a:pt x="12188" y="6864"/>
                  </a:lnTo>
                  <a:lnTo>
                    <a:pt x="12383" y="7181"/>
                  </a:lnTo>
                  <a:lnTo>
                    <a:pt x="12554" y="7523"/>
                  </a:lnTo>
                  <a:lnTo>
                    <a:pt x="12676" y="7890"/>
                  </a:lnTo>
                  <a:lnTo>
                    <a:pt x="12774" y="8280"/>
                  </a:lnTo>
                  <a:lnTo>
                    <a:pt x="12847" y="8671"/>
                  </a:lnTo>
                  <a:lnTo>
                    <a:pt x="12872" y="9086"/>
                  </a:lnTo>
                  <a:lnTo>
                    <a:pt x="12847" y="9477"/>
                  </a:lnTo>
                  <a:lnTo>
                    <a:pt x="12774" y="9868"/>
                  </a:lnTo>
                  <a:lnTo>
                    <a:pt x="12676" y="10259"/>
                  </a:lnTo>
                  <a:lnTo>
                    <a:pt x="12554" y="10625"/>
                  </a:lnTo>
                  <a:lnTo>
                    <a:pt x="12383" y="10967"/>
                  </a:lnTo>
                  <a:lnTo>
                    <a:pt x="12188" y="11309"/>
                  </a:lnTo>
                  <a:lnTo>
                    <a:pt x="11968" y="11602"/>
                  </a:lnTo>
                  <a:lnTo>
                    <a:pt x="11700" y="11895"/>
                  </a:lnTo>
                  <a:lnTo>
                    <a:pt x="11406" y="12139"/>
                  </a:lnTo>
                  <a:lnTo>
                    <a:pt x="11113" y="12383"/>
                  </a:lnTo>
                  <a:lnTo>
                    <a:pt x="10796" y="12579"/>
                  </a:lnTo>
                  <a:lnTo>
                    <a:pt x="10430" y="12750"/>
                  </a:lnTo>
                  <a:lnTo>
                    <a:pt x="10063" y="12872"/>
                  </a:lnTo>
                  <a:lnTo>
                    <a:pt x="9697" y="12970"/>
                  </a:lnTo>
                  <a:lnTo>
                    <a:pt x="9306" y="13018"/>
                  </a:lnTo>
                  <a:lnTo>
                    <a:pt x="8891" y="13043"/>
                  </a:lnTo>
                  <a:lnTo>
                    <a:pt x="8476" y="13018"/>
                  </a:lnTo>
                  <a:lnTo>
                    <a:pt x="8085" y="12970"/>
                  </a:lnTo>
                  <a:lnTo>
                    <a:pt x="7719" y="12872"/>
                  </a:lnTo>
                  <a:lnTo>
                    <a:pt x="7352" y="12750"/>
                  </a:lnTo>
                  <a:lnTo>
                    <a:pt x="6986" y="12579"/>
                  </a:lnTo>
                  <a:lnTo>
                    <a:pt x="6668" y="12383"/>
                  </a:lnTo>
                  <a:lnTo>
                    <a:pt x="6375" y="12139"/>
                  </a:lnTo>
                  <a:lnTo>
                    <a:pt x="6082" y="11895"/>
                  </a:lnTo>
                  <a:lnTo>
                    <a:pt x="5814" y="11602"/>
                  </a:lnTo>
                  <a:lnTo>
                    <a:pt x="5594" y="11309"/>
                  </a:lnTo>
                  <a:lnTo>
                    <a:pt x="5398" y="10967"/>
                  </a:lnTo>
                  <a:lnTo>
                    <a:pt x="5227" y="10625"/>
                  </a:lnTo>
                  <a:lnTo>
                    <a:pt x="5105" y="10259"/>
                  </a:lnTo>
                  <a:lnTo>
                    <a:pt x="5008" y="9868"/>
                  </a:lnTo>
                  <a:lnTo>
                    <a:pt x="4934" y="9477"/>
                  </a:lnTo>
                  <a:lnTo>
                    <a:pt x="4910" y="9086"/>
                  </a:lnTo>
                  <a:lnTo>
                    <a:pt x="4934" y="8671"/>
                  </a:lnTo>
                  <a:lnTo>
                    <a:pt x="5008" y="8280"/>
                  </a:lnTo>
                  <a:lnTo>
                    <a:pt x="5105" y="7890"/>
                  </a:lnTo>
                  <a:lnTo>
                    <a:pt x="5227" y="7523"/>
                  </a:lnTo>
                  <a:lnTo>
                    <a:pt x="5398" y="7181"/>
                  </a:lnTo>
                  <a:lnTo>
                    <a:pt x="5594" y="6864"/>
                  </a:lnTo>
                  <a:lnTo>
                    <a:pt x="5814" y="6546"/>
                  </a:lnTo>
                  <a:lnTo>
                    <a:pt x="6082" y="6278"/>
                  </a:lnTo>
                  <a:lnTo>
                    <a:pt x="6375" y="6009"/>
                  </a:lnTo>
                  <a:lnTo>
                    <a:pt x="6668" y="5789"/>
                  </a:lnTo>
                  <a:lnTo>
                    <a:pt x="6986" y="5594"/>
                  </a:lnTo>
                  <a:lnTo>
                    <a:pt x="7352" y="5423"/>
                  </a:lnTo>
                  <a:lnTo>
                    <a:pt x="7719" y="5276"/>
                  </a:lnTo>
                  <a:lnTo>
                    <a:pt x="8085" y="5179"/>
                  </a:lnTo>
                  <a:lnTo>
                    <a:pt x="8476" y="5130"/>
                  </a:lnTo>
                  <a:lnTo>
                    <a:pt x="8891" y="5105"/>
                  </a:lnTo>
                  <a:close/>
                  <a:moveTo>
                    <a:pt x="5301" y="1"/>
                  </a:moveTo>
                  <a:lnTo>
                    <a:pt x="5154" y="50"/>
                  </a:lnTo>
                  <a:lnTo>
                    <a:pt x="5008" y="123"/>
                  </a:lnTo>
                  <a:lnTo>
                    <a:pt x="4861" y="221"/>
                  </a:lnTo>
                  <a:lnTo>
                    <a:pt x="4739" y="318"/>
                  </a:lnTo>
                  <a:lnTo>
                    <a:pt x="4641" y="465"/>
                  </a:lnTo>
                  <a:lnTo>
                    <a:pt x="4568" y="611"/>
                  </a:lnTo>
                  <a:lnTo>
                    <a:pt x="4519" y="758"/>
                  </a:lnTo>
                  <a:lnTo>
                    <a:pt x="4080" y="2565"/>
                  </a:lnTo>
                  <a:lnTo>
                    <a:pt x="3249" y="2565"/>
                  </a:lnTo>
                  <a:lnTo>
                    <a:pt x="3249" y="2468"/>
                  </a:lnTo>
                  <a:lnTo>
                    <a:pt x="3225" y="2370"/>
                  </a:lnTo>
                  <a:lnTo>
                    <a:pt x="3176" y="2297"/>
                  </a:lnTo>
                  <a:lnTo>
                    <a:pt x="3103" y="2223"/>
                  </a:lnTo>
                  <a:lnTo>
                    <a:pt x="3054" y="2150"/>
                  </a:lnTo>
                  <a:lnTo>
                    <a:pt x="2956" y="2126"/>
                  </a:lnTo>
                  <a:lnTo>
                    <a:pt x="2858" y="2077"/>
                  </a:lnTo>
                  <a:lnTo>
                    <a:pt x="1955" y="2077"/>
                  </a:lnTo>
                  <a:lnTo>
                    <a:pt x="1857" y="2126"/>
                  </a:lnTo>
                  <a:lnTo>
                    <a:pt x="1784" y="2150"/>
                  </a:lnTo>
                  <a:lnTo>
                    <a:pt x="1711" y="2223"/>
                  </a:lnTo>
                  <a:lnTo>
                    <a:pt x="1637" y="2297"/>
                  </a:lnTo>
                  <a:lnTo>
                    <a:pt x="1613" y="2370"/>
                  </a:lnTo>
                  <a:lnTo>
                    <a:pt x="1564" y="2468"/>
                  </a:lnTo>
                  <a:lnTo>
                    <a:pt x="1564" y="2565"/>
                  </a:lnTo>
                  <a:lnTo>
                    <a:pt x="782" y="2565"/>
                  </a:lnTo>
                  <a:lnTo>
                    <a:pt x="636" y="2590"/>
                  </a:lnTo>
                  <a:lnTo>
                    <a:pt x="489" y="2639"/>
                  </a:lnTo>
                  <a:lnTo>
                    <a:pt x="343" y="2687"/>
                  </a:lnTo>
                  <a:lnTo>
                    <a:pt x="221" y="2785"/>
                  </a:lnTo>
                  <a:lnTo>
                    <a:pt x="123" y="2907"/>
                  </a:lnTo>
                  <a:lnTo>
                    <a:pt x="74" y="3054"/>
                  </a:lnTo>
                  <a:lnTo>
                    <a:pt x="25" y="3200"/>
                  </a:lnTo>
                  <a:lnTo>
                    <a:pt x="1" y="3347"/>
                  </a:lnTo>
                  <a:lnTo>
                    <a:pt x="1" y="14020"/>
                  </a:lnTo>
                  <a:lnTo>
                    <a:pt x="25" y="14191"/>
                  </a:lnTo>
                  <a:lnTo>
                    <a:pt x="74" y="14337"/>
                  </a:lnTo>
                  <a:lnTo>
                    <a:pt x="123" y="14459"/>
                  </a:lnTo>
                  <a:lnTo>
                    <a:pt x="221" y="14581"/>
                  </a:lnTo>
                  <a:lnTo>
                    <a:pt x="343" y="14679"/>
                  </a:lnTo>
                  <a:lnTo>
                    <a:pt x="489" y="14752"/>
                  </a:lnTo>
                  <a:lnTo>
                    <a:pt x="636" y="14801"/>
                  </a:lnTo>
                  <a:lnTo>
                    <a:pt x="17146" y="14801"/>
                  </a:lnTo>
                  <a:lnTo>
                    <a:pt x="17292" y="14752"/>
                  </a:lnTo>
                  <a:lnTo>
                    <a:pt x="17439" y="14679"/>
                  </a:lnTo>
                  <a:lnTo>
                    <a:pt x="17561" y="14581"/>
                  </a:lnTo>
                  <a:lnTo>
                    <a:pt x="17659" y="14459"/>
                  </a:lnTo>
                  <a:lnTo>
                    <a:pt x="17708" y="14337"/>
                  </a:lnTo>
                  <a:lnTo>
                    <a:pt x="17756" y="14191"/>
                  </a:lnTo>
                  <a:lnTo>
                    <a:pt x="17781" y="14020"/>
                  </a:lnTo>
                  <a:lnTo>
                    <a:pt x="17781" y="3347"/>
                  </a:lnTo>
                  <a:lnTo>
                    <a:pt x="17756" y="3200"/>
                  </a:lnTo>
                  <a:lnTo>
                    <a:pt x="17708" y="3054"/>
                  </a:lnTo>
                  <a:lnTo>
                    <a:pt x="17659" y="2907"/>
                  </a:lnTo>
                  <a:lnTo>
                    <a:pt x="17561" y="2785"/>
                  </a:lnTo>
                  <a:lnTo>
                    <a:pt x="17439" y="2687"/>
                  </a:lnTo>
                  <a:lnTo>
                    <a:pt x="17292" y="2639"/>
                  </a:lnTo>
                  <a:lnTo>
                    <a:pt x="17146" y="2590"/>
                  </a:lnTo>
                  <a:lnTo>
                    <a:pt x="16999" y="2565"/>
                  </a:lnTo>
                  <a:lnTo>
                    <a:pt x="13702" y="2565"/>
                  </a:lnTo>
                  <a:lnTo>
                    <a:pt x="13263" y="758"/>
                  </a:lnTo>
                  <a:lnTo>
                    <a:pt x="13214" y="611"/>
                  </a:lnTo>
                  <a:lnTo>
                    <a:pt x="13141" y="465"/>
                  </a:lnTo>
                  <a:lnTo>
                    <a:pt x="13043" y="318"/>
                  </a:lnTo>
                  <a:lnTo>
                    <a:pt x="12921" y="221"/>
                  </a:lnTo>
                  <a:lnTo>
                    <a:pt x="12774" y="123"/>
                  </a:lnTo>
                  <a:lnTo>
                    <a:pt x="12628" y="50"/>
                  </a:lnTo>
                  <a:lnTo>
                    <a:pt x="1248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666" name="Google Shape;666;p51"/>
          <p:cNvGrpSpPr/>
          <p:nvPr/>
        </p:nvGrpSpPr>
        <p:grpSpPr>
          <a:xfrm>
            <a:off x="1481925" y="404599"/>
            <a:ext cx="355300" cy="312413"/>
            <a:chOff x="1928175" y="312600"/>
            <a:chExt cx="425000" cy="373700"/>
          </a:xfrm>
        </p:grpSpPr>
        <p:sp>
          <p:nvSpPr>
            <p:cNvPr id="667" name="Google Shape;667;p51"/>
            <p:cNvSpPr/>
            <p:nvPr/>
          </p:nvSpPr>
          <p:spPr>
            <a:xfrm>
              <a:off x="1928175" y="312600"/>
              <a:ext cx="425000" cy="373700"/>
            </a:xfrm>
            <a:custGeom>
              <a:avLst/>
              <a:gdLst/>
              <a:ahLst/>
              <a:cxnLst/>
              <a:rect l="l" t="t" r="r" b="b"/>
              <a:pathLst>
                <a:path w="17000" h="14948" extrusionOk="0">
                  <a:moveTo>
                    <a:pt x="16022" y="978"/>
                  </a:moveTo>
                  <a:lnTo>
                    <a:pt x="16022" y="13971"/>
                  </a:lnTo>
                  <a:lnTo>
                    <a:pt x="978" y="13971"/>
                  </a:lnTo>
                  <a:lnTo>
                    <a:pt x="978" y="978"/>
                  </a:lnTo>
                  <a:close/>
                  <a:moveTo>
                    <a:pt x="782" y="1"/>
                  </a:moveTo>
                  <a:lnTo>
                    <a:pt x="636" y="25"/>
                  </a:lnTo>
                  <a:lnTo>
                    <a:pt x="489" y="74"/>
                  </a:lnTo>
                  <a:lnTo>
                    <a:pt x="343" y="147"/>
                  </a:lnTo>
                  <a:lnTo>
                    <a:pt x="221" y="245"/>
                  </a:lnTo>
                  <a:lnTo>
                    <a:pt x="123" y="343"/>
                  </a:lnTo>
                  <a:lnTo>
                    <a:pt x="74" y="489"/>
                  </a:lnTo>
                  <a:lnTo>
                    <a:pt x="25" y="636"/>
                  </a:lnTo>
                  <a:lnTo>
                    <a:pt x="1" y="782"/>
                  </a:lnTo>
                  <a:lnTo>
                    <a:pt x="1" y="14166"/>
                  </a:lnTo>
                  <a:lnTo>
                    <a:pt x="25" y="14313"/>
                  </a:lnTo>
                  <a:lnTo>
                    <a:pt x="74" y="14459"/>
                  </a:lnTo>
                  <a:lnTo>
                    <a:pt x="123" y="14606"/>
                  </a:lnTo>
                  <a:lnTo>
                    <a:pt x="221" y="14703"/>
                  </a:lnTo>
                  <a:lnTo>
                    <a:pt x="343" y="14801"/>
                  </a:lnTo>
                  <a:lnTo>
                    <a:pt x="489" y="14874"/>
                  </a:lnTo>
                  <a:lnTo>
                    <a:pt x="636" y="14923"/>
                  </a:lnTo>
                  <a:lnTo>
                    <a:pt x="782" y="14948"/>
                  </a:lnTo>
                  <a:lnTo>
                    <a:pt x="16218" y="14948"/>
                  </a:lnTo>
                  <a:lnTo>
                    <a:pt x="16364" y="14923"/>
                  </a:lnTo>
                  <a:lnTo>
                    <a:pt x="16511" y="14874"/>
                  </a:lnTo>
                  <a:lnTo>
                    <a:pt x="16657" y="14801"/>
                  </a:lnTo>
                  <a:lnTo>
                    <a:pt x="16779" y="14703"/>
                  </a:lnTo>
                  <a:lnTo>
                    <a:pt x="16877" y="14606"/>
                  </a:lnTo>
                  <a:lnTo>
                    <a:pt x="16926" y="14459"/>
                  </a:lnTo>
                  <a:lnTo>
                    <a:pt x="16975" y="14313"/>
                  </a:lnTo>
                  <a:lnTo>
                    <a:pt x="16999" y="14166"/>
                  </a:lnTo>
                  <a:lnTo>
                    <a:pt x="16999" y="782"/>
                  </a:lnTo>
                  <a:lnTo>
                    <a:pt x="16975" y="636"/>
                  </a:lnTo>
                  <a:lnTo>
                    <a:pt x="16926" y="489"/>
                  </a:lnTo>
                  <a:lnTo>
                    <a:pt x="16877" y="343"/>
                  </a:lnTo>
                  <a:lnTo>
                    <a:pt x="16779" y="245"/>
                  </a:lnTo>
                  <a:lnTo>
                    <a:pt x="16657" y="147"/>
                  </a:lnTo>
                  <a:lnTo>
                    <a:pt x="16511" y="74"/>
                  </a:lnTo>
                  <a:lnTo>
                    <a:pt x="16364" y="25"/>
                  </a:lnTo>
                  <a:lnTo>
                    <a:pt x="1621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68" name="Google Shape;668;p51"/>
            <p:cNvSpPr/>
            <p:nvPr/>
          </p:nvSpPr>
          <p:spPr>
            <a:xfrm>
              <a:off x="1964825" y="349250"/>
              <a:ext cx="351700" cy="300425"/>
            </a:xfrm>
            <a:custGeom>
              <a:avLst/>
              <a:gdLst/>
              <a:ahLst/>
              <a:cxnLst/>
              <a:rect l="l" t="t" r="r" b="b"/>
              <a:pathLst>
                <a:path w="14068" h="12017" extrusionOk="0">
                  <a:moveTo>
                    <a:pt x="10111" y="1563"/>
                  </a:moveTo>
                  <a:lnTo>
                    <a:pt x="10307" y="1588"/>
                  </a:lnTo>
                  <a:lnTo>
                    <a:pt x="10502" y="1612"/>
                  </a:lnTo>
                  <a:lnTo>
                    <a:pt x="10697" y="1661"/>
                  </a:lnTo>
                  <a:lnTo>
                    <a:pt x="10868" y="1734"/>
                  </a:lnTo>
                  <a:lnTo>
                    <a:pt x="11039" y="1807"/>
                  </a:lnTo>
                  <a:lnTo>
                    <a:pt x="11186" y="1905"/>
                  </a:lnTo>
                  <a:lnTo>
                    <a:pt x="11357" y="2027"/>
                  </a:lnTo>
                  <a:lnTo>
                    <a:pt x="11479" y="2149"/>
                  </a:lnTo>
                  <a:lnTo>
                    <a:pt x="11625" y="2271"/>
                  </a:lnTo>
                  <a:lnTo>
                    <a:pt x="11723" y="2442"/>
                  </a:lnTo>
                  <a:lnTo>
                    <a:pt x="11821" y="2589"/>
                  </a:lnTo>
                  <a:lnTo>
                    <a:pt x="11894" y="2760"/>
                  </a:lnTo>
                  <a:lnTo>
                    <a:pt x="11967" y="2955"/>
                  </a:lnTo>
                  <a:lnTo>
                    <a:pt x="12016" y="3126"/>
                  </a:lnTo>
                  <a:lnTo>
                    <a:pt x="12041" y="3322"/>
                  </a:lnTo>
                  <a:lnTo>
                    <a:pt x="12065" y="3517"/>
                  </a:lnTo>
                  <a:lnTo>
                    <a:pt x="12041" y="3737"/>
                  </a:lnTo>
                  <a:lnTo>
                    <a:pt x="12016" y="3908"/>
                  </a:lnTo>
                  <a:lnTo>
                    <a:pt x="11967" y="4103"/>
                  </a:lnTo>
                  <a:lnTo>
                    <a:pt x="11894" y="4274"/>
                  </a:lnTo>
                  <a:lnTo>
                    <a:pt x="11821" y="4445"/>
                  </a:lnTo>
                  <a:lnTo>
                    <a:pt x="11723" y="4616"/>
                  </a:lnTo>
                  <a:lnTo>
                    <a:pt x="11625" y="4763"/>
                  </a:lnTo>
                  <a:lnTo>
                    <a:pt x="11479" y="4909"/>
                  </a:lnTo>
                  <a:lnTo>
                    <a:pt x="11357" y="5031"/>
                  </a:lnTo>
                  <a:lnTo>
                    <a:pt x="11186" y="5153"/>
                  </a:lnTo>
                  <a:lnTo>
                    <a:pt x="11039" y="5251"/>
                  </a:lnTo>
                  <a:lnTo>
                    <a:pt x="10868" y="5324"/>
                  </a:lnTo>
                  <a:lnTo>
                    <a:pt x="10697" y="5398"/>
                  </a:lnTo>
                  <a:lnTo>
                    <a:pt x="10502" y="5446"/>
                  </a:lnTo>
                  <a:lnTo>
                    <a:pt x="10307" y="5471"/>
                  </a:lnTo>
                  <a:lnTo>
                    <a:pt x="9916" y="5471"/>
                  </a:lnTo>
                  <a:lnTo>
                    <a:pt x="9720" y="5446"/>
                  </a:lnTo>
                  <a:lnTo>
                    <a:pt x="9525" y="5398"/>
                  </a:lnTo>
                  <a:lnTo>
                    <a:pt x="9354" y="5324"/>
                  </a:lnTo>
                  <a:lnTo>
                    <a:pt x="9183" y="5251"/>
                  </a:lnTo>
                  <a:lnTo>
                    <a:pt x="9012" y="5153"/>
                  </a:lnTo>
                  <a:lnTo>
                    <a:pt x="8866" y="5031"/>
                  </a:lnTo>
                  <a:lnTo>
                    <a:pt x="8719" y="4909"/>
                  </a:lnTo>
                  <a:lnTo>
                    <a:pt x="8597" y="4763"/>
                  </a:lnTo>
                  <a:lnTo>
                    <a:pt x="8475" y="4616"/>
                  </a:lnTo>
                  <a:lnTo>
                    <a:pt x="8377" y="4445"/>
                  </a:lnTo>
                  <a:lnTo>
                    <a:pt x="8304" y="4274"/>
                  </a:lnTo>
                  <a:lnTo>
                    <a:pt x="8231" y="4103"/>
                  </a:lnTo>
                  <a:lnTo>
                    <a:pt x="8182" y="3908"/>
                  </a:lnTo>
                  <a:lnTo>
                    <a:pt x="8157" y="3737"/>
                  </a:lnTo>
                  <a:lnTo>
                    <a:pt x="8157" y="3517"/>
                  </a:lnTo>
                  <a:lnTo>
                    <a:pt x="8157" y="3322"/>
                  </a:lnTo>
                  <a:lnTo>
                    <a:pt x="8182" y="3126"/>
                  </a:lnTo>
                  <a:lnTo>
                    <a:pt x="8231" y="2955"/>
                  </a:lnTo>
                  <a:lnTo>
                    <a:pt x="8304" y="2760"/>
                  </a:lnTo>
                  <a:lnTo>
                    <a:pt x="8377" y="2589"/>
                  </a:lnTo>
                  <a:lnTo>
                    <a:pt x="8475" y="2442"/>
                  </a:lnTo>
                  <a:lnTo>
                    <a:pt x="8597" y="2271"/>
                  </a:lnTo>
                  <a:lnTo>
                    <a:pt x="8719" y="2149"/>
                  </a:lnTo>
                  <a:lnTo>
                    <a:pt x="8866" y="2027"/>
                  </a:lnTo>
                  <a:lnTo>
                    <a:pt x="9012" y="1905"/>
                  </a:lnTo>
                  <a:lnTo>
                    <a:pt x="9183" y="1807"/>
                  </a:lnTo>
                  <a:lnTo>
                    <a:pt x="9354" y="1734"/>
                  </a:lnTo>
                  <a:lnTo>
                    <a:pt x="9525" y="1661"/>
                  </a:lnTo>
                  <a:lnTo>
                    <a:pt x="9720" y="1612"/>
                  </a:lnTo>
                  <a:lnTo>
                    <a:pt x="9916" y="1588"/>
                  </a:lnTo>
                  <a:lnTo>
                    <a:pt x="10111" y="1563"/>
                  </a:lnTo>
                  <a:close/>
                  <a:moveTo>
                    <a:pt x="0" y="0"/>
                  </a:moveTo>
                  <a:lnTo>
                    <a:pt x="0" y="9232"/>
                  </a:lnTo>
                  <a:lnTo>
                    <a:pt x="3248" y="5080"/>
                  </a:lnTo>
                  <a:lnTo>
                    <a:pt x="3346" y="4958"/>
                  </a:lnTo>
                  <a:lnTo>
                    <a:pt x="3468" y="4885"/>
                  </a:lnTo>
                  <a:lnTo>
                    <a:pt x="3590" y="4836"/>
                  </a:lnTo>
                  <a:lnTo>
                    <a:pt x="3737" y="4811"/>
                  </a:lnTo>
                  <a:lnTo>
                    <a:pt x="3859" y="4836"/>
                  </a:lnTo>
                  <a:lnTo>
                    <a:pt x="4005" y="4885"/>
                  </a:lnTo>
                  <a:lnTo>
                    <a:pt x="4128" y="4958"/>
                  </a:lnTo>
                  <a:lnTo>
                    <a:pt x="4225" y="5080"/>
                  </a:lnTo>
                  <a:lnTo>
                    <a:pt x="9647" y="12016"/>
                  </a:lnTo>
                  <a:lnTo>
                    <a:pt x="10233" y="12016"/>
                  </a:lnTo>
                  <a:lnTo>
                    <a:pt x="10087" y="11772"/>
                  </a:lnTo>
                  <a:lnTo>
                    <a:pt x="8157" y="9305"/>
                  </a:lnTo>
                  <a:lnTo>
                    <a:pt x="9403" y="7718"/>
                  </a:lnTo>
                  <a:lnTo>
                    <a:pt x="9501" y="7596"/>
                  </a:lnTo>
                  <a:lnTo>
                    <a:pt x="9623" y="7522"/>
                  </a:lnTo>
                  <a:lnTo>
                    <a:pt x="9745" y="7473"/>
                  </a:lnTo>
                  <a:lnTo>
                    <a:pt x="9891" y="7449"/>
                  </a:lnTo>
                  <a:lnTo>
                    <a:pt x="10014" y="7473"/>
                  </a:lnTo>
                  <a:lnTo>
                    <a:pt x="10160" y="7522"/>
                  </a:lnTo>
                  <a:lnTo>
                    <a:pt x="10282" y="7596"/>
                  </a:lnTo>
                  <a:lnTo>
                    <a:pt x="10380" y="7718"/>
                  </a:lnTo>
                  <a:lnTo>
                    <a:pt x="13750" y="12016"/>
                  </a:lnTo>
                  <a:lnTo>
                    <a:pt x="14068" y="12016"/>
                  </a:lnTo>
                  <a:lnTo>
                    <a:pt x="1406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669" name="Google Shape;669;p51"/>
          <p:cNvSpPr/>
          <p:nvPr/>
        </p:nvSpPr>
        <p:spPr>
          <a:xfrm>
            <a:off x="2077702" y="393385"/>
            <a:ext cx="290970" cy="334860"/>
          </a:xfrm>
          <a:custGeom>
            <a:avLst/>
            <a:gdLst/>
            <a:ahLst/>
            <a:cxnLst/>
            <a:rect l="l" t="t" r="r" b="b"/>
            <a:pathLst>
              <a:path w="13922" h="16022" extrusionOk="0">
                <a:moveTo>
                  <a:pt x="13922" y="0"/>
                </a:moveTo>
                <a:lnTo>
                  <a:pt x="3249" y="3249"/>
                </a:lnTo>
                <a:lnTo>
                  <a:pt x="3249" y="12651"/>
                </a:lnTo>
                <a:lnTo>
                  <a:pt x="2907" y="12627"/>
                </a:lnTo>
                <a:lnTo>
                  <a:pt x="2565" y="12627"/>
                </a:lnTo>
                <a:lnTo>
                  <a:pt x="2198" y="12676"/>
                </a:lnTo>
                <a:lnTo>
                  <a:pt x="1832" y="12774"/>
                </a:lnTo>
                <a:lnTo>
                  <a:pt x="1612" y="12847"/>
                </a:lnTo>
                <a:lnTo>
                  <a:pt x="1393" y="12945"/>
                </a:lnTo>
                <a:lnTo>
                  <a:pt x="1197" y="13067"/>
                </a:lnTo>
                <a:lnTo>
                  <a:pt x="1002" y="13164"/>
                </a:lnTo>
                <a:lnTo>
                  <a:pt x="806" y="13311"/>
                </a:lnTo>
                <a:lnTo>
                  <a:pt x="660" y="13433"/>
                </a:lnTo>
                <a:lnTo>
                  <a:pt x="513" y="13580"/>
                </a:lnTo>
                <a:lnTo>
                  <a:pt x="391" y="13726"/>
                </a:lnTo>
                <a:lnTo>
                  <a:pt x="269" y="13897"/>
                </a:lnTo>
                <a:lnTo>
                  <a:pt x="171" y="14044"/>
                </a:lnTo>
                <a:lnTo>
                  <a:pt x="98" y="14215"/>
                </a:lnTo>
                <a:lnTo>
                  <a:pt x="49" y="14386"/>
                </a:lnTo>
                <a:lnTo>
                  <a:pt x="25" y="14532"/>
                </a:lnTo>
                <a:lnTo>
                  <a:pt x="0" y="14703"/>
                </a:lnTo>
                <a:lnTo>
                  <a:pt x="25" y="14874"/>
                </a:lnTo>
                <a:lnTo>
                  <a:pt x="49" y="15021"/>
                </a:lnTo>
                <a:lnTo>
                  <a:pt x="123" y="15191"/>
                </a:lnTo>
                <a:lnTo>
                  <a:pt x="196" y="15338"/>
                </a:lnTo>
                <a:lnTo>
                  <a:pt x="293" y="15460"/>
                </a:lnTo>
                <a:lnTo>
                  <a:pt x="416" y="15582"/>
                </a:lnTo>
                <a:lnTo>
                  <a:pt x="562" y="15680"/>
                </a:lnTo>
                <a:lnTo>
                  <a:pt x="709" y="15778"/>
                </a:lnTo>
                <a:lnTo>
                  <a:pt x="880" y="15851"/>
                </a:lnTo>
                <a:lnTo>
                  <a:pt x="1075" y="15924"/>
                </a:lnTo>
                <a:lnTo>
                  <a:pt x="1246" y="15973"/>
                </a:lnTo>
                <a:lnTo>
                  <a:pt x="1466" y="15997"/>
                </a:lnTo>
                <a:lnTo>
                  <a:pt x="1661" y="16022"/>
                </a:lnTo>
                <a:lnTo>
                  <a:pt x="1881" y="16022"/>
                </a:lnTo>
                <a:lnTo>
                  <a:pt x="2101" y="15997"/>
                </a:lnTo>
                <a:lnTo>
                  <a:pt x="2345" y="15973"/>
                </a:lnTo>
                <a:lnTo>
                  <a:pt x="2565" y="15924"/>
                </a:lnTo>
                <a:lnTo>
                  <a:pt x="2809" y="15875"/>
                </a:lnTo>
                <a:lnTo>
                  <a:pt x="3224" y="15704"/>
                </a:lnTo>
                <a:lnTo>
                  <a:pt x="3591" y="15509"/>
                </a:lnTo>
                <a:lnTo>
                  <a:pt x="3908" y="15289"/>
                </a:lnTo>
                <a:lnTo>
                  <a:pt x="4177" y="15021"/>
                </a:lnTo>
                <a:lnTo>
                  <a:pt x="4372" y="14752"/>
                </a:lnTo>
                <a:lnTo>
                  <a:pt x="4470" y="14605"/>
                </a:lnTo>
                <a:lnTo>
                  <a:pt x="4543" y="14459"/>
                </a:lnTo>
                <a:lnTo>
                  <a:pt x="4592" y="14312"/>
                </a:lnTo>
                <a:lnTo>
                  <a:pt x="4616" y="14166"/>
                </a:lnTo>
                <a:lnTo>
                  <a:pt x="4641" y="14019"/>
                </a:lnTo>
                <a:lnTo>
                  <a:pt x="4641" y="13873"/>
                </a:lnTo>
                <a:lnTo>
                  <a:pt x="4641" y="6204"/>
                </a:lnTo>
                <a:lnTo>
                  <a:pt x="12505" y="3737"/>
                </a:lnTo>
                <a:lnTo>
                  <a:pt x="12505" y="10136"/>
                </a:lnTo>
                <a:lnTo>
                  <a:pt x="12187" y="10111"/>
                </a:lnTo>
                <a:lnTo>
                  <a:pt x="11846" y="10111"/>
                </a:lnTo>
                <a:lnTo>
                  <a:pt x="11479" y="10160"/>
                </a:lnTo>
                <a:lnTo>
                  <a:pt x="11113" y="10258"/>
                </a:lnTo>
                <a:lnTo>
                  <a:pt x="10893" y="10331"/>
                </a:lnTo>
                <a:lnTo>
                  <a:pt x="10673" y="10429"/>
                </a:lnTo>
                <a:lnTo>
                  <a:pt x="10453" y="10551"/>
                </a:lnTo>
                <a:lnTo>
                  <a:pt x="10283" y="10649"/>
                </a:lnTo>
                <a:lnTo>
                  <a:pt x="10087" y="10795"/>
                </a:lnTo>
                <a:lnTo>
                  <a:pt x="9941" y="10917"/>
                </a:lnTo>
                <a:lnTo>
                  <a:pt x="9794" y="11064"/>
                </a:lnTo>
                <a:lnTo>
                  <a:pt x="9648" y="11211"/>
                </a:lnTo>
                <a:lnTo>
                  <a:pt x="9550" y="11381"/>
                </a:lnTo>
                <a:lnTo>
                  <a:pt x="9452" y="11528"/>
                </a:lnTo>
                <a:lnTo>
                  <a:pt x="9379" y="11699"/>
                </a:lnTo>
                <a:lnTo>
                  <a:pt x="9330" y="11870"/>
                </a:lnTo>
                <a:lnTo>
                  <a:pt x="9306" y="12016"/>
                </a:lnTo>
                <a:lnTo>
                  <a:pt x="9281" y="12187"/>
                </a:lnTo>
                <a:lnTo>
                  <a:pt x="9306" y="12358"/>
                </a:lnTo>
                <a:lnTo>
                  <a:pt x="9330" y="12505"/>
                </a:lnTo>
                <a:lnTo>
                  <a:pt x="9403" y="12676"/>
                </a:lnTo>
                <a:lnTo>
                  <a:pt x="9477" y="12822"/>
                </a:lnTo>
                <a:lnTo>
                  <a:pt x="9574" y="12945"/>
                </a:lnTo>
                <a:lnTo>
                  <a:pt x="9696" y="13067"/>
                </a:lnTo>
                <a:lnTo>
                  <a:pt x="9843" y="13164"/>
                </a:lnTo>
                <a:lnTo>
                  <a:pt x="9989" y="13262"/>
                </a:lnTo>
                <a:lnTo>
                  <a:pt x="10160" y="13335"/>
                </a:lnTo>
                <a:lnTo>
                  <a:pt x="10331" y="13409"/>
                </a:lnTo>
                <a:lnTo>
                  <a:pt x="10527" y="13457"/>
                </a:lnTo>
                <a:lnTo>
                  <a:pt x="10747" y="13482"/>
                </a:lnTo>
                <a:lnTo>
                  <a:pt x="10942" y="13506"/>
                </a:lnTo>
                <a:lnTo>
                  <a:pt x="11162" y="13506"/>
                </a:lnTo>
                <a:lnTo>
                  <a:pt x="11382" y="13482"/>
                </a:lnTo>
                <a:lnTo>
                  <a:pt x="11626" y="13457"/>
                </a:lnTo>
                <a:lnTo>
                  <a:pt x="11846" y="13409"/>
                </a:lnTo>
                <a:lnTo>
                  <a:pt x="12090" y="13360"/>
                </a:lnTo>
                <a:lnTo>
                  <a:pt x="12456" y="13213"/>
                </a:lnTo>
                <a:lnTo>
                  <a:pt x="12798" y="13042"/>
                </a:lnTo>
                <a:lnTo>
                  <a:pt x="13091" y="12822"/>
                </a:lnTo>
                <a:lnTo>
                  <a:pt x="13360" y="12603"/>
                </a:lnTo>
                <a:lnTo>
                  <a:pt x="13580" y="12358"/>
                </a:lnTo>
                <a:lnTo>
                  <a:pt x="13751" y="12090"/>
                </a:lnTo>
                <a:lnTo>
                  <a:pt x="13848" y="11821"/>
                </a:lnTo>
                <a:lnTo>
                  <a:pt x="13897" y="11675"/>
                </a:lnTo>
                <a:lnTo>
                  <a:pt x="13922" y="11552"/>
                </a:lnTo>
                <a:lnTo>
                  <a:pt x="1392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70" name="Google Shape;670;p51"/>
          <p:cNvSpPr/>
          <p:nvPr/>
        </p:nvSpPr>
        <p:spPr>
          <a:xfrm>
            <a:off x="2661148" y="394410"/>
            <a:ext cx="251176" cy="332812"/>
          </a:xfrm>
          <a:custGeom>
            <a:avLst/>
            <a:gdLst/>
            <a:ahLst/>
            <a:cxnLst/>
            <a:rect l="l" t="t" r="r" b="b"/>
            <a:pathLst>
              <a:path w="12018" h="15924" extrusionOk="0">
                <a:moveTo>
                  <a:pt x="6278" y="3444"/>
                </a:moveTo>
                <a:lnTo>
                  <a:pt x="6522" y="3493"/>
                </a:lnTo>
                <a:lnTo>
                  <a:pt x="6766" y="3542"/>
                </a:lnTo>
                <a:lnTo>
                  <a:pt x="7010" y="3639"/>
                </a:lnTo>
                <a:lnTo>
                  <a:pt x="7230" y="3737"/>
                </a:lnTo>
                <a:lnTo>
                  <a:pt x="7450" y="3883"/>
                </a:lnTo>
                <a:lnTo>
                  <a:pt x="7645" y="4030"/>
                </a:lnTo>
                <a:lnTo>
                  <a:pt x="7816" y="4201"/>
                </a:lnTo>
                <a:lnTo>
                  <a:pt x="7987" y="4372"/>
                </a:lnTo>
                <a:lnTo>
                  <a:pt x="8134" y="4567"/>
                </a:lnTo>
                <a:lnTo>
                  <a:pt x="8280" y="4787"/>
                </a:lnTo>
                <a:lnTo>
                  <a:pt x="8378" y="5007"/>
                </a:lnTo>
                <a:lnTo>
                  <a:pt x="8476" y="5251"/>
                </a:lnTo>
                <a:lnTo>
                  <a:pt x="8525" y="5495"/>
                </a:lnTo>
                <a:lnTo>
                  <a:pt x="8573" y="5740"/>
                </a:lnTo>
                <a:lnTo>
                  <a:pt x="8573" y="6008"/>
                </a:lnTo>
                <a:lnTo>
                  <a:pt x="8573" y="6277"/>
                </a:lnTo>
                <a:lnTo>
                  <a:pt x="8525" y="6521"/>
                </a:lnTo>
                <a:lnTo>
                  <a:pt x="8476" y="6765"/>
                </a:lnTo>
                <a:lnTo>
                  <a:pt x="8378" y="7010"/>
                </a:lnTo>
                <a:lnTo>
                  <a:pt x="8280" y="7229"/>
                </a:lnTo>
                <a:lnTo>
                  <a:pt x="8134" y="7449"/>
                </a:lnTo>
                <a:lnTo>
                  <a:pt x="7987" y="7645"/>
                </a:lnTo>
                <a:lnTo>
                  <a:pt x="7816" y="7816"/>
                </a:lnTo>
                <a:lnTo>
                  <a:pt x="7645" y="7987"/>
                </a:lnTo>
                <a:lnTo>
                  <a:pt x="7450" y="8133"/>
                </a:lnTo>
                <a:lnTo>
                  <a:pt x="7230" y="8280"/>
                </a:lnTo>
                <a:lnTo>
                  <a:pt x="7010" y="8377"/>
                </a:lnTo>
                <a:lnTo>
                  <a:pt x="6766" y="8475"/>
                </a:lnTo>
                <a:lnTo>
                  <a:pt x="6522" y="8524"/>
                </a:lnTo>
                <a:lnTo>
                  <a:pt x="6278" y="8573"/>
                </a:lnTo>
                <a:lnTo>
                  <a:pt x="5740" y="8573"/>
                </a:lnTo>
                <a:lnTo>
                  <a:pt x="5496" y="8524"/>
                </a:lnTo>
                <a:lnTo>
                  <a:pt x="5252" y="8475"/>
                </a:lnTo>
                <a:lnTo>
                  <a:pt x="5008" y="8377"/>
                </a:lnTo>
                <a:lnTo>
                  <a:pt x="4788" y="8280"/>
                </a:lnTo>
                <a:lnTo>
                  <a:pt x="4568" y="8133"/>
                </a:lnTo>
                <a:lnTo>
                  <a:pt x="4373" y="7987"/>
                </a:lnTo>
                <a:lnTo>
                  <a:pt x="4202" y="7816"/>
                </a:lnTo>
                <a:lnTo>
                  <a:pt x="4031" y="7645"/>
                </a:lnTo>
                <a:lnTo>
                  <a:pt x="3884" y="7449"/>
                </a:lnTo>
                <a:lnTo>
                  <a:pt x="3738" y="7229"/>
                </a:lnTo>
                <a:lnTo>
                  <a:pt x="3640" y="7010"/>
                </a:lnTo>
                <a:lnTo>
                  <a:pt x="3542" y="6765"/>
                </a:lnTo>
                <a:lnTo>
                  <a:pt x="3493" y="6521"/>
                </a:lnTo>
                <a:lnTo>
                  <a:pt x="3445" y="6277"/>
                </a:lnTo>
                <a:lnTo>
                  <a:pt x="3445" y="6008"/>
                </a:lnTo>
                <a:lnTo>
                  <a:pt x="3445" y="5740"/>
                </a:lnTo>
                <a:lnTo>
                  <a:pt x="3493" y="5495"/>
                </a:lnTo>
                <a:lnTo>
                  <a:pt x="3542" y="5251"/>
                </a:lnTo>
                <a:lnTo>
                  <a:pt x="3640" y="5007"/>
                </a:lnTo>
                <a:lnTo>
                  <a:pt x="3738" y="4787"/>
                </a:lnTo>
                <a:lnTo>
                  <a:pt x="3884" y="4567"/>
                </a:lnTo>
                <a:lnTo>
                  <a:pt x="4031" y="4372"/>
                </a:lnTo>
                <a:lnTo>
                  <a:pt x="4202" y="4201"/>
                </a:lnTo>
                <a:lnTo>
                  <a:pt x="4373" y="4030"/>
                </a:lnTo>
                <a:lnTo>
                  <a:pt x="4568" y="3883"/>
                </a:lnTo>
                <a:lnTo>
                  <a:pt x="4788" y="3737"/>
                </a:lnTo>
                <a:lnTo>
                  <a:pt x="5008" y="3639"/>
                </a:lnTo>
                <a:lnTo>
                  <a:pt x="5252" y="3542"/>
                </a:lnTo>
                <a:lnTo>
                  <a:pt x="5496" y="3493"/>
                </a:lnTo>
                <a:lnTo>
                  <a:pt x="5740" y="3444"/>
                </a:lnTo>
                <a:close/>
                <a:moveTo>
                  <a:pt x="5691" y="0"/>
                </a:moveTo>
                <a:lnTo>
                  <a:pt x="5398" y="25"/>
                </a:lnTo>
                <a:lnTo>
                  <a:pt x="5105" y="73"/>
                </a:lnTo>
                <a:lnTo>
                  <a:pt x="4788" y="122"/>
                </a:lnTo>
                <a:lnTo>
                  <a:pt x="4519" y="196"/>
                </a:lnTo>
                <a:lnTo>
                  <a:pt x="4226" y="269"/>
                </a:lnTo>
                <a:lnTo>
                  <a:pt x="3664" y="464"/>
                </a:lnTo>
                <a:lnTo>
                  <a:pt x="3152" y="733"/>
                </a:lnTo>
                <a:lnTo>
                  <a:pt x="2639" y="1026"/>
                </a:lnTo>
                <a:lnTo>
                  <a:pt x="2199" y="1368"/>
                </a:lnTo>
                <a:lnTo>
                  <a:pt x="1759" y="1759"/>
                </a:lnTo>
                <a:lnTo>
                  <a:pt x="1369" y="2198"/>
                </a:lnTo>
                <a:lnTo>
                  <a:pt x="1027" y="2638"/>
                </a:lnTo>
                <a:lnTo>
                  <a:pt x="734" y="3151"/>
                </a:lnTo>
                <a:lnTo>
                  <a:pt x="465" y="3664"/>
                </a:lnTo>
                <a:lnTo>
                  <a:pt x="270" y="4225"/>
                </a:lnTo>
                <a:lnTo>
                  <a:pt x="196" y="4518"/>
                </a:lnTo>
                <a:lnTo>
                  <a:pt x="123" y="4787"/>
                </a:lnTo>
                <a:lnTo>
                  <a:pt x="74" y="5105"/>
                </a:lnTo>
                <a:lnTo>
                  <a:pt x="25" y="5398"/>
                </a:lnTo>
                <a:lnTo>
                  <a:pt x="1" y="5691"/>
                </a:lnTo>
                <a:lnTo>
                  <a:pt x="1" y="6008"/>
                </a:lnTo>
                <a:lnTo>
                  <a:pt x="25" y="6448"/>
                </a:lnTo>
                <a:lnTo>
                  <a:pt x="74" y="6887"/>
                </a:lnTo>
                <a:lnTo>
                  <a:pt x="147" y="7352"/>
                </a:lnTo>
                <a:lnTo>
                  <a:pt x="270" y="7791"/>
                </a:lnTo>
                <a:lnTo>
                  <a:pt x="392" y="8231"/>
                </a:lnTo>
                <a:lnTo>
                  <a:pt x="563" y="8670"/>
                </a:lnTo>
                <a:lnTo>
                  <a:pt x="734" y="9110"/>
                </a:lnTo>
                <a:lnTo>
                  <a:pt x="929" y="9550"/>
                </a:lnTo>
                <a:lnTo>
                  <a:pt x="1149" y="9965"/>
                </a:lnTo>
                <a:lnTo>
                  <a:pt x="1393" y="10404"/>
                </a:lnTo>
                <a:lnTo>
                  <a:pt x="1906" y="11210"/>
                </a:lnTo>
                <a:lnTo>
                  <a:pt x="2443" y="11992"/>
                </a:lnTo>
                <a:lnTo>
                  <a:pt x="3005" y="12725"/>
                </a:lnTo>
                <a:lnTo>
                  <a:pt x="3567" y="13408"/>
                </a:lnTo>
                <a:lnTo>
                  <a:pt x="4104" y="14019"/>
                </a:lnTo>
                <a:lnTo>
                  <a:pt x="4617" y="14581"/>
                </a:lnTo>
                <a:lnTo>
                  <a:pt x="5081" y="15045"/>
                </a:lnTo>
                <a:lnTo>
                  <a:pt x="5740" y="15680"/>
                </a:lnTo>
                <a:lnTo>
                  <a:pt x="6009" y="15924"/>
                </a:lnTo>
                <a:lnTo>
                  <a:pt x="6278" y="15680"/>
                </a:lnTo>
                <a:lnTo>
                  <a:pt x="6937" y="15045"/>
                </a:lnTo>
                <a:lnTo>
                  <a:pt x="7401" y="14581"/>
                </a:lnTo>
                <a:lnTo>
                  <a:pt x="7914" y="14019"/>
                </a:lnTo>
                <a:lnTo>
                  <a:pt x="8451" y="13408"/>
                </a:lnTo>
                <a:lnTo>
                  <a:pt x="9013" y="12725"/>
                </a:lnTo>
                <a:lnTo>
                  <a:pt x="9575" y="11992"/>
                </a:lnTo>
                <a:lnTo>
                  <a:pt x="10112" y="11210"/>
                </a:lnTo>
                <a:lnTo>
                  <a:pt x="10625" y="10404"/>
                </a:lnTo>
                <a:lnTo>
                  <a:pt x="10869" y="9965"/>
                </a:lnTo>
                <a:lnTo>
                  <a:pt x="11089" y="9550"/>
                </a:lnTo>
                <a:lnTo>
                  <a:pt x="11284" y="9110"/>
                </a:lnTo>
                <a:lnTo>
                  <a:pt x="11455" y="8670"/>
                </a:lnTo>
                <a:lnTo>
                  <a:pt x="11626" y="8231"/>
                </a:lnTo>
                <a:lnTo>
                  <a:pt x="11748" y="7791"/>
                </a:lnTo>
                <a:lnTo>
                  <a:pt x="11871" y="7352"/>
                </a:lnTo>
                <a:lnTo>
                  <a:pt x="11944" y="6887"/>
                </a:lnTo>
                <a:lnTo>
                  <a:pt x="11993" y="6448"/>
                </a:lnTo>
                <a:lnTo>
                  <a:pt x="12017" y="6008"/>
                </a:lnTo>
                <a:lnTo>
                  <a:pt x="12017" y="5691"/>
                </a:lnTo>
                <a:lnTo>
                  <a:pt x="11993" y="5398"/>
                </a:lnTo>
                <a:lnTo>
                  <a:pt x="11944" y="5105"/>
                </a:lnTo>
                <a:lnTo>
                  <a:pt x="11895" y="4787"/>
                </a:lnTo>
                <a:lnTo>
                  <a:pt x="11822" y="4518"/>
                </a:lnTo>
                <a:lnTo>
                  <a:pt x="11748" y="4225"/>
                </a:lnTo>
                <a:lnTo>
                  <a:pt x="11553" y="3664"/>
                </a:lnTo>
                <a:lnTo>
                  <a:pt x="11284" y="3151"/>
                </a:lnTo>
                <a:lnTo>
                  <a:pt x="10991" y="2638"/>
                </a:lnTo>
                <a:lnTo>
                  <a:pt x="10649" y="2198"/>
                </a:lnTo>
                <a:lnTo>
                  <a:pt x="10259" y="1759"/>
                </a:lnTo>
                <a:lnTo>
                  <a:pt x="9819" y="1368"/>
                </a:lnTo>
                <a:lnTo>
                  <a:pt x="9379" y="1026"/>
                </a:lnTo>
                <a:lnTo>
                  <a:pt x="8866" y="733"/>
                </a:lnTo>
                <a:lnTo>
                  <a:pt x="8354" y="464"/>
                </a:lnTo>
                <a:lnTo>
                  <a:pt x="7792" y="269"/>
                </a:lnTo>
                <a:lnTo>
                  <a:pt x="7499" y="196"/>
                </a:lnTo>
                <a:lnTo>
                  <a:pt x="7230" y="122"/>
                </a:lnTo>
                <a:lnTo>
                  <a:pt x="6913" y="73"/>
                </a:lnTo>
                <a:lnTo>
                  <a:pt x="6620" y="25"/>
                </a:lnTo>
                <a:lnTo>
                  <a:pt x="632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671" name="Google Shape;671;p51"/>
          <p:cNvGrpSpPr/>
          <p:nvPr/>
        </p:nvGrpSpPr>
        <p:grpSpPr>
          <a:xfrm>
            <a:off x="3145963" y="388276"/>
            <a:ext cx="408386" cy="345080"/>
            <a:chOff x="3918650" y="293075"/>
            <a:chExt cx="488500" cy="412775"/>
          </a:xfrm>
        </p:grpSpPr>
        <p:sp>
          <p:nvSpPr>
            <p:cNvPr id="672" name="Google Shape;672;p51"/>
            <p:cNvSpPr/>
            <p:nvPr/>
          </p:nvSpPr>
          <p:spPr>
            <a:xfrm>
              <a:off x="4085350" y="293675"/>
              <a:ext cx="154500" cy="412175"/>
            </a:xfrm>
            <a:custGeom>
              <a:avLst/>
              <a:gdLst/>
              <a:ahLst/>
              <a:cxnLst/>
              <a:rect l="l" t="t" r="r" b="b"/>
              <a:pathLst>
                <a:path w="6180" h="16487" extrusionOk="0">
                  <a:moveTo>
                    <a:pt x="709" y="5496"/>
                  </a:moveTo>
                  <a:lnTo>
                    <a:pt x="806" y="5520"/>
                  </a:lnTo>
                  <a:lnTo>
                    <a:pt x="1050" y="5667"/>
                  </a:lnTo>
                  <a:lnTo>
                    <a:pt x="1270" y="5813"/>
                  </a:lnTo>
                  <a:lnTo>
                    <a:pt x="1344" y="5886"/>
                  </a:lnTo>
                  <a:lnTo>
                    <a:pt x="1368" y="5984"/>
                  </a:lnTo>
                  <a:lnTo>
                    <a:pt x="1344" y="6082"/>
                  </a:lnTo>
                  <a:lnTo>
                    <a:pt x="1319" y="6155"/>
                  </a:lnTo>
                  <a:lnTo>
                    <a:pt x="1221" y="6228"/>
                  </a:lnTo>
                  <a:lnTo>
                    <a:pt x="1124" y="6253"/>
                  </a:lnTo>
                  <a:lnTo>
                    <a:pt x="1050" y="6228"/>
                  </a:lnTo>
                  <a:lnTo>
                    <a:pt x="977" y="6204"/>
                  </a:lnTo>
                  <a:lnTo>
                    <a:pt x="782" y="6082"/>
                  </a:lnTo>
                  <a:lnTo>
                    <a:pt x="586" y="5960"/>
                  </a:lnTo>
                  <a:lnTo>
                    <a:pt x="513" y="5911"/>
                  </a:lnTo>
                  <a:lnTo>
                    <a:pt x="464" y="5838"/>
                  </a:lnTo>
                  <a:lnTo>
                    <a:pt x="464" y="5740"/>
                  </a:lnTo>
                  <a:lnTo>
                    <a:pt x="489" y="5642"/>
                  </a:lnTo>
                  <a:lnTo>
                    <a:pt x="538" y="5569"/>
                  </a:lnTo>
                  <a:lnTo>
                    <a:pt x="611" y="5520"/>
                  </a:lnTo>
                  <a:lnTo>
                    <a:pt x="709" y="5496"/>
                  </a:lnTo>
                  <a:close/>
                  <a:moveTo>
                    <a:pt x="1685" y="6351"/>
                  </a:moveTo>
                  <a:lnTo>
                    <a:pt x="1783" y="6375"/>
                  </a:lnTo>
                  <a:lnTo>
                    <a:pt x="1856" y="6448"/>
                  </a:lnTo>
                  <a:lnTo>
                    <a:pt x="2003" y="6668"/>
                  </a:lnTo>
                  <a:lnTo>
                    <a:pt x="2125" y="6888"/>
                  </a:lnTo>
                  <a:lnTo>
                    <a:pt x="2150" y="6986"/>
                  </a:lnTo>
                  <a:lnTo>
                    <a:pt x="2150" y="7083"/>
                  </a:lnTo>
                  <a:lnTo>
                    <a:pt x="2101" y="7156"/>
                  </a:lnTo>
                  <a:lnTo>
                    <a:pt x="2027" y="7230"/>
                  </a:lnTo>
                  <a:lnTo>
                    <a:pt x="1979" y="7254"/>
                  </a:lnTo>
                  <a:lnTo>
                    <a:pt x="1856" y="7254"/>
                  </a:lnTo>
                  <a:lnTo>
                    <a:pt x="1783" y="7230"/>
                  </a:lnTo>
                  <a:lnTo>
                    <a:pt x="1734" y="7181"/>
                  </a:lnTo>
                  <a:lnTo>
                    <a:pt x="1685" y="7132"/>
                  </a:lnTo>
                  <a:lnTo>
                    <a:pt x="1441" y="6741"/>
                  </a:lnTo>
                  <a:lnTo>
                    <a:pt x="1417" y="6644"/>
                  </a:lnTo>
                  <a:lnTo>
                    <a:pt x="1417" y="6546"/>
                  </a:lnTo>
                  <a:lnTo>
                    <a:pt x="1441" y="6448"/>
                  </a:lnTo>
                  <a:lnTo>
                    <a:pt x="1515" y="6399"/>
                  </a:lnTo>
                  <a:lnTo>
                    <a:pt x="1612" y="6351"/>
                  </a:lnTo>
                  <a:close/>
                  <a:moveTo>
                    <a:pt x="2247" y="7498"/>
                  </a:moveTo>
                  <a:lnTo>
                    <a:pt x="2345" y="7523"/>
                  </a:lnTo>
                  <a:lnTo>
                    <a:pt x="2418" y="7572"/>
                  </a:lnTo>
                  <a:lnTo>
                    <a:pt x="2467" y="7645"/>
                  </a:lnTo>
                  <a:lnTo>
                    <a:pt x="2662" y="8109"/>
                  </a:lnTo>
                  <a:lnTo>
                    <a:pt x="2662" y="8207"/>
                  </a:lnTo>
                  <a:lnTo>
                    <a:pt x="2638" y="8304"/>
                  </a:lnTo>
                  <a:lnTo>
                    <a:pt x="2589" y="8378"/>
                  </a:lnTo>
                  <a:lnTo>
                    <a:pt x="2516" y="8426"/>
                  </a:lnTo>
                  <a:lnTo>
                    <a:pt x="2418" y="8451"/>
                  </a:lnTo>
                  <a:lnTo>
                    <a:pt x="2345" y="8426"/>
                  </a:lnTo>
                  <a:lnTo>
                    <a:pt x="2272" y="8402"/>
                  </a:lnTo>
                  <a:lnTo>
                    <a:pt x="2223" y="8353"/>
                  </a:lnTo>
                  <a:lnTo>
                    <a:pt x="2198" y="8280"/>
                  </a:lnTo>
                  <a:lnTo>
                    <a:pt x="2027" y="7840"/>
                  </a:lnTo>
                  <a:lnTo>
                    <a:pt x="2003" y="7743"/>
                  </a:lnTo>
                  <a:lnTo>
                    <a:pt x="2027" y="7645"/>
                  </a:lnTo>
                  <a:lnTo>
                    <a:pt x="2076" y="7572"/>
                  </a:lnTo>
                  <a:lnTo>
                    <a:pt x="2150" y="7523"/>
                  </a:lnTo>
                  <a:lnTo>
                    <a:pt x="2247" y="7498"/>
                  </a:lnTo>
                  <a:close/>
                  <a:moveTo>
                    <a:pt x="2711" y="8720"/>
                  </a:moveTo>
                  <a:lnTo>
                    <a:pt x="2785" y="8744"/>
                  </a:lnTo>
                  <a:lnTo>
                    <a:pt x="2858" y="8793"/>
                  </a:lnTo>
                  <a:lnTo>
                    <a:pt x="2907" y="8866"/>
                  </a:lnTo>
                  <a:lnTo>
                    <a:pt x="3078" y="9355"/>
                  </a:lnTo>
                  <a:lnTo>
                    <a:pt x="3102" y="9452"/>
                  </a:lnTo>
                  <a:lnTo>
                    <a:pt x="3078" y="9526"/>
                  </a:lnTo>
                  <a:lnTo>
                    <a:pt x="3004" y="9599"/>
                  </a:lnTo>
                  <a:lnTo>
                    <a:pt x="2931" y="9648"/>
                  </a:lnTo>
                  <a:lnTo>
                    <a:pt x="2858" y="9672"/>
                  </a:lnTo>
                  <a:lnTo>
                    <a:pt x="2785" y="9672"/>
                  </a:lnTo>
                  <a:lnTo>
                    <a:pt x="2711" y="9623"/>
                  </a:lnTo>
                  <a:lnTo>
                    <a:pt x="2662" y="9574"/>
                  </a:lnTo>
                  <a:lnTo>
                    <a:pt x="2614" y="9501"/>
                  </a:lnTo>
                  <a:lnTo>
                    <a:pt x="2467" y="9037"/>
                  </a:lnTo>
                  <a:lnTo>
                    <a:pt x="2443" y="8939"/>
                  </a:lnTo>
                  <a:lnTo>
                    <a:pt x="2467" y="8842"/>
                  </a:lnTo>
                  <a:lnTo>
                    <a:pt x="2516" y="8768"/>
                  </a:lnTo>
                  <a:lnTo>
                    <a:pt x="2614" y="8720"/>
                  </a:lnTo>
                  <a:close/>
                  <a:moveTo>
                    <a:pt x="3224" y="9941"/>
                  </a:moveTo>
                  <a:lnTo>
                    <a:pt x="3297" y="10014"/>
                  </a:lnTo>
                  <a:lnTo>
                    <a:pt x="3346" y="10087"/>
                  </a:lnTo>
                  <a:lnTo>
                    <a:pt x="3542" y="10527"/>
                  </a:lnTo>
                  <a:lnTo>
                    <a:pt x="3566" y="10625"/>
                  </a:lnTo>
                  <a:lnTo>
                    <a:pt x="3566" y="10722"/>
                  </a:lnTo>
                  <a:lnTo>
                    <a:pt x="3517" y="10796"/>
                  </a:lnTo>
                  <a:lnTo>
                    <a:pt x="3444" y="10844"/>
                  </a:lnTo>
                  <a:lnTo>
                    <a:pt x="3322" y="10869"/>
                  </a:lnTo>
                  <a:lnTo>
                    <a:pt x="3273" y="10869"/>
                  </a:lnTo>
                  <a:lnTo>
                    <a:pt x="3200" y="10844"/>
                  </a:lnTo>
                  <a:lnTo>
                    <a:pt x="3151" y="10796"/>
                  </a:lnTo>
                  <a:lnTo>
                    <a:pt x="3102" y="10747"/>
                  </a:lnTo>
                  <a:lnTo>
                    <a:pt x="2907" y="10258"/>
                  </a:lnTo>
                  <a:lnTo>
                    <a:pt x="2882" y="10161"/>
                  </a:lnTo>
                  <a:lnTo>
                    <a:pt x="2907" y="10087"/>
                  </a:lnTo>
                  <a:lnTo>
                    <a:pt x="2955" y="10014"/>
                  </a:lnTo>
                  <a:lnTo>
                    <a:pt x="3029" y="9941"/>
                  </a:lnTo>
                  <a:close/>
                  <a:moveTo>
                    <a:pt x="3761" y="11089"/>
                  </a:moveTo>
                  <a:lnTo>
                    <a:pt x="3835" y="11137"/>
                  </a:lnTo>
                  <a:lnTo>
                    <a:pt x="3908" y="11211"/>
                  </a:lnTo>
                  <a:lnTo>
                    <a:pt x="4177" y="11577"/>
                  </a:lnTo>
                  <a:lnTo>
                    <a:pt x="4225" y="11675"/>
                  </a:lnTo>
                  <a:lnTo>
                    <a:pt x="4250" y="11748"/>
                  </a:lnTo>
                  <a:lnTo>
                    <a:pt x="4201" y="11846"/>
                  </a:lnTo>
                  <a:lnTo>
                    <a:pt x="4152" y="11919"/>
                  </a:lnTo>
                  <a:lnTo>
                    <a:pt x="4079" y="11968"/>
                  </a:lnTo>
                  <a:lnTo>
                    <a:pt x="3884" y="11968"/>
                  </a:lnTo>
                  <a:lnTo>
                    <a:pt x="3810" y="11895"/>
                  </a:lnTo>
                  <a:lnTo>
                    <a:pt x="3664" y="11675"/>
                  </a:lnTo>
                  <a:lnTo>
                    <a:pt x="3493" y="11455"/>
                  </a:lnTo>
                  <a:lnTo>
                    <a:pt x="3468" y="11382"/>
                  </a:lnTo>
                  <a:lnTo>
                    <a:pt x="3468" y="11284"/>
                  </a:lnTo>
                  <a:lnTo>
                    <a:pt x="3517" y="11186"/>
                  </a:lnTo>
                  <a:lnTo>
                    <a:pt x="3566" y="11137"/>
                  </a:lnTo>
                  <a:lnTo>
                    <a:pt x="3664" y="11089"/>
                  </a:lnTo>
                  <a:close/>
                  <a:moveTo>
                    <a:pt x="4616" y="12041"/>
                  </a:moveTo>
                  <a:lnTo>
                    <a:pt x="4714" y="12090"/>
                  </a:lnTo>
                  <a:lnTo>
                    <a:pt x="4909" y="12212"/>
                  </a:lnTo>
                  <a:lnTo>
                    <a:pt x="5105" y="12334"/>
                  </a:lnTo>
                  <a:lnTo>
                    <a:pt x="5178" y="12383"/>
                  </a:lnTo>
                  <a:lnTo>
                    <a:pt x="5227" y="12481"/>
                  </a:lnTo>
                  <a:lnTo>
                    <a:pt x="5227" y="12554"/>
                  </a:lnTo>
                  <a:lnTo>
                    <a:pt x="5202" y="12652"/>
                  </a:lnTo>
                  <a:lnTo>
                    <a:pt x="5154" y="12725"/>
                  </a:lnTo>
                  <a:lnTo>
                    <a:pt x="5105" y="12749"/>
                  </a:lnTo>
                  <a:lnTo>
                    <a:pt x="5056" y="12774"/>
                  </a:lnTo>
                  <a:lnTo>
                    <a:pt x="4983" y="12798"/>
                  </a:lnTo>
                  <a:lnTo>
                    <a:pt x="4885" y="12774"/>
                  </a:lnTo>
                  <a:lnTo>
                    <a:pt x="4641" y="12627"/>
                  </a:lnTo>
                  <a:lnTo>
                    <a:pt x="4421" y="12481"/>
                  </a:lnTo>
                  <a:lnTo>
                    <a:pt x="4348" y="12407"/>
                  </a:lnTo>
                  <a:lnTo>
                    <a:pt x="4323" y="12310"/>
                  </a:lnTo>
                  <a:lnTo>
                    <a:pt x="4323" y="12236"/>
                  </a:lnTo>
                  <a:lnTo>
                    <a:pt x="4372" y="12139"/>
                  </a:lnTo>
                  <a:lnTo>
                    <a:pt x="4445" y="12066"/>
                  </a:lnTo>
                  <a:lnTo>
                    <a:pt x="4543" y="12041"/>
                  </a:lnTo>
                  <a:close/>
                  <a:moveTo>
                    <a:pt x="0" y="1"/>
                  </a:moveTo>
                  <a:lnTo>
                    <a:pt x="0" y="5325"/>
                  </a:lnTo>
                  <a:lnTo>
                    <a:pt x="74" y="5349"/>
                  </a:lnTo>
                  <a:lnTo>
                    <a:pt x="147" y="5422"/>
                  </a:lnTo>
                  <a:lnTo>
                    <a:pt x="171" y="5496"/>
                  </a:lnTo>
                  <a:lnTo>
                    <a:pt x="171" y="5569"/>
                  </a:lnTo>
                  <a:lnTo>
                    <a:pt x="171" y="5642"/>
                  </a:lnTo>
                  <a:lnTo>
                    <a:pt x="122" y="5716"/>
                  </a:lnTo>
                  <a:lnTo>
                    <a:pt x="74" y="5764"/>
                  </a:lnTo>
                  <a:lnTo>
                    <a:pt x="0" y="5789"/>
                  </a:lnTo>
                  <a:lnTo>
                    <a:pt x="0" y="13360"/>
                  </a:lnTo>
                  <a:lnTo>
                    <a:pt x="6179" y="16486"/>
                  </a:lnTo>
                  <a:lnTo>
                    <a:pt x="6179" y="13116"/>
                  </a:lnTo>
                  <a:lnTo>
                    <a:pt x="5935" y="13091"/>
                  </a:lnTo>
                  <a:lnTo>
                    <a:pt x="5691" y="13042"/>
                  </a:lnTo>
                  <a:lnTo>
                    <a:pt x="5593" y="12994"/>
                  </a:lnTo>
                  <a:lnTo>
                    <a:pt x="5520" y="12945"/>
                  </a:lnTo>
                  <a:lnTo>
                    <a:pt x="5495" y="12847"/>
                  </a:lnTo>
                  <a:lnTo>
                    <a:pt x="5495" y="12749"/>
                  </a:lnTo>
                  <a:lnTo>
                    <a:pt x="5520" y="12676"/>
                  </a:lnTo>
                  <a:lnTo>
                    <a:pt x="5593" y="12603"/>
                  </a:lnTo>
                  <a:lnTo>
                    <a:pt x="5691" y="12554"/>
                  </a:lnTo>
                  <a:lnTo>
                    <a:pt x="5789" y="12554"/>
                  </a:lnTo>
                  <a:lnTo>
                    <a:pt x="6179" y="12627"/>
                  </a:lnTo>
                  <a:lnTo>
                    <a:pt x="6179" y="3127"/>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73" name="Google Shape;673;p51"/>
            <p:cNvSpPr/>
            <p:nvPr/>
          </p:nvSpPr>
          <p:spPr>
            <a:xfrm>
              <a:off x="3918650" y="293075"/>
              <a:ext cx="153900" cy="407275"/>
            </a:xfrm>
            <a:custGeom>
              <a:avLst/>
              <a:gdLst/>
              <a:ahLst/>
              <a:cxnLst/>
              <a:rect l="l" t="t" r="r" b="b"/>
              <a:pathLst>
                <a:path w="6156" h="16291" extrusionOk="0">
                  <a:moveTo>
                    <a:pt x="5349" y="5495"/>
                  </a:moveTo>
                  <a:lnTo>
                    <a:pt x="5447" y="5520"/>
                  </a:lnTo>
                  <a:lnTo>
                    <a:pt x="5520" y="5569"/>
                  </a:lnTo>
                  <a:lnTo>
                    <a:pt x="5569" y="5666"/>
                  </a:lnTo>
                  <a:lnTo>
                    <a:pt x="5569" y="5764"/>
                  </a:lnTo>
                  <a:lnTo>
                    <a:pt x="5545" y="5837"/>
                  </a:lnTo>
                  <a:lnTo>
                    <a:pt x="5496" y="5935"/>
                  </a:lnTo>
                  <a:lnTo>
                    <a:pt x="5423" y="5984"/>
                  </a:lnTo>
                  <a:lnTo>
                    <a:pt x="5203" y="6057"/>
                  </a:lnTo>
                  <a:lnTo>
                    <a:pt x="5008" y="6155"/>
                  </a:lnTo>
                  <a:lnTo>
                    <a:pt x="4934" y="6179"/>
                  </a:lnTo>
                  <a:lnTo>
                    <a:pt x="4812" y="6179"/>
                  </a:lnTo>
                  <a:lnTo>
                    <a:pt x="4763" y="6155"/>
                  </a:lnTo>
                  <a:lnTo>
                    <a:pt x="4714" y="6106"/>
                  </a:lnTo>
                  <a:lnTo>
                    <a:pt x="4666" y="6057"/>
                  </a:lnTo>
                  <a:lnTo>
                    <a:pt x="4641" y="5959"/>
                  </a:lnTo>
                  <a:lnTo>
                    <a:pt x="4641" y="5862"/>
                  </a:lnTo>
                  <a:lnTo>
                    <a:pt x="4690" y="5788"/>
                  </a:lnTo>
                  <a:lnTo>
                    <a:pt x="4763" y="5740"/>
                  </a:lnTo>
                  <a:lnTo>
                    <a:pt x="5008" y="5617"/>
                  </a:lnTo>
                  <a:lnTo>
                    <a:pt x="5252" y="5520"/>
                  </a:lnTo>
                  <a:lnTo>
                    <a:pt x="5349" y="5495"/>
                  </a:lnTo>
                  <a:close/>
                  <a:moveTo>
                    <a:pt x="4250" y="6155"/>
                  </a:moveTo>
                  <a:lnTo>
                    <a:pt x="4348" y="6179"/>
                  </a:lnTo>
                  <a:lnTo>
                    <a:pt x="4421" y="6252"/>
                  </a:lnTo>
                  <a:lnTo>
                    <a:pt x="4470" y="6326"/>
                  </a:lnTo>
                  <a:lnTo>
                    <a:pt x="4470" y="6423"/>
                  </a:lnTo>
                  <a:lnTo>
                    <a:pt x="4446" y="6497"/>
                  </a:lnTo>
                  <a:lnTo>
                    <a:pt x="4397" y="6594"/>
                  </a:lnTo>
                  <a:lnTo>
                    <a:pt x="4226" y="6741"/>
                  </a:lnTo>
                  <a:lnTo>
                    <a:pt x="4079" y="6912"/>
                  </a:lnTo>
                  <a:lnTo>
                    <a:pt x="3982" y="6985"/>
                  </a:lnTo>
                  <a:lnTo>
                    <a:pt x="3884" y="7010"/>
                  </a:lnTo>
                  <a:lnTo>
                    <a:pt x="3811" y="6985"/>
                  </a:lnTo>
                  <a:lnTo>
                    <a:pt x="3738" y="6936"/>
                  </a:lnTo>
                  <a:lnTo>
                    <a:pt x="3664" y="6863"/>
                  </a:lnTo>
                  <a:lnTo>
                    <a:pt x="3640" y="6790"/>
                  </a:lnTo>
                  <a:lnTo>
                    <a:pt x="3664" y="6692"/>
                  </a:lnTo>
                  <a:lnTo>
                    <a:pt x="3713" y="6594"/>
                  </a:lnTo>
                  <a:lnTo>
                    <a:pt x="3884" y="6399"/>
                  </a:lnTo>
                  <a:lnTo>
                    <a:pt x="4079" y="6228"/>
                  </a:lnTo>
                  <a:lnTo>
                    <a:pt x="4153" y="6179"/>
                  </a:lnTo>
                  <a:lnTo>
                    <a:pt x="4250" y="6155"/>
                  </a:lnTo>
                  <a:close/>
                  <a:moveTo>
                    <a:pt x="3469" y="7156"/>
                  </a:moveTo>
                  <a:lnTo>
                    <a:pt x="3542" y="7205"/>
                  </a:lnTo>
                  <a:lnTo>
                    <a:pt x="3615" y="7254"/>
                  </a:lnTo>
                  <a:lnTo>
                    <a:pt x="3664" y="7351"/>
                  </a:lnTo>
                  <a:lnTo>
                    <a:pt x="3664" y="7449"/>
                  </a:lnTo>
                  <a:lnTo>
                    <a:pt x="3640" y="7547"/>
                  </a:lnTo>
                  <a:lnTo>
                    <a:pt x="3396" y="7962"/>
                  </a:lnTo>
                  <a:lnTo>
                    <a:pt x="3371" y="8011"/>
                  </a:lnTo>
                  <a:lnTo>
                    <a:pt x="3298" y="8060"/>
                  </a:lnTo>
                  <a:lnTo>
                    <a:pt x="3249" y="8084"/>
                  </a:lnTo>
                  <a:lnTo>
                    <a:pt x="3176" y="8084"/>
                  </a:lnTo>
                  <a:lnTo>
                    <a:pt x="3078" y="8060"/>
                  </a:lnTo>
                  <a:lnTo>
                    <a:pt x="3005" y="8011"/>
                  </a:lnTo>
                  <a:lnTo>
                    <a:pt x="2956" y="7913"/>
                  </a:lnTo>
                  <a:lnTo>
                    <a:pt x="2932" y="7840"/>
                  </a:lnTo>
                  <a:lnTo>
                    <a:pt x="2956" y="7742"/>
                  </a:lnTo>
                  <a:lnTo>
                    <a:pt x="3225" y="7278"/>
                  </a:lnTo>
                  <a:lnTo>
                    <a:pt x="3273" y="7205"/>
                  </a:lnTo>
                  <a:lnTo>
                    <a:pt x="3371" y="7180"/>
                  </a:lnTo>
                  <a:lnTo>
                    <a:pt x="3469" y="7156"/>
                  </a:lnTo>
                  <a:close/>
                  <a:moveTo>
                    <a:pt x="2858" y="8328"/>
                  </a:moveTo>
                  <a:lnTo>
                    <a:pt x="2956" y="8353"/>
                  </a:lnTo>
                  <a:lnTo>
                    <a:pt x="3029" y="8402"/>
                  </a:lnTo>
                  <a:lnTo>
                    <a:pt x="3078" y="8475"/>
                  </a:lnTo>
                  <a:lnTo>
                    <a:pt x="3103" y="8573"/>
                  </a:lnTo>
                  <a:lnTo>
                    <a:pt x="3103" y="8670"/>
                  </a:lnTo>
                  <a:lnTo>
                    <a:pt x="2932" y="9110"/>
                  </a:lnTo>
                  <a:lnTo>
                    <a:pt x="2907" y="9183"/>
                  </a:lnTo>
                  <a:lnTo>
                    <a:pt x="2858" y="9232"/>
                  </a:lnTo>
                  <a:lnTo>
                    <a:pt x="2785" y="9281"/>
                  </a:lnTo>
                  <a:lnTo>
                    <a:pt x="2638" y="9281"/>
                  </a:lnTo>
                  <a:lnTo>
                    <a:pt x="2541" y="9232"/>
                  </a:lnTo>
                  <a:lnTo>
                    <a:pt x="2492" y="9159"/>
                  </a:lnTo>
                  <a:lnTo>
                    <a:pt x="2468" y="9061"/>
                  </a:lnTo>
                  <a:lnTo>
                    <a:pt x="2468" y="8963"/>
                  </a:lnTo>
                  <a:lnTo>
                    <a:pt x="2638" y="8499"/>
                  </a:lnTo>
                  <a:lnTo>
                    <a:pt x="2687" y="8402"/>
                  </a:lnTo>
                  <a:lnTo>
                    <a:pt x="2761" y="8353"/>
                  </a:lnTo>
                  <a:lnTo>
                    <a:pt x="2858" y="8328"/>
                  </a:lnTo>
                  <a:close/>
                  <a:moveTo>
                    <a:pt x="2541" y="9574"/>
                  </a:moveTo>
                  <a:lnTo>
                    <a:pt x="2638" y="9623"/>
                  </a:lnTo>
                  <a:lnTo>
                    <a:pt x="2712" y="9696"/>
                  </a:lnTo>
                  <a:lnTo>
                    <a:pt x="2736" y="9769"/>
                  </a:lnTo>
                  <a:lnTo>
                    <a:pt x="2736" y="9867"/>
                  </a:lnTo>
                  <a:lnTo>
                    <a:pt x="2638" y="10355"/>
                  </a:lnTo>
                  <a:lnTo>
                    <a:pt x="2590" y="10429"/>
                  </a:lnTo>
                  <a:lnTo>
                    <a:pt x="2541" y="10502"/>
                  </a:lnTo>
                  <a:lnTo>
                    <a:pt x="2468" y="10526"/>
                  </a:lnTo>
                  <a:lnTo>
                    <a:pt x="2394" y="10551"/>
                  </a:lnTo>
                  <a:lnTo>
                    <a:pt x="2345" y="10551"/>
                  </a:lnTo>
                  <a:lnTo>
                    <a:pt x="2248" y="10502"/>
                  </a:lnTo>
                  <a:lnTo>
                    <a:pt x="2199" y="10429"/>
                  </a:lnTo>
                  <a:lnTo>
                    <a:pt x="2150" y="10355"/>
                  </a:lnTo>
                  <a:lnTo>
                    <a:pt x="2150" y="10258"/>
                  </a:lnTo>
                  <a:lnTo>
                    <a:pt x="2248" y="9769"/>
                  </a:lnTo>
                  <a:lnTo>
                    <a:pt x="2297" y="9672"/>
                  </a:lnTo>
                  <a:lnTo>
                    <a:pt x="2370" y="9598"/>
                  </a:lnTo>
                  <a:lnTo>
                    <a:pt x="2443" y="9574"/>
                  </a:lnTo>
                  <a:close/>
                  <a:moveTo>
                    <a:pt x="2297" y="10844"/>
                  </a:moveTo>
                  <a:lnTo>
                    <a:pt x="2394" y="10868"/>
                  </a:lnTo>
                  <a:lnTo>
                    <a:pt x="2468" y="10942"/>
                  </a:lnTo>
                  <a:lnTo>
                    <a:pt x="2516" y="11015"/>
                  </a:lnTo>
                  <a:lnTo>
                    <a:pt x="2516" y="11113"/>
                  </a:lnTo>
                  <a:lnTo>
                    <a:pt x="2492" y="11357"/>
                  </a:lnTo>
                  <a:lnTo>
                    <a:pt x="2468" y="11430"/>
                  </a:lnTo>
                  <a:lnTo>
                    <a:pt x="2419" y="11503"/>
                  </a:lnTo>
                  <a:lnTo>
                    <a:pt x="2345" y="11552"/>
                  </a:lnTo>
                  <a:lnTo>
                    <a:pt x="2248" y="11577"/>
                  </a:lnTo>
                  <a:lnTo>
                    <a:pt x="2223" y="11577"/>
                  </a:lnTo>
                  <a:lnTo>
                    <a:pt x="2126" y="11552"/>
                  </a:lnTo>
                  <a:lnTo>
                    <a:pt x="2052" y="11503"/>
                  </a:lnTo>
                  <a:lnTo>
                    <a:pt x="2028" y="11406"/>
                  </a:lnTo>
                  <a:lnTo>
                    <a:pt x="2003" y="11308"/>
                  </a:lnTo>
                  <a:lnTo>
                    <a:pt x="2028" y="11064"/>
                  </a:lnTo>
                  <a:lnTo>
                    <a:pt x="2052" y="10966"/>
                  </a:lnTo>
                  <a:lnTo>
                    <a:pt x="2126" y="10893"/>
                  </a:lnTo>
                  <a:lnTo>
                    <a:pt x="2199" y="10844"/>
                  </a:lnTo>
                  <a:close/>
                  <a:moveTo>
                    <a:pt x="6155" y="0"/>
                  </a:moveTo>
                  <a:lnTo>
                    <a:pt x="538" y="2858"/>
                  </a:lnTo>
                  <a:lnTo>
                    <a:pt x="416" y="2906"/>
                  </a:lnTo>
                  <a:lnTo>
                    <a:pt x="318" y="3004"/>
                  </a:lnTo>
                  <a:lnTo>
                    <a:pt x="221" y="3102"/>
                  </a:lnTo>
                  <a:lnTo>
                    <a:pt x="147" y="3224"/>
                  </a:lnTo>
                  <a:lnTo>
                    <a:pt x="74" y="3322"/>
                  </a:lnTo>
                  <a:lnTo>
                    <a:pt x="25" y="3444"/>
                  </a:lnTo>
                  <a:lnTo>
                    <a:pt x="1" y="3566"/>
                  </a:lnTo>
                  <a:lnTo>
                    <a:pt x="1" y="3688"/>
                  </a:lnTo>
                  <a:lnTo>
                    <a:pt x="1" y="15924"/>
                  </a:lnTo>
                  <a:lnTo>
                    <a:pt x="1" y="16046"/>
                  </a:lnTo>
                  <a:lnTo>
                    <a:pt x="50" y="16119"/>
                  </a:lnTo>
                  <a:lnTo>
                    <a:pt x="98" y="16193"/>
                  </a:lnTo>
                  <a:lnTo>
                    <a:pt x="172" y="16241"/>
                  </a:lnTo>
                  <a:lnTo>
                    <a:pt x="245" y="16266"/>
                  </a:lnTo>
                  <a:lnTo>
                    <a:pt x="343" y="16290"/>
                  </a:lnTo>
                  <a:lnTo>
                    <a:pt x="465" y="16266"/>
                  </a:lnTo>
                  <a:lnTo>
                    <a:pt x="563" y="16217"/>
                  </a:lnTo>
                  <a:lnTo>
                    <a:pt x="6155" y="13360"/>
                  </a:lnTo>
                  <a:lnTo>
                    <a:pt x="6155" y="5813"/>
                  </a:lnTo>
                  <a:lnTo>
                    <a:pt x="6009" y="5813"/>
                  </a:lnTo>
                  <a:lnTo>
                    <a:pt x="5936" y="5764"/>
                  </a:lnTo>
                  <a:lnTo>
                    <a:pt x="5887" y="5691"/>
                  </a:lnTo>
                  <a:lnTo>
                    <a:pt x="5862" y="5593"/>
                  </a:lnTo>
                  <a:lnTo>
                    <a:pt x="5887" y="5495"/>
                  </a:lnTo>
                  <a:lnTo>
                    <a:pt x="5936" y="5422"/>
                  </a:lnTo>
                  <a:lnTo>
                    <a:pt x="6009" y="5373"/>
                  </a:lnTo>
                  <a:lnTo>
                    <a:pt x="6082" y="5349"/>
                  </a:lnTo>
                  <a:lnTo>
                    <a:pt x="6155" y="5324"/>
                  </a:lnTo>
                  <a:lnTo>
                    <a:pt x="615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74" name="Google Shape;674;p51"/>
            <p:cNvSpPr/>
            <p:nvPr/>
          </p:nvSpPr>
          <p:spPr>
            <a:xfrm>
              <a:off x="4253250" y="298550"/>
              <a:ext cx="153900" cy="406675"/>
            </a:xfrm>
            <a:custGeom>
              <a:avLst/>
              <a:gdLst/>
              <a:ahLst/>
              <a:cxnLst/>
              <a:rect l="l" t="t" r="r" b="b"/>
              <a:pathLst>
                <a:path w="6156" h="16267" extrusionOk="0">
                  <a:moveTo>
                    <a:pt x="3713" y="4348"/>
                  </a:moveTo>
                  <a:lnTo>
                    <a:pt x="3737" y="4373"/>
                  </a:lnTo>
                  <a:lnTo>
                    <a:pt x="3786" y="4397"/>
                  </a:lnTo>
                  <a:lnTo>
                    <a:pt x="3811" y="4421"/>
                  </a:lnTo>
                  <a:lnTo>
                    <a:pt x="3835" y="4544"/>
                  </a:lnTo>
                  <a:lnTo>
                    <a:pt x="3811" y="4666"/>
                  </a:lnTo>
                  <a:lnTo>
                    <a:pt x="3737" y="4812"/>
                  </a:lnTo>
                  <a:lnTo>
                    <a:pt x="3224" y="5716"/>
                  </a:lnTo>
                  <a:lnTo>
                    <a:pt x="3762" y="6009"/>
                  </a:lnTo>
                  <a:lnTo>
                    <a:pt x="3786" y="6033"/>
                  </a:lnTo>
                  <a:lnTo>
                    <a:pt x="3811" y="6082"/>
                  </a:lnTo>
                  <a:lnTo>
                    <a:pt x="3835" y="6180"/>
                  </a:lnTo>
                  <a:lnTo>
                    <a:pt x="3811" y="6326"/>
                  </a:lnTo>
                  <a:lnTo>
                    <a:pt x="3762" y="6473"/>
                  </a:lnTo>
                  <a:lnTo>
                    <a:pt x="3664" y="6595"/>
                  </a:lnTo>
                  <a:lnTo>
                    <a:pt x="3566" y="6668"/>
                  </a:lnTo>
                  <a:lnTo>
                    <a:pt x="3444" y="6717"/>
                  </a:lnTo>
                  <a:lnTo>
                    <a:pt x="3395" y="6717"/>
                  </a:lnTo>
                  <a:lnTo>
                    <a:pt x="3371" y="6693"/>
                  </a:lnTo>
                  <a:lnTo>
                    <a:pt x="2834" y="6400"/>
                  </a:lnTo>
                  <a:lnTo>
                    <a:pt x="2321" y="7303"/>
                  </a:lnTo>
                  <a:lnTo>
                    <a:pt x="2223" y="7426"/>
                  </a:lnTo>
                  <a:lnTo>
                    <a:pt x="2125" y="7499"/>
                  </a:lnTo>
                  <a:lnTo>
                    <a:pt x="2003" y="7548"/>
                  </a:lnTo>
                  <a:lnTo>
                    <a:pt x="1954" y="7548"/>
                  </a:lnTo>
                  <a:lnTo>
                    <a:pt x="1930" y="7523"/>
                  </a:lnTo>
                  <a:lnTo>
                    <a:pt x="1881" y="7499"/>
                  </a:lnTo>
                  <a:lnTo>
                    <a:pt x="1857" y="7450"/>
                  </a:lnTo>
                  <a:lnTo>
                    <a:pt x="1832" y="7352"/>
                  </a:lnTo>
                  <a:lnTo>
                    <a:pt x="1857" y="7206"/>
                  </a:lnTo>
                  <a:lnTo>
                    <a:pt x="1930" y="7059"/>
                  </a:lnTo>
                  <a:lnTo>
                    <a:pt x="2443" y="6156"/>
                  </a:lnTo>
                  <a:lnTo>
                    <a:pt x="1906" y="5862"/>
                  </a:lnTo>
                  <a:lnTo>
                    <a:pt x="1881" y="5838"/>
                  </a:lnTo>
                  <a:lnTo>
                    <a:pt x="1857" y="5789"/>
                  </a:lnTo>
                  <a:lnTo>
                    <a:pt x="1832" y="5691"/>
                  </a:lnTo>
                  <a:lnTo>
                    <a:pt x="1857" y="5569"/>
                  </a:lnTo>
                  <a:lnTo>
                    <a:pt x="1906" y="5423"/>
                  </a:lnTo>
                  <a:lnTo>
                    <a:pt x="2003" y="5301"/>
                  </a:lnTo>
                  <a:lnTo>
                    <a:pt x="2101" y="5203"/>
                  </a:lnTo>
                  <a:lnTo>
                    <a:pt x="2223" y="5179"/>
                  </a:lnTo>
                  <a:lnTo>
                    <a:pt x="2272" y="5179"/>
                  </a:lnTo>
                  <a:lnTo>
                    <a:pt x="2296" y="5203"/>
                  </a:lnTo>
                  <a:lnTo>
                    <a:pt x="2834" y="5496"/>
                  </a:lnTo>
                  <a:lnTo>
                    <a:pt x="3347" y="4592"/>
                  </a:lnTo>
                  <a:lnTo>
                    <a:pt x="3444" y="4470"/>
                  </a:lnTo>
                  <a:lnTo>
                    <a:pt x="3542" y="4373"/>
                  </a:lnTo>
                  <a:lnTo>
                    <a:pt x="3664" y="4348"/>
                  </a:lnTo>
                  <a:close/>
                  <a:moveTo>
                    <a:pt x="3176" y="7303"/>
                  </a:moveTo>
                  <a:lnTo>
                    <a:pt x="3249" y="7328"/>
                  </a:lnTo>
                  <a:lnTo>
                    <a:pt x="3322" y="7401"/>
                  </a:lnTo>
                  <a:lnTo>
                    <a:pt x="3371" y="7474"/>
                  </a:lnTo>
                  <a:lnTo>
                    <a:pt x="3420" y="7743"/>
                  </a:lnTo>
                  <a:lnTo>
                    <a:pt x="3420" y="7841"/>
                  </a:lnTo>
                  <a:lnTo>
                    <a:pt x="3371" y="7914"/>
                  </a:lnTo>
                  <a:lnTo>
                    <a:pt x="3298" y="7987"/>
                  </a:lnTo>
                  <a:lnTo>
                    <a:pt x="3224" y="8012"/>
                  </a:lnTo>
                  <a:lnTo>
                    <a:pt x="3102" y="8012"/>
                  </a:lnTo>
                  <a:lnTo>
                    <a:pt x="3029" y="7963"/>
                  </a:lnTo>
                  <a:lnTo>
                    <a:pt x="2956" y="7914"/>
                  </a:lnTo>
                  <a:lnTo>
                    <a:pt x="2931" y="7816"/>
                  </a:lnTo>
                  <a:lnTo>
                    <a:pt x="2883" y="7596"/>
                  </a:lnTo>
                  <a:lnTo>
                    <a:pt x="2883" y="7499"/>
                  </a:lnTo>
                  <a:lnTo>
                    <a:pt x="2907" y="7426"/>
                  </a:lnTo>
                  <a:lnTo>
                    <a:pt x="2980" y="7352"/>
                  </a:lnTo>
                  <a:lnTo>
                    <a:pt x="3078" y="7303"/>
                  </a:lnTo>
                  <a:close/>
                  <a:moveTo>
                    <a:pt x="3249" y="8354"/>
                  </a:moveTo>
                  <a:lnTo>
                    <a:pt x="3347" y="8378"/>
                  </a:lnTo>
                  <a:lnTo>
                    <a:pt x="3444" y="8427"/>
                  </a:lnTo>
                  <a:lnTo>
                    <a:pt x="3493" y="8500"/>
                  </a:lnTo>
                  <a:lnTo>
                    <a:pt x="3518" y="8598"/>
                  </a:lnTo>
                  <a:lnTo>
                    <a:pt x="3542" y="9013"/>
                  </a:lnTo>
                  <a:lnTo>
                    <a:pt x="3518" y="9111"/>
                  </a:lnTo>
                  <a:lnTo>
                    <a:pt x="3518" y="9208"/>
                  </a:lnTo>
                  <a:lnTo>
                    <a:pt x="3469" y="9282"/>
                  </a:lnTo>
                  <a:lnTo>
                    <a:pt x="3371" y="9331"/>
                  </a:lnTo>
                  <a:lnTo>
                    <a:pt x="3273" y="9355"/>
                  </a:lnTo>
                  <a:lnTo>
                    <a:pt x="3176" y="9331"/>
                  </a:lnTo>
                  <a:lnTo>
                    <a:pt x="3102" y="9282"/>
                  </a:lnTo>
                  <a:lnTo>
                    <a:pt x="3054" y="9184"/>
                  </a:lnTo>
                  <a:lnTo>
                    <a:pt x="3029" y="9086"/>
                  </a:lnTo>
                  <a:lnTo>
                    <a:pt x="3054" y="9013"/>
                  </a:lnTo>
                  <a:lnTo>
                    <a:pt x="3029" y="8622"/>
                  </a:lnTo>
                  <a:lnTo>
                    <a:pt x="3054" y="8525"/>
                  </a:lnTo>
                  <a:lnTo>
                    <a:pt x="3102" y="8451"/>
                  </a:lnTo>
                  <a:lnTo>
                    <a:pt x="3176" y="8378"/>
                  </a:lnTo>
                  <a:lnTo>
                    <a:pt x="3249" y="8354"/>
                  </a:lnTo>
                  <a:close/>
                  <a:moveTo>
                    <a:pt x="3249" y="9648"/>
                  </a:moveTo>
                  <a:lnTo>
                    <a:pt x="3347" y="9697"/>
                  </a:lnTo>
                  <a:lnTo>
                    <a:pt x="3420" y="9746"/>
                  </a:lnTo>
                  <a:lnTo>
                    <a:pt x="3469" y="9843"/>
                  </a:lnTo>
                  <a:lnTo>
                    <a:pt x="3469" y="9941"/>
                  </a:lnTo>
                  <a:lnTo>
                    <a:pt x="3347" y="10454"/>
                  </a:lnTo>
                  <a:lnTo>
                    <a:pt x="3322" y="10527"/>
                  </a:lnTo>
                  <a:lnTo>
                    <a:pt x="3273" y="10576"/>
                  </a:lnTo>
                  <a:lnTo>
                    <a:pt x="3200" y="10601"/>
                  </a:lnTo>
                  <a:lnTo>
                    <a:pt x="3127" y="10625"/>
                  </a:lnTo>
                  <a:lnTo>
                    <a:pt x="3054" y="10625"/>
                  </a:lnTo>
                  <a:lnTo>
                    <a:pt x="2956" y="10576"/>
                  </a:lnTo>
                  <a:lnTo>
                    <a:pt x="2907" y="10503"/>
                  </a:lnTo>
                  <a:lnTo>
                    <a:pt x="2883" y="10405"/>
                  </a:lnTo>
                  <a:lnTo>
                    <a:pt x="2883" y="10307"/>
                  </a:lnTo>
                  <a:lnTo>
                    <a:pt x="2980" y="9868"/>
                  </a:lnTo>
                  <a:lnTo>
                    <a:pt x="3005" y="9770"/>
                  </a:lnTo>
                  <a:lnTo>
                    <a:pt x="3078" y="9697"/>
                  </a:lnTo>
                  <a:lnTo>
                    <a:pt x="3151" y="9648"/>
                  </a:lnTo>
                  <a:close/>
                  <a:moveTo>
                    <a:pt x="2858" y="10869"/>
                  </a:moveTo>
                  <a:lnTo>
                    <a:pt x="2931" y="10894"/>
                  </a:lnTo>
                  <a:lnTo>
                    <a:pt x="3005" y="10967"/>
                  </a:lnTo>
                  <a:lnTo>
                    <a:pt x="3054" y="11040"/>
                  </a:lnTo>
                  <a:lnTo>
                    <a:pt x="3078" y="11138"/>
                  </a:lnTo>
                  <a:lnTo>
                    <a:pt x="3029" y="11236"/>
                  </a:lnTo>
                  <a:lnTo>
                    <a:pt x="2907" y="11480"/>
                  </a:lnTo>
                  <a:lnTo>
                    <a:pt x="2736" y="11700"/>
                  </a:lnTo>
                  <a:lnTo>
                    <a:pt x="2663" y="11748"/>
                  </a:lnTo>
                  <a:lnTo>
                    <a:pt x="2565" y="11773"/>
                  </a:lnTo>
                  <a:lnTo>
                    <a:pt x="2467" y="11773"/>
                  </a:lnTo>
                  <a:lnTo>
                    <a:pt x="2394" y="11724"/>
                  </a:lnTo>
                  <a:lnTo>
                    <a:pt x="2345" y="11651"/>
                  </a:lnTo>
                  <a:lnTo>
                    <a:pt x="2321" y="11577"/>
                  </a:lnTo>
                  <a:lnTo>
                    <a:pt x="2321" y="11480"/>
                  </a:lnTo>
                  <a:lnTo>
                    <a:pt x="2370" y="11382"/>
                  </a:lnTo>
                  <a:lnTo>
                    <a:pt x="2492" y="11211"/>
                  </a:lnTo>
                  <a:lnTo>
                    <a:pt x="2614" y="11016"/>
                  </a:lnTo>
                  <a:lnTo>
                    <a:pt x="2663" y="10918"/>
                  </a:lnTo>
                  <a:lnTo>
                    <a:pt x="2760" y="10894"/>
                  </a:lnTo>
                  <a:lnTo>
                    <a:pt x="2858" y="10869"/>
                  </a:lnTo>
                  <a:close/>
                  <a:moveTo>
                    <a:pt x="2028" y="11846"/>
                  </a:moveTo>
                  <a:lnTo>
                    <a:pt x="2101" y="11871"/>
                  </a:lnTo>
                  <a:lnTo>
                    <a:pt x="2174" y="11944"/>
                  </a:lnTo>
                  <a:lnTo>
                    <a:pt x="2223" y="12041"/>
                  </a:lnTo>
                  <a:lnTo>
                    <a:pt x="2223" y="12115"/>
                  </a:lnTo>
                  <a:lnTo>
                    <a:pt x="2174" y="12212"/>
                  </a:lnTo>
                  <a:lnTo>
                    <a:pt x="2125" y="12286"/>
                  </a:lnTo>
                  <a:lnTo>
                    <a:pt x="1881" y="12432"/>
                  </a:lnTo>
                  <a:lnTo>
                    <a:pt x="1661" y="12554"/>
                  </a:lnTo>
                  <a:lnTo>
                    <a:pt x="1539" y="12579"/>
                  </a:lnTo>
                  <a:lnTo>
                    <a:pt x="1490" y="12554"/>
                  </a:lnTo>
                  <a:lnTo>
                    <a:pt x="1417" y="12530"/>
                  </a:lnTo>
                  <a:lnTo>
                    <a:pt x="1368" y="12481"/>
                  </a:lnTo>
                  <a:lnTo>
                    <a:pt x="1319" y="12432"/>
                  </a:lnTo>
                  <a:lnTo>
                    <a:pt x="1295" y="12335"/>
                  </a:lnTo>
                  <a:lnTo>
                    <a:pt x="1319" y="12237"/>
                  </a:lnTo>
                  <a:lnTo>
                    <a:pt x="1368" y="12164"/>
                  </a:lnTo>
                  <a:lnTo>
                    <a:pt x="1442" y="12115"/>
                  </a:lnTo>
                  <a:lnTo>
                    <a:pt x="1637" y="11993"/>
                  </a:lnTo>
                  <a:lnTo>
                    <a:pt x="1832" y="11871"/>
                  </a:lnTo>
                  <a:lnTo>
                    <a:pt x="1930" y="11846"/>
                  </a:lnTo>
                  <a:close/>
                  <a:moveTo>
                    <a:pt x="831" y="12335"/>
                  </a:moveTo>
                  <a:lnTo>
                    <a:pt x="929" y="12383"/>
                  </a:lnTo>
                  <a:lnTo>
                    <a:pt x="1002" y="12432"/>
                  </a:lnTo>
                  <a:lnTo>
                    <a:pt x="1026" y="12530"/>
                  </a:lnTo>
                  <a:lnTo>
                    <a:pt x="1026" y="12628"/>
                  </a:lnTo>
                  <a:lnTo>
                    <a:pt x="1002" y="12701"/>
                  </a:lnTo>
                  <a:lnTo>
                    <a:pt x="929" y="12774"/>
                  </a:lnTo>
                  <a:lnTo>
                    <a:pt x="855" y="12823"/>
                  </a:lnTo>
                  <a:lnTo>
                    <a:pt x="318" y="12896"/>
                  </a:lnTo>
                  <a:lnTo>
                    <a:pt x="294" y="12896"/>
                  </a:lnTo>
                  <a:lnTo>
                    <a:pt x="220" y="12872"/>
                  </a:lnTo>
                  <a:lnTo>
                    <a:pt x="147" y="12823"/>
                  </a:lnTo>
                  <a:lnTo>
                    <a:pt x="74" y="12774"/>
                  </a:lnTo>
                  <a:lnTo>
                    <a:pt x="49" y="12676"/>
                  </a:lnTo>
                  <a:lnTo>
                    <a:pt x="74" y="12579"/>
                  </a:lnTo>
                  <a:lnTo>
                    <a:pt x="123" y="12506"/>
                  </a:lnTo>
                  <a:lnTo>
                    <a:pt x="196" y="12432"/>
                  </a:lnTo>
                  <a:lnTo>
                    <a:pt x="269" y="12408"/>
                  </a:lnTo>
                  <a:lnTo>
                    <a:pt x="733" y="12335"/>
                  </a:lnTo>
                  <a:close/>
                  <a:moveTo>
                    <a:pt x="5691" y="1"/>
                  </a:moveTo>
                  <a:lnTo>
                    <a:pt x="5593" y="50"/>
                  </a:lnTo>
                  <a:lnTo>
                    <a:pt x="1" y="2907"/>
                  </a:lnTo>
                  <a:lnTo>
                    <a:pt x="1" y="16267"/>
                  </a:lnTo>
                  <a:lnTo>
                    <a:pt x="5618" y="13409"/>
                  </a:lnTo>
                  <a:lnTo>
                    <a:pt x="5740" y="13360"/>
                  </a:lnTo>
                  <a:lnTo>
                    <a:pt x="5838" y="13263"/>
                  </a:lnTo>
                  <a:lnTo>
                    <a:pt x="5935" y="13165"/>
                  </a:lnTo>
                  <a:lnTo>
                    <a:pt x="6009" y="13067"/>
                  </a:lnTo>
                  <a:lnTo>
                    <a:pt x="6082" y="12945"/>
                  </a:lnTo>
                  <a:lnTo>
                    <a:pt x="6131" y="12823"/>
                  </a:lnTo>
                  <a:lnTo>
                    <a:pt x="6155" y="12701"/>
                  </a:lnTo>
                  <a:lnTo>
                    <a:pt x="6155" y="12579"/>
                  </a:lnTo>
                  <a:lnTo>
                    <a:pt x="6155" y="343"/>
                  </a:lnTo>
                  <a:lnTo>
                    <a:pt x="6155" y="221"/>
                  </a:lnTo>
                  <a:lnTo>
                    <a:pt x="6106" y="147"/>
                  </a:lnTo>
                  <a:lnTo>
                    <a:pt x="6058" y="74"/>
                  </a:lnTo>
                  <a:lnTo>
                    <a:pt x="5984" y="25"/>
                  </a:lnTo>
                  <a:lnTo>
                    <a:pt x="591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675" name="Google Shape;675;p51"/>
          <p:cNvGrpSpPr/>
          <p:nvPr/>
        </p:nvGrpSpPr>
        <p:grpSpPr>
          <a:xfrm>
            <a:off x="3745730" y="362235"/>
            <a:ext cx="335905" cy="397142"/>
            <a:chOff x="4636075" y="261925"/>
            <a:chExt cx="401800" cy="475050"/>
          </a:xfrm>
        </p:grpSpPr>
        <p:sp>
          <p:nvSpPr>
            <p:cNvPr id="676" name="Google Shape;676;p51"/>
            <p:cNvSpPr/>
            <p:nvPr/>
          </p:nvSpPr>
          <p:spPr>
            <a:xfrm>
              <a:off x="4665400" y="326650"/>
              <a:ext cx="372475" cy="97100"/>
            </a:xfrm>
            <a:custGeom>
              <a:avLst/>
              <a:gdLst/>
              <a:ahLst/>
              <a:cxnLst/>
              <a:rect l="l" t="t" r="r" b="b"/>
              <a:pathLst>
                <a:path w="14899" h="3884" extrusionOk="0">
                  <a:moveTo>
                    <a:pt x="928" y="0"/>
                  </a:moveTo>
                  <a:lnTo>
                    <a:pt x="733" y="25"/>
                  </a:lnTo>
                  <a:lnTo>
                    <a:pt x="562" y="74"/>
                  </a:lnTo>
                  <a:lnTo>
                    <a:pt x="391" y="171"/>
                  </a:lnTo>
                  <a:lnTo>
                    <a:pt x="269" y="269"/>
                  </a:lnTo>
                  <a:lnTo>
                    <a:pt x="147" y="416"/>
                  </a:lnTo>
                  <a:lnTo>
                    <a:pt x="73" y="562"/>
                  </a:lnTo>
                  <a:lnTo>
                    <a:pt x="0" y="733"/>
                  </a:lnTo>
                  <a:lnTo>
                    <a:pt x="0" y="928"/>
                  </a:lnTo>
                  <a:lnTo>
                    <a:pt x="0" y="2956"/>
                  </a:lnTo>
                  <a:lnTo>
                    <a:pt x="0" y="3151"/>
                  </a:lnTo>
                  <a:lnTo>
                    <a:pt x="73" y="3322"/>
                  </a:lnTo>
                  <a:lnTo>
                    <a:pt x="147" y="3468"/>
                  </a:lnTo>
                  <a:lnTo>
                    <a:pt x="269" y="3615"/>
                  </a:lnTo>
                  <a:lnTo>
                    <a:pt x="391" y="3737"/>
                  </a:lnTo>
                  <a:lnTo>
                    <a:pt x="562" y="3810"/>
                  </a:lnTo>
                  <a:lnTo>
                    <a:pt x="733" y="3859"/>
                  </a:lnTo>
                  <a:lnTo>
                    <a:pt x="928" y="3884"/>
                  </a:lnTo>
                  <a:lnTo>
                    <a:pt x="12798" y="3884"/>
                  </a:lnTo>
                  <a:lnTo>
                    <a:pt x="14898" y="1954"/>
                  </a:lnTo>
                  <a:lnTo>
                    <a:pt x="1279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77" name="Google Shape;677;p51"/>
            <p:cNvSpPr/>
            <p:nvPr/>
          </p:nvSpPr>
          <p:spPr>
            <a:xfrm>
              <a:off x="4636075" y="438375"/>
              <a:ext cx="372475" cy="97125"/>
            </a:xfrm>
            <a:custGeom>
              <a:avLst/>
              <a:gdLst/>
              <a:ahLst/>
              <a:cxnLst/>
              <a:rect l="l" t="t" r="r" b="b"/>
              <a:pathLst>
                <a:path w="14899" h="3885" extrusionOk="0">
                  <a:moveTo>
                    <a:pt x="2101" y="1"/>
                  </a:moveTo>
                  <a:lnTo>
                    <a:pt x="1" y="1930"/>
                  </a:lnTo>
                  <a:lnTo>
                    <a:pt x="2101" y="3884"/>
                  </a:lnTo>
                  <a:lnTo>
                    <a:pt x="13971" y="3884"/>
                  </a:lnTo>
                  <a:lnTo>
                    <a:pt x="14166" y="3860"/>
                  </a:lnTo>
                  <a:lnTo>
                    <a:pt x="14337" y="3811"/>
                  </a:lnTo>
                  <a:lnTo>
                    <a:pt x="14508" y="3713"/>
                  </a:lnTo>
                  <a:lnTo>
                    <a:pt x="14630" y="3615"/>
                  </a:lnTo>
                  <a:lnTo>
                    <a:pt x="14752" y="3469"/>
                  </a:lnTo>
                  <a:lnTo>
                    <a:pt x="14826" y="3322"/>
                  </a:lnTo>
                  <a:lnTo>
                    <a:pt x="14899" y="3151"/>
                  </a:lnTo>
                  <a:lnTo>
                    <a:pt x="14899" y="2956"/>
                  </a:lnTo>
                  <a:lnTo>
                    <a:pt x="14899" y="929"/>
                  </a:lnTo>
                  <a:lnTo>
                    <a:pt x="14899" y="733"/>
                  </a:lnTo>
                  <a:lnTo>
                    <a:pt x="14826" y="563"/>
                  </a:lnTo>
                  <a:lnTo>
                    <a:pt x="14752" y="416"/>
                  </a:lnTo>
                  <a:lnTo>
                    <a:pt x="14630" y="269"/>
                  </a:lnTo>
                  <a:lnTo>
                    <a:pt x="14508" y="147"/>
                  </a:lnTo>
                  <a:lnTo>
                    <a:pt x="14337" y="74"/>
                  </a:lnTo>
                  <a:lnTo>
                    <a:pt x="14166" y="25"/>
                  </a:lnTo>
                  <a:lnTo>
                    <a:pt x="1397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78" name="Google Shape;678;p51"/>
            <p:cNvSpPr/>
            <p:nvPr/>
          </p:nvSpPr>
          <p:spPr>
            <a:xfrm>
              <a:off x="4814975" y="261925"/>
              <a:ext cx="44000" cy="50100"/>
            </a:xfrm>
            <a:custGeom>
              <a:avLst/>
              <a:gdLst/>
              <a:ahLst/>
              <a:cxnLst/>
              <a:rect l="l" t="t" r="r" b="b"/>
              <a:pathLst>
                <a:path w="1760" h="2004" extrusionOk="0">
                  <a:moveTo>
                    <a:pt x="563" y="1"/>
                  </a:moveTo>
                  <a:lnTo>
                    <a:pt x="465" y="25"/>
                  </a:lnTo>
                  <a:lnTo>
                    <a:pt x="343" y="49"/>
                  </a:lnTo>
                  <a:lnTo>
                    <a:pt x="245" y="98"/>
                  </a:lnTo>
                  <a:lnTo>
                    <a:pt x="172" y="171"/>
                  </a:lnTo>
                  <a:lnTo>
                    <a:pt x="99" y="269"/>
                  </a:lnTo>
                  <a:lnTo>
                    <a:pt x="25" y="367"/>
                  </a:lnTo>
                  <a:lnTo>
                    <a:pt x="1" y="465"/>
                  </a:lnTo>
                  <a:lnTo>
                    <a:pt x="1" y="587"/>
                  </a:lnTo>
                  <a:lnTo>
                    <a:pt x="1" y="2003"/>
                  </a:lnTo>
                  <a:lnTo>
                    <a:pt x="1759" y="2003"/>
                  </a:lnTo>
                  <a:lnTo>
                    <a:pt x="1759" y="587"/>
                  </a:lnTo>
                  <a:lnTo>
                    <a:pt x="1759" y="465"/>
                  </a:lnTo>
                  <a:lnTo>
                    <a:pt x="1735" y="367"/>
                  </a:lnTo>
                  <a:lnTo>
                    <a:pt x="1662" y="269"/>
                  </a:lnTo>
                  <a:lnTo>
                    <a:pt x="1588" y="171"/>
                  </a:lnTo>
                  <a:lnTo>
                    <a:pt x="1515" y="98"/>
                  </a:lnTo>
                  <a:lnTo>
                    <a:pt x="1417" y="49"/>
                  </a:lnTo>
                  <a:lnTo>
                    <a:pt x="1295" y="25"/>
                  </a:lnTo>
                  <a:lnTo>
                    <a:pt x="119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79" name="Google Shape;679;p51"/>
            <p:cNvSpPr/>
            <p:nvPr/>
          </p:nvSpPr>
          <p:spPr>
            <a:xfrm>
              <a:off x="4814975" y="550125"/>
              <a:ext cx="44000" cy="186850"/>
            </a:xfrm>
            <a:custGeom>
              <a:avLst/>
              <a:gdLst/>
              <a:ahLst/>
              <a:cxnLst/>
              <a:rect l="l" t="t" r="r" b="b"/>
              <a:pathLst>
                <a:path w="1760" h="7474" extrusionOk="0">
                  <a:moveTo>
                    <a:pt x="1" y="0"/>
                  </a:moveTo>
                  <a:lnTo>
                    <a:pt x="1" y="7474"/>
                  </a:lnTo>
                  <a:lnTo>
                    <a:pt x="1759" y="7474"/>
                  </a:lnTo>
                  <a:lnTo>
                    <a:pt x="175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680" name="Google Shape;680;p51"/>
          <p:cNvSpPr/>
          <p:nvPr/>
        </p:nvSpPr>
        <p:spPr>
          <a:xfrm>
            <a:off x="4284931" y="392863"/>
            <a:ext cx="384894" cy="335905"/>
          </a:xfrm>
          <a:custGeom>
            <a:avLst/>
            <a:gdLst/>
            <a:ahLst/>
            <a:cxnLst/>
            <a:rect l="l" t="t" r="r" b="b"/>
            <a:pathLst>
              <a:path w="18416" h="16072" extrusionOk="0">
                <a:moveTo>
                  <a:pt x="9208" y="1"/>
                </a:moveTo>
                <a:lnTo>
                  <a:pt x="1" y="8866"/>
                </a:lnTo>
                <a:lnTo>
                  <a:pt x="2882" y="8866"/>
                </a:lnTo>
                <a:lnTo>
                  <a:pt x="2882" y="15290"/>
                </a:lnTo>
                <a:lnTo>
                  <a:pt x="2907" y="15461"/>
                </a:lnTo>
                <a:lnTo>
                  <a:pt x="2956" y="15607"/>
                </a:lnTo>
                <a:lnTo>
                  <a:pt x="3029" y="15729"/>
                </a:lnTo>
                <a:lnTo>
                  <a:pt x="3102" y="15851"/>
                </a:lnTo>
                <a:lnTo>
                  <a:pt x="3224" y="15949"/>
                </a:lnTo>
                <a:lnTo>
                  <a:pt x="3371" y="16022"/>
                </a:lnTo>
                <a:lnTo>
                  <a:pt x="3517" y="16071"/>
                </a:lnTo>
                <a:lnTo>
                  <a:pt x="7425" y="16071"/>
                </a:lnTo>
                <a:lnTo>
                  <a:pt x="7425" y="13458"/>
                </a:lnTo>
                <a:lnTo>
                  <a:pt x="7450" y="13165"/>
                </a:lnTo>
                <a:lnTo>
                  <a:pt x="7547" y="12896"/>
                </a:lnTo>
                <a:lnTo>
                  <a:pt x="7669" y="12652"/>
                </a:lnTo>
                <a:lnTo>
                  <a:pt x="7840" y="12457"/>
                </a:lnTo>
                <a:lnTo>
                  <a:pt x="8060" y="12286"/>
                </a:lnTo>
                <a:lnTo>
                  <a:pt x="8280" y="12164"/>
                </a:lnTo>
                <a:lnTo>
                  <a:pt x="8549" y="12066"/>
                </a:lnTo>
                <a:lnTo>
                  <a:pt x="8842" y="12041"/>
                </a:lnTo>
                <a:lnTo>
                  <a:pt x="9574" y="12041"/>
                </a:lnTo>
                <a:lnTo>
                  <a:pt x="9867" y="12066"/>
                </a:lnTo>
                <a:lnTo>
                  <a:pt x="10136" y="12164"/>
                </a:lnTo>
                <a:lnTo>
                  <a:pt x="10356" y="12286"/>
                </a:lnTo>
                <a:lnTo>
                  <a:pt x="10576" y="12457"/>
                </a:lnTo>
                <a:lnTo>
                  <a:pt x="10747" y="12652"/>
                </a:lnTo>
                <a:lnTo>
                  <a:pt x="10869" y="12896"/>
                </a:lnTo>
                <a:lnTo>
                  <a:pt x="10967" y="13165"/>
                </a:lnTo>
                <a:lnTo>
                  <a:pt x="10991" y="13458"/>
                </a:lnTo>
                <a:lnTo>
                  <a:pt x="10991" y="16071"/>
                </a:lnTo>
                <a:lnTo>
                  <a:pt x="14899" y="16071"/>
                </a:lnTo>
                <a:lnTo>
                  <a:pt x="15045" y="16022"/>
                </a:lnTo>
                <a:lnTo>
                  <a:pt x="15192" y="15949"/>
                </a:lnTo>
                <a:lnTo>
                  <a:pt x="15314" y="15851"/>
                </a:lnTo>
                <a:lnTo>
                  <a:pt x="15387" y="15729"/>
                </a:lnTo>
                <a:lnTo>
                  <a:pt x="15460" y="15607"/>
                </a:lnTo>
                <a:lnTo>
                  <a:pt x="15509" y="15461"/>
                </a:lnTo>
                <a:lnTo>
                  <a:pt x="15534" y="15290"/>
                </a:lnTo>
                <a:lnTo>
                  <a:pt x="15534" y="8866"/>
                </a:lnTo>
                <a:lnTo>
                  <a:pt x="18416" y="8866"/>
                </a:lnTo>
                <a:lnTo>
                  <a:pt x="920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681" name="Google Shape;681;p51"/>
          <p:cNvGrpSpPr/>
          <p:nvPr/>
        </p:nvGrpSpPr>
        <p:grpSpPr>
          <a:xfrm>
            <a:off x="4872282" y="395424"/>
            <a:ext cx="336908" cy="330262"/>
            <a:chOff x="5983625" y="301625"/>
            <a:chExt cx="403000" cy="395050"/>
          </a:xfrm>
        </p:grpSpPr>
        <p:sp>
          <p:nvSpPr>
            <p:cNvPr id="682" name="Google Shape;682;p51"/>
            <p:cNvSpPr/>
            <p:nvPr/>
          </p:nvSpPr>
          <p:spPr>
            <a:xfrm>
              <a:off x="5983625" y="319925"/>
              <a:ext cx="403000" cy="67200"/>
            </a:xfrm>
            <a:custGeom>
              <a:avLst/>
              <a:gdLst/>
              <a:ahLst/>
              <a:cxnLst/>
              <a:rect l="l" t="t" r="r" b="b"/>
              <a:pathLst>
                <a:path w="16120" h="2688" extrusionOk="0">
                  <a:moveTo>
                    <a:pt x="3102" y="416"/>
                  </a:moveTo>
                  <a:lnTo>
                    <a:pt x="3273" y="465"/>
                  </a:lnTo>
                  <a:lnTo>
                    <a:pt x="3444" y="562"/>
                  </a:lnTo>
                  <a:lnTo>
                    <a:pt x="3566" y="660"/>
                  </a:lnTo>
                  <a:lnTo>
                    <a:pt x="3688" y="807"/>
                  </a:lnTo>
                  <a:lnTo>
                    <a:pt x="3762" y="953"/>
                  </a:lnTo>
                  <a:lnTo>
                    <a:pt x="3810" y="1124"/>
                  </a:lnTo>
                  <a:lnTo>
                    <a:pt x="3835" y="1320"/>
                  </a:lnTo>
                  <a:lnTo>
                    <a:pt x="3810" y="1491"/>
                  </a:lnTo>
                  <a:lnTo>
                    <a:pt x="3762" y="1661"/>
                  </a:lnTo>
                  <a:lnTo>
                    <a:pt x="3688" y="1808"/>
                  </a:lnTo>
                  <a:lnTo>
                    <a:pt x="3566" y="1955"/>
                  </a:lnTo>
                  <a:lnTo>
                    <a:pt x="3444" y="2052"/>
                  </a:lnTo>
                  <a:lnTo>
                    <a:pt x="3273" y="2150"/>
                  </a:lnTo>
                  <a:lnTo>
                    <a:pt x="3102" y="2199"/>
                  </a:lnTo>
                  <a:lnTo>
                    <a:pt x="2931" y="2223"/>
                  </a:lnTo>
                  <a:lnTo>
                    <a:pt x="2760" y="2199"/>
                  </a:lnTo>
                  <a:lnTo>
                    <a:pt x="2589" y="2150"/>
                  </a:lnTo>
                  <a:lnTo>
                    <a:pt x="2418" y="2052"/>
                  </a:lnTo>
                  <a:lnTo>
                    <a:pt x="2296" y="1955"/>
                  </a:lnTo>
                  <a:lnTo>
                    <a:pt x="2174" y="1808"/>
                  </a:lnTo>
                  <a:lnTo>
                    <a:pt x="2101" y="1661"/>
                  </a:lnTo>
                  <a:lnTo>
                    <a:pt x="2052" y="1491"/>
                  </a:lnTo>
                  <a:lnTo>
                    <a:pt x="2028" y="1320"/>
                  </a:lnTo>
                  <a:lnTo>
                    <a:pt x="2052" y="1124"/>
                  </a:lnTo>
                  <a:lnTo>
                    <a:pt x="2101" y="953"/>
                  </a:lnTo>
                  <a:lnTo>
                    <a:pt x="2174" y="807"/>
                  </a:lnTo>
                  <a:lnTo>
                    <a:pt x="2296" y="660"/>
                  </a:lnTo>
                  <a:lnTo>
                    <a:pt x="2418" y="562"/>
                  </a:lnTo>
                  <a:lnTo>
                    <a:pt x="2589" y="465"/>
                  </a:lnTo>
                  <a:lnTo>
                    <a:pt x="2760" y="416"/>
                  </a:lnTo>
                  <a:close/>
                  <a:moveTo>
                    <a:pt x="13360" y="416"/>
                  </a:moveTo>
                  <a:lnTo>
                    <a:pt x="13531" y="465"/>
                  </a:lnTo>
                  <a:lnTo>
                    <a:pt x="13702" y="562"/>
                  </a:lnTo>
                  <a:lnTo>
                    <a:pt x="13824" y="660"/>
                  </a:lnTo>
                  <a:lnTo>
                    <a:pt x="13946" y="807"/>
                  </a:lnTo>
                  <a:lnTo>
                    <a:pt x="14019" y="953"/>
                  </a:lnTo>
                  <a:lnTo>
                    <a:pt x="14068" y="1124"/>
                  </a:lnTo>
                  <a:lnTo>
                    <a:pt x="14093" y="1320"/>
                  </a:lnTo>
                  <a:lnTo>
                    <a:pt x="14068" y="1491"/>
                  </a:lnTo>
                  <a:lnTo>
                    <a:pt x="14019" y="1661"/>
                  </a:lnTo>
                  <a:lnTo>
                    <a:pt x="13946" y="1808"/>
                  </a:lnTo>
                  <a:lnTo>
                    <a:pt x="13824" y="1955"/>
                  </a:lnTo>
                  <a:lnTo>
                    <a:pt x="13702" y="2052"/>
                  </a:lnTo>
                  <a:lnTo>
                    <a:pt x="13531" y="2150"/>
                  </a:lnTo>
                  <a:lnTo>
                    <a:pt x="13360" y="2199"/>
                  </a:lnTo>
                  <a:lnTo>
                    <a:pt x="13189" y="2223"/>
                  </a:lnTo>
                  <a:lnTo>
                    <a:pt x="13018" y="2199"/>
                  </a:lnTo>
                  <a:lnTo>
                    <a:pt x="12847" y="2150"/>
                  </a:lnTo>
                  <a:lnTo>
                    <a:pt x="12676" y="2052"/>
                  </a:lnTo>
                  <a:lnTo>
                    <a:pt x="12554" y="1955"/>
                  </a:lnTo>
                  <a:lnTo>
                    <a:pt x="12432" y="1808"/>
                  </a:lnTo>
                  <a:lnTo>
                    <a:pt x="12359" y="1661"/>
                  </a:lnTo>
                  <a:lnTo>
                    <a:pt x="12310" y="1491"/>
                  </a:lnTo>
                  <a:lnTo>
                    <a:pt x="12285" y="1320"/>
                  </a:lnTo>
                  <a:lnTo>
                    <a:pt x="12310" y="1124"/>
                  </a:lnTo>
                  <a:lnTo>
                    <a:pt x="12359" y="953"/>
                  </a:lnTo>
                  <a:lnTo>
                    <a:pt x="12432" y="807"/>
                  </a:lnTo>
                  <a:lnTo>
                    <a:pt x="12554" y="660"/>
                  </a:lnTo>
                  <a:lnTo>
                    <a:pt x="12676" y="562"/>
                  </a:lnTo>
                  <a:lnTo>
                    <a:pt x="12847" y="465"/>
                  </a:lnTo>
                  <a:lnTo>
                    <a:pt x="13018" y="416"/>
                  </a:lnTo>
                  <a:close/>
                  <a:moveTo>
                    <a:pt x="0" y="1"/>
                  </a:moveTo>
                  <a:lnTo>
                    <a:pt x="0" y="2687"/>
                  </a:lnTo>
                  <a:lnTo>
                    <a:pt x="16120" y="2687"/>
                  </a:lnTo>
                  <a:lnTo>
                    <a:pt x="1612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83" name="Google Shape;683;p51"/>
            <p:cNvSpPr/>
            <p:nvPr/>
          </p:nvSpPr>
          <p:spPr>
            <a:xfrm>
              <a:off x="5983625" y="664900"/>
              <a:ext cx="403000" cy="31775"/>
            </a:xfrm>
            <a:custGeom>
              <a:avLst/>
              <a:gdLst/>
              <a:ahLst/>
              <a:cxnLst/>
              <a:rect l="l" t="t" r="r" b="b"/>
              <a:pathLst>
                <a:path w="16120" h="1271" extrusionOk="0">
                  <a:moveTo>
                    <a:pt x="0" y="1"/>
                  </a:moveTo>
                  <a:lnTo>
                    <a:pt x="0" y="489"/>
                  </a:lnTo>
                  <a:lnTo>
                    <a:pt x="25" y="660"/>
                  </a:lnTo>
                  <a:lnTo>
                    <a:pt x="74" y="807"/>
                  </a:lnTo>
                  <a:lnTo>
                    <a:pt x="147" y="929"/>
                  </a:lnTo>
                  <a:lnTo>
                    <a:pt x="220" y="1051"/>
                  </a:lnTo>
                  <a:lnTo>
                    <a:pt x="342" y="1149"/>
                  </a:lnTo>
                  <a:lnTo>
                    <a:pt x="489" y="1222"/>
                  </a:lnTo>
                  <a:lnTo>
                    <a:pt x="635" y="1271"/>
                  </a:lnTo>
                  <a:lnTo>
                    <a:pt x="15485" y="1271"/>
                  </a:lnTo>
                  <a:lnTo>
                    <a:pt x="15631" y="1222"/>
                  </a:lnTo>
                  <a:lnTo>
                    <a:pt x="15778" y="1149"/>
                  </a:lnTo>
                  <a:lnTo>
                    <a:pt x="15900" y="1051"/>
                  </a:lnTo>
                  <a:lnTo>
                    <a:pt x="15973" y="929"/>
                  </a:lnTo>
                  <a:lnTo>
                    <a:pt x="16046" y="807"/>
                  </a:lnTo>
                  <a:lnTo>
                    <a:pt x="16095" y="660"/>
                  </a:lnTo>
                  <a:lnTo>
                    <a:pt x="16120" y="489"/>
                  </a:lnTo>
                  <a:lnTo>
                    <a:pt x="16120" y="1"/>
                  </a:lnTo>
                  <a:lnTo>
                    <a:pt x="16095" y="172"/>
                  </a:lnTo>
                  <a:lnTo>
                    <a:pt x="16046" y="318"/>
                  </a:lnTo>
                  <a:lnTo>
                    <a:pt x="15973" y="440"/>
                  </a:lnTo>
                  <a:lnTo>
                    <a:pt x="15900" y="562"/>
                  </a:lnTo>
                  <a:lnTo>
                    <a:pt x="15778" y="660"/>
                  </a:lnTo>
                  <a:lnTo>
                    <a:pt x="15631" y="733"/>
                  </a:lnTo>
                  <a:lnTo>
                    <a:pt x="15485" y="782"/>
                  </a:lnTo>
                  <a:lnTo>
                    <a:pt x="635" y="782"/>
                  </a:lnTo>
                  <a:lnTo>
                    <a:pt x="489" y="733"/>
                  </a:lnTo>
                  <a:lnTo>
                    <a:pt x="342" y="660"/>
                  </a:lnTo>
                  <a:lnTo>
                    <a:pt x="220" y="562"/>
                  </a:lnTo>
                  <a:lnTo>
                    <a:pt x="147" y="440"/>
                  </a:lnTo>
                  <a:lnTo>
                    <a:pt x="74" y="318"/>
                  </a:lnTo>
                  <a:lnTo>
                    <a:pt x="25" y="17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84" name="Google Shape;684;p51"/>
            <p:cNvSpPr/>
            <p:nvPr/>
          </p:nvSpPr>
          <p:spPr>
            <a:xfrm>
              <a:off x="6041025" y="301625"/>
              <a:ext cx="29325" cy="63500"/>
            </a:xfrm>
            <a:custGeom>
              <a:avLst/>
              <a:gdLst/>
              <a:ahLst/>
              <a:cxnLst/>
              <a:rect l="l" t="t" r="r" b="b"/>
              <a:pathLst>
                <a:path w="1173" h="2540" extrusionOk="0">
                  <a:moveTo>
                    <a:pt x="391" y="0"/>
                  </a:moveTo>
                  <a:lnTo>
                    <a:pt x="293" y="49"/>
                  </a:lnTo>
                  <a:lnTo>
                    <a:pt x="220" y="73"/>
                  </a:lnTo>
                  <a:lnTo>
                    <a:pt x="147" y="147"/>
                  </a:lnTo>
                  <a:lnTo>
                    <a:pt x="74" y="220"/>
                  </a:lnTo>
                  <a:lnTo>
                    <a:pt x="49" y="293"/>
                  </a:lnTo>
                  <a:lnTo>
                    <a:pt x="0" y="391"/>
                  </a:lnTo>
                  <a:lnTo>
                    <a:pt x="0" y="488"/>
                  </a:lnTo>
                  <a:lnTo>
                    <a:pt x="0" y="2052"/>
                  </a:lnTo>
                  <a:lnTo>
                    <a:pt x="0" y="2149"/>
                  </a:lnTo>
                  <a:lnTo>
                    <a:pt x="49" y="2247"/>
                  </a:lnTo>
                  <a:lnTo>
                    <a:pt x="74" y="2320"/>
                  </a:lnTo>
                  <a:lnTo>
                    <a:pt x="147" y="2393"/>
                  </a:lnTo>
                  <a:lnTo>
                    <a:pt x="220" y="2467"/>
                  </a:lnTo>
                  <a:lnTo>
                    <a:pt x="293" y="2491"/>
                  </a:lnTo>
                  <a:lnTo>
                    <a:pt x="391" y="2540"/>
                  </a:lnTo>
                  <a:lnTo>
                    <a:pt x="782" y="2540"/>
                  </a:lnTo>
                  <a:lnTo>
                    <a:pt x="879" y="2491"/>
                  </a:lnTo>
                  <a:lnTo>
                    <a:pt x="953" y="2467"/>
                  </a:lnTo>
                  <a:lnTo>
                    <a:pt x="1026" y="2393"/>
                  </a:lnTo>
                  <a:lnTo>
                    <a:pt x="1099" y="2320"/>
                  </a:lnTo>
                  <a:lnTo>
                    <a:pt x="1124" y="2247"/>
                  </a:lnTo>
                  <a:lnTo>
                    <a:pt x="1173" y="2149"/>
                  </a:lnTo>
                  <a:lnTo>
                    <a:pt x="1173" y="2052"/>
                  </a:lnTo>
                  <a:lnTo>
                    <a:pt x="1173" y="488"/>
                  </a:lnTo>
                  <a:lnTo>
                    <a:pt x="1173" y="391"/>
                  </a:lnTo>
                  <a:lnTo>
                    <a:pt x="1124" y="293"/>
                  </a:lnTo>
                  <a:lnTo>
                    <a:pt x="1099" y="220"/>
                  </a:lnTo>
                  <a:lnTo>
                    <a:pt x="1026" y="147"/>
                  </a:lnTo>
                  <a:lnTo>
                    <a:pt x="953" y="73"/>
                  </a:lnTo>
                  <a:lnTo>
                    <a:pt x="879" y="49"/>
                  </a:lnTo>
                  <a:lnTo>
                    <a:pt x="78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85" name="Google Shape;685;p51"/>
            <p:cNvSpPr/>
            <p:nvPr/>
          </p:nvSpPr>
          <p:spPr>
            <a:xfrm>
              <a:off x="6297450" y="301625"/>
              <a:ext cx="29350" cy="63500"/>
            </a:xfrm>
            <a:custGeom>
              <a:avLst/>
              <a:gdLst/>
              <a:ahLst/>
              <a:cxnLst/>
              <a:rect l="l" t="t" r="r" b="b"/>
              <a:pathLst>
                <a:path w="1174" h="2540" extrusionOk="0">
                  <a:moveTo>
                    <a:pt x="392" y="0"/>
                  </a:moveTo>
                  <a:lnTo>
                    <a:pt x="294" y="49"/>
                  </a:lnTo>
                  <a:lnTo>
                    <a:pt x="221" y="73"/>
                  </a:lnTo>
                  <a:lnTo>
                    <a:pt x="147" y="147"/>
                  </a:lnTo>
                  <a:lnTo>
                    <a:pt x="74" y="220"/>
                  </a:lnTo>
                  <a:lnTo>
                    <a:pt x="50" y="293"/>
                  </a:lnTo>
                  <a:lnTo>
                    <a:pt x="1" y="391"/>
                  </a:lnTo>
                  <a:lnTo>
                    <a:pt x="1" y="488"/>
                  </a:lnTo>
                  <a:lnTo>
                    <a:pt x="1" y="2052"/>
                  </a:lnTo>
                  <a:lnTo>
                    <a:pt x="1" y="2149"/>
                  </a:lnTo>
                  <a:lnTo>
                    <a:pt x="50" y="2247"/>
                  </a:lnTo>
                  <a:lnTo>
                    <a:pt x="74" y="2320"/>
                  </a:lnTo>
                  <a:lnTo>
                    <a:pt x="147" y="2393"/>
                  </a:lnTo>
                  <a:lnTo>
                    <a:pt x="221" y="2467"/>
                  </a:lnTo>
                  <a:lnTo>
                    <a:pt x="294" y="2491"/>
                  </a:lnTo>
                  <a:lnTo>
                    <a:pt x="392" y="2540"/>
                  </a:lnTo>
                  <a:lnTo>
                    <a:pt x="782" y="2540"/>
                  </a:lnTo>
                  <a:lnTo>
                    <a:pt x="880" y="2491"/>
                  </a:lnTo>
                  <a:lnTo>
                    <a:pt x="953" y="2467"/>
                  </a:lnTo>
                  <a:lnTo>
                    <a:pt x="1027" y="2393"/>
                  </a:lnTo>
                  <a:lnTo>
                    <a:pt x="1100" y="2320"/>
                  </a:lnTo>
                  <a:lnTo>
                    <a:pt x="1124" y="2247"/>
                  </a:lnTo>
                  <a:lnTo>
                    <a:pt x="1173" y="2149"/>
                  </a:lnTo>
                  <a:lnTo>
                    <a:pt x="1173" y="2052"/>
                  </a:lnTo>
                  <a:lnTo>
                    <a:pt x="1173" y="488"/>
                  </a:lnTo>
                  <a:lnTo>
                    <a:pt x="1173" y="391"/>
                  </a:lnTo>
                  <a:lnTo>
                    <a:pt x="1124" y="293"/>
                  </a:lnTo>
                  <a:lnTo>
                    <a:pt x="1100" y="220"/>
                  </a:lnTo>
                  <a:lnTo>
                    <a:pt x="1027" y="147"/>
                  </a:lnTo>
                  <a:lnTo>
                    <a:pt x="953" y="73"/>
                  </a:lnTo>
                  <a:lnTo>
                    <a:pt x="880" y="49"/>
                  </a:lnTo>
                  <a:lnTo>
                    <a:pt x="78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86" name="Google Shape;686;p51"/>
            <p:cNvSpPr/>
            <p:nvPr/>
          </p:nvSpPr>
          <p:spPr>
            <a:xfrm>
              <a:off x="6097200" y="509200"/>
              <a:ext cx="50700" cy="53775"/>
            </a:xfrm>
            <a:custGeom>
              <a:avLst/>
              <a:gdLst/>
              <a:ahLst/>
              <a:cxnLst/>
              <a:rect l="l" t="t" r="r" b="b"/>
              <a:pathLst>
                <a:path w="2028" h="2151" extrusionOk="0">
                  <a:moveTo>
                    <a:pt x="0" y="1"/>
                  </a:moveTo>
                  <a:lnTo>
                    <a:pt x="0" y="2150"/>
                  </a:lnTo>
                  <a:lnTo>
                    <a:pt x="2027" y="2150"/>
                  </a:lnTo>
                  <a:lnTo>
                    <a:pt x="202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87" name="Google Shape;687;p51"/>
            <p:cNvSpPr/>
            <p:nvPr/>
          </p:nvSpPr>
          <p:spPr>
            <a:xfrm>
              <a:off x="6097200" y="448150"/>
              <a:ext cx="50700" cy="48875"/>
            </a:xfrm>
            <a:custGeom>
              <a:avLst/>
              <a:gdLst/>
              <a:ahLst/>
              <a:cxnLst/>
              <a:rect l="l" t="t" r="r" b="b"/>
              <a:pathLst>
                <a:path w="2028" h="1955" extrusionOk="0">
                  <a:moveTo>
                    <a:pt x="0" y="1"/>
                  </a:moveTo>
                  <a:lnTo>
                    <a:pt x="0" y="1954"/>
                  </a:lnTo>
                  <a:lnTo>
                    <a:pt x="2027" y="1954"/>
                  </a:lnTo>
                  <a:lnTo>
                    <a:pt x="202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88" name="Google Shape;688;p51"/>
            <p:cNvSpPr/>
            <p:nvPr/>
          </p:nvSpPr>
          <p:spPr>
            <a:xfrm>
              <a:off x="6097200" y="575150"/>
              <a:ext cx="50700" cy="48875"/>
            </a:xfrm>
            <a:custGeom>
              <a:avLst/>
              <a:gdLst/>
              <a:ahLst/>
              <a:cxnLst/>
              <a:rect l="l" t="t" r="r" b="b"/>
              <a:pathLst>
                <a:path w="2028" h="1955" extrusionOk="0">
                  <a:moveTo>
                    <a:pt x="0" y="1"/>
                  </a:moveTo>
                  <a:lnTo>
                    <a:pt x="0" y="1954"/>
                  </a:lnTo>
                  <a:lnTo>
                    <a:pt x="2027" y="1954"/>
                  </a:lnTo>
                  <a:lnTo>
                    <a:pt x="202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89" name="Google Shape;689;p51"/>
            <p:cNvSpPr/>
            <p:nvPr/>
          </p:nvSpPr>
          <p:spPr>
            <a:xfrm>
              <a:off x="6160075" y="575150"/>
              <a:ext cx="50100" cy="48875"/>
            </a:xfrm>
            <a:custGeom>
              <a:avLst/>
              <a:gdLst/>
              <a:ahLst/>
              <a:cxnLst/>
              <a:rect l="l" t="t" r="r" b="b"/>
              <a:pathLst>
                <a:path w="2004" h="1955" extrusionOk="0">
                  <a:moveTo>
                    <a:pt x="1" y="1"/>
                  </a:moveTo>
                  <a:lnTo>
                    <a:pt x="1" y="1954"/>
                  </a:lnTo>
                  <a:lnTo>
                    <a:pt x="2003" y="1954"/>
                  </a:lnTo>
                  <a:lnTo>
                    <a:pt x="200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0" name="Google Shape;690;p51"/>
            <p:cNvSpPr/>
            <p:nvPr/>
          </p:nvSpPr>
          <p:spPr>
            <a:xfrm>
              <a:off x="6034300" y="509200"/>
              <a:ext cx="50700" cy="53775"/>
            </a:xfrm>
            <a:custGeom>
              <a:avLst/>
              <a:gdLst/>
              <a:ahLst/>
              <a:cxnLst/>
              <a:rect l="l" t="t" r="r" b="b"/>
              <a:pathLst>
                <a:path w="2028" h="2151" extrusionOk="0">
                  <a:moveTo>
                    <a:pt x="1" y="1"/>
                  </a:moveTo>
                  <a:lnTo>
                    <a:pt x="1" y="2150"/>
                  </a:lnTo>
                  <a:lnTo>
                    <a:pt x="2028" y="2150"/>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1" name="Google Shape;691;p51"/>
            <p:cNvSpPr/>
            <p:nvPr/>
          </p:nvSpPr>
          <p:spPr>
            <a:xfrm>
              <a:off x="6034300" y="575150"/>
              <a:ext cx="50700" cy="48875"/>
            </a:xfrm>
            <a:custGeom>
              <a:avLst/>
              <a:gdLst/>
              <a:ahLst/>
              <a:cxnLst/>
              <a:rect l="l" t="t" r="r" b="b"/>
              <a:pathLst>
                <a:path w="2028" h="1955" extrusionOk="0">
                  <a:moveTo>
                    <a:pt x="1" y="1"/>
                  </a:moveTo>
                  <a:lnTo>
                    <a:pt x="1" y="1954"/>
                  </a:lnTo>
                  <a:lnTo>
                    <a:pt x="2028" y="1954"/>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2" name="Google Shape;692;p51"/>
            <p:cNvSpPr/>
            <p:nvPr/>
          </p:nvSpPr>
          <p:spPr>
            <a:xfrm>
              <a:off x="6034300" y="448150"/>
              <a:ext cx="50700" cy="48875"/>
            </a:xfrm>
            <a:custGeom>
              <a:avLst/>
              <a:gdLst/>
              <a:ahLst/>
              <a:cxnLst/>
              <a:rect l="l" t="t" r="r" b="b"/>
              <a:pathLst>
                <a:path w="2028" h="1955" extrusionOk="0">
                  <a:moveTo>
                    <a:pt x="1" y="1"/>
                  </a:moveTo>
                  <a:lnTo>
                    <a:pt x="1" y="1954"/>
                  </a:lnTo>
                  <a:lnTo>
                    <a:pt x="2028" y="1954"/>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3" name="Google Shape;693;p51"/>
            <p:cNvSpPr/>
            <p:nvPr/>
          </p:nvSpPr>
          <p:spPr>
            <a:xfrm>
              <a:off x="6160075" y="509200"/>
              <a:ext cx="50100" cy="53775"/>
            </a:xfrm>
            <a:custGeom>
              <a:avLst/>
              <a:gdLst/>
              <a:ahLst/>
              <a:cxnLst/>
              <a:rect l="l" t="t" r="r" b="b"/>
              <a:pathLst>
                <a:path w="2004" h="2151" extrusionOk="0">
                  <a:moveTo>
                    <a:pt x="1" y="1"/>
                  </a:moveTo>
                  <a:lnTo>
                    <a:pt x="1" y="2150"/>
                  </a:lnTo>
                  <a:lnTo>
                    <a:pt x="2003" y="2150"/>
                  </a:lnTo>
                  <a:lnTo>
                    <a:pt x="200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4" name="Google Shape;694;p51"/>
            <p:cNvSpPr/>
            <p:nvPr/>
          </p:nvSpPr>
          <p:spPr>
            <a:xfrm>
              <a:off x="5983625" y="399300"/>
              <a:ext cx="403000" cy="272950"/>
            </a:xfrm>
            <a:custGeom>
              <a:avLst/>
              <a:gdLst/>
              <a:ahLst/>
              <a:cxnLst/>
              <a:rect l="l" t="t" r="r" b="b"/>
              <a:pathLst>
                <a:path w="16120" h="10918" extrusionOk="0">
                  <a:moveTo>
                    <a:pt x="14434" y="1466"/>
                  </a:moveTo>
                  <a:lnTo>
                    <a:pt x="14508" y="1515"/>
                  </a:lnTo>
                  <a:lnTo>
                    <a:pt x="14557" y="1613"/>
                  </a:lnTo>
                  <a:lnTo>
                    <a:pt x="14581" y="1710"/>
                  </a:lnTo>
                  <a:lnTo>
                    <a:pt x="14581" y="9233"/>
                  </a:lnTo>
                  <a:lnTo>
                    <a:pt x="14557" y="9330"/>
                  </a:lnTo>
                  <a:lnTo>
                    <a:pt x="14508" y="9404"/>
                  </a:lnTo>
                  <a:lnTo>
                    <a:pt x="14434" y="9452"/>
                  </a:lnTo>
                  <a:lnTo>
                    <a:pt x="14337" y="9477"/>
                  </a:lnTo>
                  <a:lnTo>
                    <a:pt x="1783" y="9477"/>
                  </a:lnTo>
                  <a:lnTo>
                    <a:pt x="1686" y="9452"/>
                  </a:lnTo>
                  <a:lnTo>
                    <a:pt x="1612" y="9404"/>
                  </a:lnTo>
                  <a:lnTo>
                    <a:pt x="1564" y="9330"/>
                  </a:lnTo>
                  <a:lnTo>
                    <a:pt x="1539" y="9233"/>
                  </a:lnTo>
                  <a:lnTo>
                    <a:pt x="1539" y="1710"/>
                  </a:lnTo>
                  <a:lnTo>
                    <a:pt x="1564" y="1613"/>
                  </a:lnTo>
                  <a:lnTo>
                    <a:pt x="1612" y="1515"/>
                  </a:lnTo>
                  <a:lnTo>
                    <a:pt x="1686" y="1466"/>
                  </a:lnTo>
                  <a:close/>
                  <a:moveTo>
                    <a:pt x="0" y="1"/>
                  </a:moveTo>
                  <a:lnTo>
                    <a:pt x="0" y="10332"/>
                  </a:lnTo>
                  <a:lnTo>
                    <a:pt x="25" y="10429"/>
                  </a:lnTo>
                  <a:lnTo>
                    <a:pt x="74" y="10527"/>
                  </a:lnTo>
                  <a:lnTo>
                    <a:pt x="147" y="10625"/>
                  </a:lnTo>
                  <a:lnTo>
                    <a:pt x="220" y="10722"/>
                  </a:lnTo>
                  <a:lnTo>
                    <a:pt x="342" y="10796"/>
                  </a:lnTo>
                  <a:lnTo>
                    <a:pt x="489" y="10869"/>
                  </a:lnTo>
                  <a:lnTo>
                    <a:pt x="635" y="10918"/>
                  </a:lnTo>
                  <a:lnTo>
                    <a:pt x="15485" y="10918"/>
                  </a:lnTo>
                  <a:lnTo>
                    <a:pt x="15631" y="10869"/>
                  </a:lnTo>
                  <a:lnTo>
                    <a:pt x="15778" y="10796"/>
                  </a:lnTo>
                  <a:lnTo>
                    <a:pt x="15900" y="10698"/>
                  </a:lnTo>
                  <a:lnTo>
                    <a:pt x="15973" y="10576"/>
                  </a:lnTo>
                  <a:lnTo>
                    <a:pt x="16046" y="10454"/>
                  </a:lnTo>
                  <a:lnTo>
                    <a:pt x="16095" y="10307"/>
                  </a:lnTo>
                  <a:lnTo>
                    <a:pt x="16120" y="10136"/>
                  </a:lnTo>
                  <a:lnTo>
                    <a:pt x="1612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5" name="Google Shape;695;p51"/>
            <p:cNvSpPr/>
            <p:nvPr/>
          </p:nvSpPr>
          <p:spPr>
            <a:xfrm>
              <a:off x="6285250" y="575150"/>
              <a:ext cx="50700" cy="48875"/>
            </a:xfrm>
            <a:custGeom>
              <a:avLst/>
              <a:gdLst/>
              <a:ahLst/>
              <a:cxnLst/>
              <a:rect l="l" t="t" r="r" b="b"/>
              <a:pathLst>
                <a:path w="2028" h="1955" extrusionOk="0">
                  <a:moveTo>
                    <a:pt x="0" y="1"/>
                  </a:moveTo>
                  <a:lnTo>
                    <a:pt x="0" y="1954"/>
                  </a:lnTo>
                  <a:lnTo>
                    <a:pt x="2028" y="1954"/>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6" name="Google Shape;696;p51"/>
            <p:cNvSpPr/>
            <p:nvPr/>
          </p:nvSpPr>
          <p:spPr>
            <a:xfrm>
              <a:off x="6285250" y="509200"/>
              <a:ext cx="50700" cy="53775"/>
            </a:xfrm>
            <a:custGeom>
              <a:avLst/>
              <a:gdLst/>
              <a:ahLst/>
              <a:cxnLst/>
              <a:rect l="l" t="t" r="r" b="b"/>
              <a:pathLst>
                <a:path w="2028" h="2151" extrusionOk="0">
                  <a:moveTo>
                    <a:pt x="0" y="1"/>
                  </a:moveTo>
                  <a:lnTo>
                    <a:pt x="0" y="2150"/>
                  </a:lnTo>
                  <a:lnTo>
                    <a:pt x="2028" y="2150"/>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7" name="Google Shape;697;p51"/>
            <p:cNvSpPr/>
            <p:nvPr/>
          </p:nvSpPr>
          <p:spPr>
            <a:xfrm>
              <a:off x="6285250" y="448150"/>
              <a:ext cx="50700" cy="48875"/>
            </a:xfrm>
            <a:custGeom>
              <a:avLst/>
              <a:gdLst/>
              <a:ahLst/>
              <a:cxnLst/>
              <a:rect l="l" t="t" r="r" b="b"/>
              <a:pathLst>
                <a:path w="2028" h="1955" extrusionOk="0">
                  <a:moveTo>
                    <a:pt x="0" y="1"/>
                  </a:moveTo>
                  <a:lnTo>
                    <a:pt x="0" y="1954"/>
                  </a:lnTo>
                  <a:lnTo>
                    <a:pt x="2028" y="1954"/>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8" name="Google Shape;698;p51"/>
            <p:cNvSpPr/>
            <p:nvPr/>
          </p:nvSpPr>
          <p:spPr>
            <a:xfrm>
              <a:off x="6222350" y="575150"/>
              <a:ext cx="50700" cy="48875"/>
            </a:xfrm>
            <a:custGeom>
              <a:avLst/>
              <a:gdLst/>
              <a:ahLst/>
              <a:cxnLst/>
              <a:rect l="l" t="t" r="r" b="b"/>
              <a:pathLst>
                <a:path w="2028" h="1955" extrusionOk="0">
                  <a:moveTo>
                    <a:pt x="1" y="1"/>
                  </a:moveTo>
                  <a:lnTo>
                    <a:pt x="1" y="1954"/>
                  </a:lnTo>
                  <a:lnTo>
                    <a:pt x="2028" y="1954"/>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699" name="Google Shape;699;p51"/>
            <p:cNvSpPr/>
            <p:nvPr/>
          </p:nvSpPr>
          <p:spPr>
            <a:xfrm>
              <a:off x="6160075" y="448150"/>
              <a:ext cx="50100" cy="48875"/>
            </a:xfrm>
            <a:custGeom>
              <a:avLst/>
              <a:gdLst/>
              <a:ahLst/>
              <a:cxnLst/>
              <a:rect l="l" t="t" r="r" b="b"/>
              <a:pathLst>
                <a:path w="2004" h="1955" extrusionOk="0">
                  <a:moveTo>
                    <a:pt x="1" y="1"/>
                  </a:moveTo>
                  <a:lnTo>
                    <a:pt x="1" y="1954"/>
                  </a:lnTo>
                  <a:lnTo>
                    <a:pt x="2003" y="1954"/>
                  </a:lnTo>
                  <a:lnTo>
                    <a:pt x="200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00" name="Google Shape;700;p51"/>
            <p:cNvSpPr/>
            <p:nvPr/>
          </p:nvSpPr>
          <p:spPr>
            <a:xfrm>
              <a:off x="6222350" y="509200"/>
              <a:ext cx="50700" cy="53775"/>
            </a:xfrm>
            <a:custGeom>
              <a:avLst/>
              <a:gdLst/>
              <a:ahLst/>
              <a:cxnLst/>
              <a:rect l="l" t="t" r="r" b="b"/>
              <a:pathLst>
                <a:path w="2028" h="2151" extrusionOk="0">
                  <a:moveTo>
                    <a:pt x="1" y="1"/>
                  </a:moveTo>
                  <a:lnTo>
                    <a:pt x="1" y="2150"/>
                  </a:lnTo>
                  <a:lnTo>
                    <a:pt x="2028" y="2150"/>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01" name="Google Shape;701;p51"/>
            <p:cNvSpPr/>
            <p:nvPr/>
          </p:nvSpPr>
          <p:spPr>
            <a:xfrm>
              <a:off x="6222350" y="448150"/>
              <a:ext cx="50700" cy="48875"/>
            </a:xfrm>
            <a:custGeom>
              <a:avLst/>
              <a:gdLst/>
              <a:ahLst/>
              <a:cxnLst/>
              <a:rect l="l" t="t" r="r" b="b"/>
              <a:pathLst>
                <a:path w="2028" h="1955" extrusionOk="0">
                  <a:moveTo>
                    <a:pt x="1" y="1"/>
                  </a:moveTo>
                  <a:lnTo>
                    <a:pt x="1" y="1954"/>
                  </a:lnTo>
                  <a:lnTo>
                    <a:pt x="2028" y="1954"/>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02" name="Google Shape;702;p51"/>
          <p:cNvGrpSpPr/>
          <p:nvPr/>
        </p:nvGrpSpPr>
        <p:grpSpPr>
          <a:xfrm>
            <a:off x="5438358" y="392853"/>
            <a:ext cx="331808" cy="331307"/>
            <a:chOff x="6660750" y="298550"/>
            <a:chExt cx="396900" cy="396300"/>
          </a:xfrm>
        </p:grpSpPr>
        <p:sp>
          <p:nvSpPr>
            <p:cNvPr id="703" name="Google Shape;703;p51"/>
            <p:cNvSpPr/>
            <p:nvPr/>
          </p:nvSpPr>
          <p:spPr>
            <a:xfrm>
              <a:off x="6660750" y="298550"/>
              <a:ext cx="396900" cy="396300"/>
            </a:xfrm>
            <a:custGeom>
              <a:avLst/>
              <a:gdLst/>
              <a:ahLst/>
              <a:cxnLst/>
              <a:rect l="l" t="t" r="r" b="b"/>
              <a:pathLst>
                <a:path w="15876" h="15852" extrusionOk="0">
                  <a:moveTo>
                    <a:pt x="8304" y="978"/>
                  </a:moveTo>
                  <a:lnTo>
                    <a:pt x="8646" y="1002"/>
                  </a:lnTo>
                  <a:lnTo>
                    <a:pt x="8988" y="1051"/>
                  </a:lnTo>
                  <a:lnTo>
                    <a:pt x="9330" y="1100"/>
                  </a:lnTo>
                  <a:lnTo>
                    <a:pt x="9672" y="1198"/>
                  </a:lnTo>
                  <a:lnTo>
                    <a:pt x="10014" y="1271"/>
                  </a:lnTo>
                  <a:lnTo>
                    <a:pt x="10332" y="1393"/>
                  </a:lnTo>
                  <a:lnTo>
                    <a:pt x="10649" y="1515"/>
                  </a:lnTo>
                  <a:lnTo>
                    <a:pt x="10942" y="1662"/>
                  </a:lnTo>
                  <a:lnTo>
                    <a:pt x="11260" y="1808"/>
                  </a:lnTo>
                  <a:lnTo>
                    <a:pt x="11553" y="1979"/>
                  </a:lnTo>
                  <a:lnTo>
                    <a:pt x="11821" y="2150"/>
                  </a:lnTo>
                  <a:lnTo>
                    <a:pt x="12090" y="2346"/>
                  </a:lnTo>
                  <a:lnTo>
                    <a:pt x="12359" y="2565"/>
                  </a:lnTo>
                  <a:lnTo>
                    <a:pt x="12603" y="2785"/>
                  </a:lnTo>
                  <a:lnTo>
                    <a:pt x="12847" y="3005"/>
                  </a:lnTo>
                  <a:lnTo>
                    <a:pt x="13091" y="3249"/>
                  </a:lnTo>
                  <a:lnTo>
                    <a:pt x="13311" y="3493"/>
                  </a:lnTo>
                  <a:lnTo>
                    <a:pt x="13507" y="3762"/>
                  </a:lnTo>
                  <a:lnTo>
                    <a:pt x="13702" y="4031"/>
                  </a:lnTo>
                  <a:lnTo>
                    <a:pt x="13897" y="4324"/>
                  </a:lnTo>
                  <a:lnTo>
                    <a:pt x="14044" y="4617"/>
                  </a:lnTo>
                  <a:lnTo>
                    <a:pt x="14215" y="4910"/>
                  </a:lnTo>
                  <a:lnTo>
                    <a:pt x="14337" y="5227"/>
                  </a:lnTo>
                  <a:lnTo>
                    <a:pt x="14483" y="5545"/>
                  </a:lnTo>
                  <a:lnTo>
                    <a:pt x="14581" y="5862"/>
                  </a:lnTo>
                  <a:lnTo>
                    <a:pt x="14679" y="6180"/>
                  </a:lnTo>
                  <a:lnTo>
                    <a:pt x="14752" y="6522"/>
                  </a:lnTo>
                  <a:lnTo>
                    <a:pt x="14825" y="6864"/>
                  </a:lnTo>
                  <a:lnTo>
                    <a:pt x="14850" y="7206"/>
                  </a:lnTo>
                  <a:lnTo>
                    <a:pt x="14899" y="7572"/>
                  </a:lnTo>
                  <a:lnTo>
                    <a:pt x="14899" y="7938"/>
                  </a:lnTo>
                  <a:lnTo>
                    <a:pt x="14899" y="8280"/>
                  </a:lnTo>
                  <a:lnTo>
                    <a:pt x="14850" y="8647"/>
                  </a:lnTo>
                  <a:lnTo>
                    <a:pt x="14825" y="8989"/>
                  </a:lnTo>
                  <a:lnTo>
                    <a:pt x="14752" y="9331"/>
                  </a:lnTo>
                  <a:lnTo>
                    <a:pt x="14679" y="9672"/>
                  </a:lnTo>
                  <a:lnTo>
                    <a:pt x="14581" y="9990"/>
                  </a:lnTo>
                  <a:lnTo>
                    <a:pt x="14483" y="10307"/>
                  </a:lnTo>
                  <a:lnTo>
                    <a:pt x="14337" y="10625"/>
                  </a:lnTo>
                  <a:lnTo>
                    <a:pt x="14215" y="10942"/>
                  </a:lnTo>
                  <a:lnTo>
                    <a:pt x="14044" y="11236"/>
                  </a:lnTo>
                  <a:lnTo>
                    <a:pt x="13897" y="11529"/>
                  </a:lnTo>
                  <a:lnTo>
                    <a:pt x="13702" y="11822"/>
                  </a:lnTo>
                  <a:lnTo>
                    <a:pt x="13507" y="12090"/>
                  </a:lnTo>
                  <a:lnTo>
                    <a:pt x="13311" y="12359"/>
                  </a:lnTo>
                  <a:lnTo>
                    <a:pt x="13091" y="12603"/>
                  </a:lnTo>
                  <a:lnTo>
                    <a:pt x="12847" y="12847"/>
                  </a:lnTo>
                  <a:lnTo>
                    <a:pt x="12603" y="13067"/>
                  </a:lnTo>
                  <a:lnTo>
                    <a:pt x="12359" y="13287"/>
                  </a:lnTo>
                  <a:lnTo>
                    <a:pt x="12090" y="13507"/>
                  </a:lnTo>
                  <a:lnTo>
                    <a:pt x="11821" y="13702"/>
                  </a:lnTo>
                  <a:lnTo>
                    <a:pt x="11553" y="13873"/>
                  </a:lnTo>
                  <a:lnTo>
                    <a:pt x="11260" y="14044"/>
                  </a:lnTo>
                  <a:lnTo>
                    <a:pt x="10942" y="14191"/>
                  </a:lnTo>
                  <a:lnTo>
                    <a:pt x="10649" y="14337"/>
                  </a:lnTo>
                  <a:lnTo>
                    <a:pt x="10332" y="14459"/>
                  </a:lnTo>
                  <a:lnTo>
                    <a:pt x="10014" y="14581"/>
                  </a:lnTo>
                  <a:lnTo>
                    <a:pt x="9672" y="14655"/>
                  </a:lnTo>
                  <a:lnTo>
                    <a:pt x="9330" y="14752"/>
                  </a:lnTo>
                  <a:lnTo>
                    <a:pt x="8988" y="14801"/>
                  </a:lnTo>
                  <a:lnTo>
                    <a:pt x="8646" y="14850"/>
                  </a:lnTo>
                  <a:lnTo>
                    <a:pt x="8304" y="14875"/>
                  </a:lnTo>
                  <a:lnTo>
                    <a:pt x="7572" y="14875"/>
                  </a:lnTo>
                  <a:lnTo>
                    <a:pt x="7230" y="14850"/>
                  </a:lnTo>
                  <a:lnTo>
                    <a:pt x="6888" y="14801"/>
                  </a:lnTo>
                  <a:lnTo>
                    <a:pt x="6546" y="14752"/>
                  </a:lnTo>
                  <a:lnTo>
                    <a:pt x="6204" y="14655"/>
                  </a:lnTo>
                  <a:lnTo>
                    <a:pt x="5862" y="14581"/>
                  </a:lnTo>
                  <a:lnTo>
                    <a:pt x="5545" y="14459"/>
                  </a:lnTo>
                  <a:lnTo>
                    <a:pt x="5227" y="14337"/>
                  </a:lnTo>
                  <a:lnTo>
                    <a:pt x="4934" y="14191"/>
                  </a:lnTo>
                  <a:lnTo>
                    <a:pt x="4617" y="14044"/>
                  </a:lnTo>
                  <a:lnTo>
                    <a:pt x="4324" y="13873"/>
                  </a:lnTo>
                  <a:lnTo>
                    <a:pt x="4055" y="13702"/>
                  </a:lnTo>
                  <a:lnTo>
                    <a:pt x="3786" y="13507"/>
                  </a:lnTo>
                  <a:lnTo>
                    <a:pt x="3518" y="13287"/>
                  </a:lnTo>
                  <a:lnTo>
                    <a:pt x="3273" y="13067"/>
                  </a:lnTo>
                  <a:lnTo>
                    <a:pt x="3029" y="12847"/>
                  </a:lnTo>
                  <a:lnTo>
                    <a:pt x="2785" y="12603"/>
                  </a:lnTo>
                  <a:lnTo>
                    <a:pt x="2565" y="12359"/>
                  </a:lnTo>
                  <a:lnTo>
                    <a:pt x="2370" y="12090"/>
                  </a:lnTo>
                  <a:lnTo>
                    <a:pt x="2174" y="11822"/>
                  </a:lnTo>
                  <a:lnTo>
                    <a:pt x="1979" y="11529"/>
                  </a:lnTo>
                  <a:lnTo>
                    <a:pt x="1832" y="11236"/>
                  </a:lnTo>
                  <a:lnTo>
                    <a:pt x="1661" y="10942"/>
                  </a:lnTo>
                  <a:lnTo>
                    <a:pt x="1539" y="10625"/>
                  </a:lnTo>
                  <a:lnTo>
                    <a:pt x="1393" y="10307"/>
                  </a:lnTo>
                  <a:lnTo>
                    <a:pt x="1295" y="9990"/>
                  </a:lnTo>
                  <a:lnTo>
                    <a:pt x="1197" y="9672"/>
                  </a:lnTo>
                  <a:lnTo>
                    <a:pt x="1124" y="9331"/>
                  </a:lnTo>
                  <a:lnTo>
                    <a:pt x="1051" y="8989"/>
                  </a:lnTo>
                  <a:lnTo>
                    <a:pt x="1026" y="8647"/>
                  </a:lnTo>
                  <a:lnTo>
                    <a:pt x="978" y="8280"/>
                  </a:lnTo>
                  <a:lnTo>
                    <a:pt x="978" y="7938"/>
                  </a:lnTo>
                  <a:lnTo>
                    <a:pt x="978" y="7572"/>
                  </a:lnTo>
                  <a:lnTo>
                    <a:pt x="1026" y="7206"/>
                  </a:lnTo>
                  <a:lnTo>
                    <a:pt x="1051" y="6864"/>
                  </a:lnTo>
                  <a:lnTo>
                    <a:pt x="1124" y="6522"/>
                  </a:lnTo>
                  <a:lnTo>
                    <a:pt x="1197" y="6180"/>
                  </a:lnTo>
                  <a:lnTo>
                    <a:pt x="1295" y="5862"/>
                  </a:lnTo>
                  <a:lnTo>
                    <a:pt x="1393" y="5545"/>
                  </a:lnTo>
                  <a:lnTo>
                    <a:pt x="1539" y="5227"/>
                  </a:lnTo>
                  <a:lnTo>
                    <a:pt x="1661" y="4910"/>
                  </a:lnTo>
                  <a:lnTo>
                    <a:pt x="1832" y="4617"/>
                  </a:lnTo>
                  <a:lnTo>
                    <a:pt x="1979" y="4324"/>
                  </a:lnTo>
                  <a:lnTo>
                    <a:pt x="2174" y="4031"/>
                  </a:lnTo>
                  <a:lnTo>
                    <a:pt x="2370" y="3762"/>
                  </a:lnTo>
                  <a:lnTo>
                    <a:pt x="2565" y="3493"/>
                  </a:lnTo>
                  <a:lnTo>
                    <a:pt x="2785" y="3249"/>
                  </a:lnTo>
                  <a:lnTo>
                    <a:pt x="3029" y="3005"/>
                  </a:lnTo>
                  <a:lnTo>
                    <a:pt x="3273" y="2785"/>
                  </a:lnTo>
                  <a:lnTo>
                    <a:pt x="3518" y="2565"/>
                  </a:lnTo>
                  <a:lnTo>
                    <a:pt x="3786" y="2346"/>
                  </a:lnTo>
                  <a:lnTo>
                    <a:pt x="4055" y="2150"/>
                  </a:lnTo>
                  <a:lnTo>
                    <a:pt x="4324" y="1979"/>
                  </a:lnTo>
                  <a:lnTo>
                    <a:pt x="4617" y="1808"/>
                  </a:lnTo>
                  <a:lnTo>
                    <a:pt x="4934" y="1662"/>
                  </a:lnTo>
                  <a:lnTo>
                    <a:pt x="5227" y="1515"/>
                  </a:lnTo>
                  <a:lnTo>
                    <a:pt x="5545" y="1393"/>
                  </a:lnTo>
                  <a:lnTo>
                    <a:pt x="5862" y="1271"/>
                  </a:lnTo>
                  <a:lnTo>
                    <a:pt x="6204" y="1198"/>
                  </a:lnTo>
                  <a:lnTo>
                    <a:pt x="6546" y="1100"/>
                  </a:lnTo>
                  <a:lnTo>
                    <a:pt x="6888" y="1051"/>
                  </a:lnTo>
                  <a:lnTo>
                    <a:pt x="7230" y="1002"/>
                  </a:lnTo>
                  <a:lnTo>
                    <a:pt x="7572" y="978"/>
                  </a:lnTo>
                  <a:close/>
                  <a:moveTo>
                    <a:pt x="7523" y="1"/>
                  </a:moveTo>
                  <a:lnTo>
                    <a:pt x="7132" y="25"/>
                  </a:lnTo>
                  <a:lnTo>
                    <a:pt x="6741" y="74"/>
                  </a:lnTo>
                  <a:lnTo>
                    <a:pt x="6351" y="147"/>
                  </a:lnTo>
                  <a:lnTo>
                    <a:pt x="5960" y="245"/>
                  </a:lnTo>
                  <a:lnTo>
                    <a:pt x="5569" y="343"/>
                  </a:lnTo>
                  <a:lnTo>
                    <a:pt x="5203" y="465"/>
                  </a:lnTo>
                  <a:lnTo>
                    <a:pt x="4861" y="611"/>
                  </a:lnTo>
                  <a:lnTo>
                    <a:pt x="4494" y="782"/>
                  </a:lnTo>
                  <a:lnTo>
                    <a:pt x="4153" y="953"/>
                  </a:lnTo>
                  <a:lnTo>
                    <a:pt x="3835" y="1149"/>
                  </a:lnTo>
                  <a:lnTo>
                    <a:pt x="3493" y="1344"/>
                  </a:lnTo>
                  <a:lnTo>
                    <a:pt x="3200" y="1564"/>
                  </a:lnTo>
                  <a:lnTo>
                    <a:pt x="2883" y="1808"/>
                  </a:lnTo>
                  <a:lnTo>
                    <a:pt x="2614" y="2052"/>
                  </a:lnTo>
                  <a:lnTo>
                    <a:pt x="2321" y="2321"/>
                  </a:lnTo>
                  <a:lnTo>
                    <a:pt x="2077" y="2590"/>
                  </a:lnTo>
                  <a:lnTo>
                    <a:pt x="1808" y="2883"/>
                  </a:lnTo>
                  <a:lnTo>
                    <a:pt x="1588" y="3176"/>
                  </a:lnTo>
                  <a:lnTo>
                    <a:pt x="1368" y="3493"/>
                  </a:lnTo>
                  <a:lnTo>
                    <a:pt x="1149" y="3811"/>
                  </a:lnTo>
                  <a:lnTo>
                    <a:pt x="953" y="4153"/>
                  </a:lnTo>
                  <a:lnTo>
                    <a:pt x="782" y="4495"/>
                  </a:lnTo>
                  <a:lnTo>
                    <a:pt x="636" y="4837"/>
                  </a:lnTo>
                  <a:lnTo>
                    <a:pt x="489" y="5203"/>
                  </a:lnTo>
                  <a:lnTo>
                    <a:pt x="367" y="5569"/>
                  </a:lnTo>
                  <a:lnTo>
                    <a:pt x="245" y="5936"/>
                  </a:lnTo>
                  <a:lnTo>
                    <a:pt x="172" y="6326"/>
                  </a:lnTo>
                  <a:lnTo>
                    <a:pt x="98" y="6717"/>
                  </a:lnTo>
                  <a:lnTo>
                    <a:pt x="49" y="7108"/>
                  </a:lnTo>
                  <a:lnTo>
                    <a:pt x="25" y="7523"/>
                  </a:lnTo>
                  <a:lnTo>
                    <a:pt x="1" y="7938"/>
                  </a:lnTo>
                  <a:lnTo>
                    <a:pt x="25" y="8329"/>
                  </a:lnTo>
                  <a:lnTo>
                    <a:pt x="49" y="8744"/>
                  </a:lnTo>
                  <a:lnTo>
                    <a:pt x="98" y="9135"/>
                  </a:lnTo>
                  <a:lnTo>
                    <a:pt x="172" y="9526"/>
                  </a:lnTo>
                  <a:lnTo>
                    <a:pt x="245" y="9917"/>
                  </a:lnTo>
                  <a:lnTo>
                    <a:pt x="367" y="10283"/>
                  </a:lnTo>
                  <a:lnTo>
                    <a:pt x="489" y="10649"/>
                  </a:lnTo>
                  <a:lnTo>
                    <a:pt x="636" y="11016"/>
                  </a:lnTo>
                  <a:lnTo>
                    <a:pt x="782" y="11358"/>
                  </a:lnTo>
                  <a:lnTo>
                    <a:pt x="953" y="11700"/>
                  </a:lnTo>
                  <a:lnTo>
                    <a:pt x="1149" y="12041"/>
                  </a:lnTo>
                  <a:lnTo>
                    <a:pt x="1368" y="12359"/>
                  </a:lnTo>
                  <a:lnTo>
                    <a:pt x="1588" y="12676"/>
                  </a:lnTo>
                  <a:lnTo>
                    <a:pt x="1808" y="12970"/>
                  </a:lnTo>
                  <a:lnTo>
                    <a:pt x="2077" y="13263"/>
                  </a:lnTo>
                  <a:lnTo>
                    <a:pt x="2321" y="13531"/>
                  </a:lnTo>
                  <a:lnTo>
                    <a:pt x="2614" y="13800"/>
                  </a:lnTo>
                  <a:lnTo>
                    <a:pt x="2883" y="14044"/>
                  </a:lnTo>
                  <a:lnTo>
                    <a:pt x="3200" y="14288"/>
                  </a:lnTo>
                  <a:lnTo>
                    <a:pt x="3493" y="14508"/>
                  </a:lnTo>
                  <a:lnTo>
                    <a:pt x="3835" y="14704"/>
                  </a:lnTo>
                  <a:lnTo>
                    <a:pt x="4153" y="14899"/>
                  </a:lnTo>
                  <a:lnTo>
                    <a:pt x="4494" y="15070"/>
                  </a:lnTo>
                  <a:lnTo>
                    <a:pt x="4861" y="15241"/>
                  </a:lnTo>
                  <a:lnTo>
                    <a:pt x="5203" y="15387"/>
                  </a:lnTo>
                  <a:lnTo>
                    <a:pt x="5569" y="15510"/>
                  </a:lnTo>
                  <a:lnTo>
                    <a:pt x="5960" y="15607"/>
                  </a:lnTo>
                  <a:lnTo>
                    <a:pt x="6351" y="15705"/>
                  </a:lnTo>
                  <a:lnTo>
                    <a:pt x="6741" y="15778"/>
                  </a:lnTo>
                  <a:lnTo>
                    <a:pt x="7132" y="15827"/>
                  </a:lnTo>
                  <a:lnTo>
                    <a:pt x="7523" y="15851"/>
                  </a:lnTo>
                  <a:lnTo>
                    <a:pt x="8353" y="15851"/>
                  </a:lnTo>
                  <a:lnTo>
                    <a:pt x="8744" y="15827"/>
                  </a:lnTo>
                  <a:lnTo>
                    <a:pt x="9135" y="15778"/>
                  </a:lnTo>
                  <a:lnTo>
                    <a:pt x="9526" y="15705"/>
                  </a:lnTo>
                  <a:lnTo>
                    <a:pt x="9916" y="15607"/>
                  </a:lnTo>
                  <a:lnTo>
                    <a:pt x="10307" y="15510"/>
                  </a:lnTo>
                  <a:lnTo>
                    <a:pt x="10673" y="15387"/>
                  </a:lnTo>
                  <a:lnTo>
                    <a:pt x="11015" y="15241"/>
                  </a:lnTo>
                  <a:lnTo>
                    <a:pt x="11382" y="15070"/>
                  </a:lnTo>
                  <a:lnTo>
                    <a:pt x="11724" y="14899"/>
                  </a:lnTo>
                  <a:lnTo>
                    <a:pt x="12041" y="14704"/>
                  </a:lnTo>
                  <a:lnTo>
                    <a:pt x="12383" y="14508"/>
                  </a:lnTo>
                  <a:lnTo>
                    <a:pt x="12676" y="14288"/>
                  </a:lnTo>
                  <a:lnTo>
                    <a:pt x="12994" y="14044"/>
                  </a:lnTo>
                  <a:lnTo>
                    <a:pt x="13262" y="13800"/>
                  </a:lnTo>
                  <a:lnTo>
                    <a:pt x="13555" y="13531"/>
                  </a:lnTo>
                  <a:lnTo>
                    <a:pt x="13800" y="13263"/>
                  </a:lnTo>
                  <a:lnTo>
                    <a:pt x="14068" y="12970"/>
                  </a:lnTo>
                  <a:lnTo>
                    <a:pt x="14288" y="12676"/>
                  </a:lnTo>
                  <a:lnTo>
                    <a:pt x="14508" y="12359"/>
                  </a:lnTo>
                  <a:lnTo>
                    <a:pt x="14728" y="12041"/>
                  </a:lnTo>
                  <a:lnTo>
                    <a:pt x="14923" y="11700"/>
                  </a:lnTo>
                  <a:lnTo>
                    <a:pt x="15094" y="11358"/>
                  </a:lnTo>
                  <a:lnTo>
                    <a:pt x="15241" y="11016"/>
                  </a:lnTo>
                  <a:lnTo>
                    <a:pt x="15387" y="10649"/>
                  </a:lnTo>
                  <a:lnTo>
                    <a:pt x="15509" y="10283"/>
                  </a:lnTo>
                  <a:lnTo>
                    <a:pt x="15631" y="9917"/>
                  </a:lnTo>
                  <a:lnTo>
                    <a:pt x="15705" y="9526"/>
                  </a:lnTo>
                  <a:lnTo>
                    <a:pt x="15778" y="9135"/>
                  </a:lnTo>
                  <a:lnTo>
                    <a:pt x="15827" y="8744"/>
                  </a:lnTo>
                  <a:lnTo>
                    <a:pt x="15851" y="8329"/>
                  </a:lnTo>
                  <a:lnTo>
                    <a:pt x="15876" y="7938"/>
                  </a:lnTo>
                  <a:lnTo>
                    <a:pt x="15851" y="7523"/>
                  </a:lnTo>
                  <a:lnTo>
                    <a:pt x="15827" y="7108"/>
                  </a:lnTo>
                  <a:lnTo>
                    <a:pt x="15778" y="6717"/>
                  </a:lnTo>
                  <a:lnTo>
                    <a:pt x="15705" y="6326"/>
                  </a:lnTo>
                  <a:lnTo>
                    <a:pt x="15631" y="5936"/>
                  </a:lnTo>
                  <a:lnTo>
                    <a:pt x="15509" y="5569"/>
                  </a:lnTo>
                  <a:lnTo>
                    <a:pt x="15387" y="5203"/>
                  </a:lnTo>
                  <a:lnTo>
                    <a:pt x="15241" y="4837"/>
                  </a:lnTo>
                  <a:lnTo>
                    <a:pt x="15094" y="4495"/>
                  </a:lnTo>
                  <a:lnTo>
                    <a:pt x="14923" y="4153"/>
                  </a:lnTo>
                  <a:lnTo>
                    <a:pt x="14728" y="3811"/>
                  </a:lnTo>
                  <a:lnTo>
                    <a:pt x="14508" y="3493"/>
                  </a:lnTo>
                  <a:lnTo>
                    <a:pt x="14288" y="3176"/>
                  </a:lnTo>
                  <a:lnTo>
                    <a:pt x="14068" y="2883"/>
                  </a:lnTo>
                  <a:lnTo>
                    <a:pt x="13800" y="2590"/>
                  </a:lnTo>
                  <a:lnTo>
                    <a:pt x="13555" y="2321"/>
                  </a:lnTo>
                  <a:lnTo>
                    <a:pt x="13262" y="2052"/>
                  </a:lnTo>
                  <a:lnTo>
                    <a:pt x="12994" y="1808"/>
                  </a:lnTo>
                  <a:lnTo>
                    <a:pt x="12676" y="1564"/>
                  </a:lnTo>
                  <a:lnTo>
                    <a:pt x="12383" y="1344"/>
                  </a:lnTo>
                  <a:lnTo>
                    <a:pt x="12041" y="1149"/>
                  </a:lnTo>
                  <a:lnTo>
                    <a:pt x="11724" y="953"/>
                  </a:lnTo>
                  <a:lnTo>
                    <a:pt x="11382" y="782"/>
                  </a:lnTo>
                  <a:lnTo>
                    <a:pt x="11015" y="611"/>
                  </a:lnTo>
                  <a:lnTo>
                    <a:pt x="10673" y="465"/>
                  </a:lnTo>
                  <a:lnTo>
                    <a:pt x="10307" y="343"/>
                  </a:lnTo>
                  <a:lnTo>
                    <a:pt x="9916" y="245"/>
                  </a:lnTo>
                  <a:lnTo>
                    <a:pt x="9526" y="147"/>
                  </a:lnTo>
                  <a:lnTo>
                    <a:pt x="9135" y="74"/>
                  </a:lnTo>
                  <a:lnTo>
                    <a:pt x="8744" y="25"/>
                  </a:lnTo>
                  <a:lnTo>
                    <a:pt x="835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04" name="Google Shape;704;p51"/>
            <p:cNvSpPr/>
            <p:nvPr/>
          </p:nvSpPr>
          <p:spPr>
            <a:xfrm>
              <a:off x="6697400" y="335200"/>
              <a:ext cx="323625" cy="323025"/>
            </a:xfrm>
            <a:custGeom>
              <a:avLst/>
              <a:gdLst/>
              <a:ahLst/>
              <a:cxnLst/>
              <a:rect l="l" t="t" r="r" b="b"/>
              <a:pathLst>
                <a:path w="12945" h="12921" extrusionOk="0">
                  <a:moveTo>
                    <a:pt x="6472" y="1319"/>
                  </a:moveTo>
                  <a:lnTo>
                    <a:pt x="6545" y="1344"/>
                  </a:lnTo>
                  <a:lnTo>
                    <a:pt x="6619" y="1368"/>
                  </a:lnTo>
                  <a:lnTo>
                    <a:pt x="6741" y="1441"/>
                  </a:lnTo>
                  <a:lnTo>
                    <a:pt x="6838" y="1563"/>
                  </a:lnTo>
                  <a:lnTo>
                    <a:pt x="6863" y="1637"/>
                  </a:lnTo>
                  <a:lnTo>
                    <a:pt x="6863" y="1710"/>
                  </a:lnTo>
                  <a:lnTo>
                    <a:pt x="6863" y="6301"/>
                  </a:lnTo>
                  <a:lnTo>
                    <a:pt x="9061" y="8475"/>
                  </a:lnTo>
                  <a:lnTo>
                    <a:pt x="9110" y="8548"/>
                  </a:lnTo>
                  <a:lnTo>
                    <a:pt x="9134" y="8622"/>
                  </a:lnTo>
                  <a:lnTo>
                    <a:pt x="9159" y="8768"/>
                  </a:lnTo>
                  <a:lnTo>
                    <a:pt x="9134" y="8915"/>
                  </a:lnTo>
                  <a:lnTo>
                    <a:pt x="9110" y="8988"/>
                  </a:lnTo>
                  <a:lnTo>
                    <a:pt x="9061" y="9037"/>
                  </a:lnTo>
                  <a:lnTo>
                    <a:pt x="8988" y="9086"/>
                  </a:lnTo>
                  <a:lnTo>
                    <a:pt x="8914" y="9135"/>
                  </a:lnTo>
                  <a:lnTo>
                    <a:pt x="8768" y="9159"/>
                  </a:lnTo>
                  <a:lnTo>
                    <a:pt x="8621" y="9135"/>
                  </a:lnTo>
                  <a:lnTo>
                    <a:pt x="8548" y="9086"/>
                  </a:lnTo>
                  <a:lnTo>
                    <a:pt x="8499" y="9037"/>
                  </a:lnTo>
                  <a:lnTo>
                    <a:pt x="6203" y="6741"/>
                  </a:lnTo>
                  <a:lnTo>
                    <a:pt x="6130" y="6595"/>
                  </a:lnTo>
                  <a:lnTo>
                    <a:pt x="6081" y="6472"/>
                  </a:lnTo>
                  <a:lnTo>
                    <a:pt x="6081" y="1710"/>
                  </a:lnTo>
                  <a:lnTo>
                    <a:pt x="6081" y="1637"/>
                  </a:lnTo>
                  <a:lnTo>
                    <a:pt x="6106" y="1563"/>
                  </a:lnTo>
                  <a:lnTo>
                    <a:pt x="6203" y="1441"/>
                  </a:lnTo>
                  <a:lnTo>
                    <a:pt x="6326" y="1368"/>
                  </a:lnTo>
                  <a:lnTo>
                    <a:pt x="6399" y="1344"/>
                  </a:lnTo>
                  <a:lnTo>
                    <a:pt x="6472" y="1319"/>
                  </a:lnTo>
                  <a:close/>
                  <a:moveTo>
                    <a:pt x="6228" y="0"/>
                  </a:moveTo>
                  <a:lnTo>
                    <a:pt x="5862" y="25"/>
                  </a:lnTo>
                  <a:lnTo>
                    <a:pt x="5495" y="74"/>
                  </a:lnTo>
                  <a:lnTo>
                    <a:pt x="5129" y="122"/>
                  </a:lnTo>
                  <a:lnTo>
                    <a:pt x="4787" y="220"/>
                  </a:lnTo>
                  <a:lnTo>
                    <a:pt x="4445" y="318"/>
                  </a:lnTo>
                  <a:lnTo>
                    <a:pt x="4103" y="440"/>
                  </a:lnTo>
                  <a:lnTo>
                    <a:pt x="3761" y="586"/>
                  </a:lnTo>
                  <a:lnTo>
                    <a:pt x="3444" y="733"/>
                  </a:lnTo>
                  <a:lnTo>
                    <a:pt x="3639" y="1050"/>
                  </a:lnTo>
                  <a:lnTo>
                    <a:pt x="3663" y="1148"/>
                  </a:lnTo>
                  <a:lnTo>
                    <a:pt x="3663" y="1246"/>
                  </a:lnTo>
                  <a:lnTo>
                    <a:pt x="3615" y="1344"/>
                  </a:lnTo>
                  <a:lnTo>
                    <a:pt x="3541" y="1392"/>
                  </a:lnTo>
                  <a:lnTo>
                    <a:pt x="3493" y="1417"/>
                  </a:lnTo>
                  <a:lnTo>
                    <a:pt x="3370" y="1417"/>
                  </a:lnTo>
                  <a:lnTo>
                    <a:pt x="3297" y="1392"/>
                  </a:lnTo>
                  <a:lnTo>
                    <a:pt x="3248" y="1368"/>
                  </a:lnTo>
                  <a:lnTo>
                    <a:pt x="3224" y="1295"/>
                  </a:lnTo>
                  <a:lnTo>
                    <a:pt x="3028" y="977"/>
                  </a:lnTo>
                  <a:lnTo>
                    <a:pt x="2735" y="1197"/>
                  </a:lnTo>
                  <a:lnTo>
                    <a:pt x="2442" y="1417"/>
                  </a:lnTo>
                  <a:lnTo>
                    <a:pt x="2174" y="1637"/>
                  </a:lnTo>
                  <a:lnTo>
                    <a:pt x="1905" y="1881"/>
                  </a:lnTo>
                  <a:lnTo>
                    <a:pt x="1661" y="2150"/>
                  </a:lnTo>
                  <a:lnTo>
                    <a:pt x="1417" y="2418"/>
                  </a:lnTo>
                  <a:lnTo>
                    <a:pt x="1197" y="2711"/>
                  </a:lnTo>
                  <a:lnTo>
                    <a:pt x="1001" y="3029"/>
                  </a:lnTo>
                  <a:lnTo>
                    <a:pt x="1319" y="3200"/>
                  </a:lnTo>
                  <a:lnTo>
                    <a:pt x="1392" y="3273"/>
                  </a:lnTo>
                  <a:lnTo>
                    <a:pt x="1441" y="3346"/>
                  </a:lnTo>
                  <a:lnTo>
                    <a:pt x="1441" y="3444"/>
                  </a:lnTo>
                  <a:lnTo>
                    <a:pt x="1417" y="3542"/>
                  </a:lnTo>
                  <a:lnTo>
                    <a:pt x="1368" y="3590"/>
                  </a:lnTo>
                  <a:lnTo>
                    <a:pt x="1319" y="3639"/>
                  </a:lnTo>
                  <a:lnTo>
                    <a:pt x="1246" y="3664"/>
                  </a:lnTo>
                  <a:lnTo>
                    <a:pt x="1123" y="3664"/>
                  </a:lnTo>
                  <a:lnTo>
                    <a:pt x="1075" y="3639"/>
                  </a:lnTo>
                  <a:lnTo>
                    <a:pt x="757" y="3444"/>
                  </a:lnTo>
                  <a:lnTo>
                    <a:pt x="586" y="3761"/>
                  </a:lnTo>
                  <a:lnTo>
                    <a:pt x="464" y="4079"/>
                  </a:lnTo>
                  <a:lnTo>
                    <a:pt x="342" y="4421"/>
                  </a:lnTo>
                  <a:lnTo>
                    <a:pt x="220" y="4763"/>
                  </a:lnTo>
                  <a:lnTo>
                    <a:pt x="147" y="5129"/>
                  </a:lnTo>
                  <a:lnTo>
                    <a:pt x="73" y="5471"/>
                  </a:lnTo>
                  <a:lnTo>
                    <a:pt x="24" y="5837"/>
                  </a:lnTo>
                  <a:lnTo>
                    <a:pt x="0" y="6228"/>
                  </a:lnTo>
                  <a:lnTo>
                    <a:pt x="659" y="6228"/>
                  </a:lnTo>
                  <a:lnTo>
                    <a:pt x="757" y="6277"/>
                  </a:lnTo>
                  <a:lnTo>
                    <a:pt x="806" y="6375"/>
                  </a:lnTo>
                  <a:lnTo>
                    <a:pt x="806" y="6472"/>
                  </a:lnTo>
                  <a:lnTo>
                    <a:pt x="806" y="6546"/>
                  </a:lnTo>
                  <a:lnTo>
                    <a:pt x="757" y="6643"/>
                  </a:lnTo>
                  <a:lnTo>
                    <a:pt x="659" y="6692"/>
                  </a:lnTo>
                  <a:lnTo>
                    <a:pt x="562" y="6717"/>
                  </a:lnTo>
                  <a:lnTo>
                    <a:pt x="0" y="6717"/>
                  </a:lnTo>
                  <a:lnTo>
                    <a:pt x="24" y="7083"/>
                  </a:lnTo>
                  <a:lnTo>
                    <a:pt x="73" y="7449"/>
                  </a:lnTo>
                  <a:lnTo>
                    <a:pt x="147" y="7791"/>
                  </a:lnTo>
                  <a:lnTo>
                    <a:pt x="220" y="8158"/>
                  </a:lnTo>
                  <a:lnTo>
                    <a:pt x="342" y="8500"/>
                  </a:lnTo>
                  <a:lnTo>
                    <a:pt x="464" y="8841"/>
                  </a:lnTo>
                  <a:lnTo>
                    <a:pt x="586" y="9159"/>
                  </a:lnTo>
                  <a:lnTo>
                    <a:pt x="757" y="9476"/>
                  </a:lnTo>
                  <a:lnTo>
                    <a:pt x="1075" y="9305"/>
                  </a:lnTo>
                  <a:lnTo>
                    <a:pt x="1172" y="9257"/>
                  </a:lnTo>
                  <a:lnTo>
                    <a:pt x="1270" y="9281"/>
                  </a:lnTo>
                  <a:lnTo>
                    <a:pt x="1343" y="9305"/>
                  </a:lnTo>
                  <a:lnTo>
                    <a:pt x="1417" y="9379"/>
                  </a:lnTo>
                  <a:lnTo>
                    <a:pt x="1441" y="9476"/>
                  </a:lnTo>
                  <a:lnTo>
                    <a:pt x="1441" y="9574"/>
                  </a:lnTo>
                  <a:lnTo>
                    <a:pt x="1392" y="9647"/>
                  </a:lnTo>
                  <a:lnTo>
                    <a:pt x="1319" y="9721"/>
                  </a:lnTo>
                  <a:lnTo>
                    <a:pt x="1001" y="9892"/>
                  </a:lnTo>
                  <a:lnTo>
                    <a:pt x="1197" y="10209"/>
                  </a:lnTo>
                  <a:lnTo>
                    <a:pt x="1417" y="10502"/>
                  </a:lnTo>
                  <a:lnTo>
                    <a:pt x="1661" y="10771"/>
                  </a:lnTo>
                  <a:lnTo>
                    <a:pt x="1905" y="11040"/>
                  </a:lnTo>
                  <a:lnTo>
                    <a:pt x="2174" y="11284"/>
                  </a:lnTo>
                  <a:lnTo>
                    <a:pt x="2442" y="11504"/>
                  </a:lnTo>
                  <a:lnTo>
                    <a:pt x="2735" y="11723"/>
                  </a:lnTo>
                  <a:lnTo>
                    <a:pt x="3028" y="11943"/>
                  </a:lnTo>
                  <a:lnTo>
                    <a:pt x="3224" y="11626"/>
                  </a:lnTo>
                  <a:lnTo>
                    <a:pt x="3273" y="11552"/>
                  </a:lnTo>
                  <a:lnTo>
                    <a:pt x="3370" y="11504"/>
                  </a:lnTo>
                  <a:lnTo>
                    <a:pt x="3468" y="11504"/>
                  </a:lnTo>
                  <a:lnTo>
                    <a:pt x="3541" y="11528"/>
                  </a:lnTo>
                  <a:lnTo>
                    <a:pt x="3615" y="11601"/>
                  </a:lnTo>
                  <a:lnTo>
                    <a:pt x="3663" y="11675"/>
                  </a:lnTo>
                  <a:lnTo>
                    <a:pt x="3663" y="11772"/>
                  </a:lnTo>
                  <a:lnTo>
                    <a:pt x="3639" y="11870"/>
                  </a:lnTo>
                  <a:lnTo>
                    <a:pt x="3444" y="12187"/>
                  </a:lnTo>
                  <a:lnTo>
                    <a:pt x="3761" y="12334"/>
                  </a:lnTo>
                  <a:lnTo>
                    <a:pt x="4103" y="12480"/>
                  </a:lnTo>
                  <a:lnTo>
                    <a:pt x="4445" y="12603"/>
                  </a:lnTo>
                  <a:lnTo>
                    <a:pt x="4787" y="12700"/>
                  </a:lnTo>
                  <a:lnTo>
                    <a:pt x="5129" y="12798"/>
                  </a:lnTo>
                  <a:lnTo>
                    <a:pt x="5495" y="12847"/>
                  </a:lnTo>
                  <a:lnTo>
                    <a:pt x="5862" y="12896"/>
                  </a:lnTo>
                  <a:lnTo>
                    <a:pt x="6228" y="12920"/>
                  </a:lnTo>
                  <a:lnTo>
                    <a:pt x="6228" y="12358"/>
                  </a:lnTo>
                  <a:lnTo>
                    <a:pt x="6252" y="12261"/>
                  </a:lnTo>
                  <a:lnTo>
                    <a:pt x="6301" y="12187"/>
                  </a:lnTo>
                  <a:lnTo>
                    <a:pt x="6374" y="12139"/>
                  </a:lnTo>
                  <a:lnTo>
                    <a:pt x="6472" y="12114"/>
                  </a:lnTo>
                  <a:lnTo>
                    <a:pt x="6570" y="12139"/>
                  </a:lnTo>
                  <a:lnTo>
                    <a:pt x="6643" y="12187"/>
                  </a:lnTo>
                  <a:lnTo>
                    <a:pt x="6692" y="12261"/>
                  </a:lnTo>
                  <a:lnTo>
                    <a:pt x="6716" y="12358"/>
                  </a:lnTo>
                  <a:lnTo>
                    <a:pt x="6716" y="12920"/>
                  </a:lnTo>
                  <a:lnTo>
                    <a:pt x="7083" y="12896"/>
                  </a:lnTo>
                  <a:lnTo>
                    <a:pt x="7449" y="12847"/>
                  </a:lnTo>
                  <a:lnTo>
                    <a:pt x="7815" y="12798"/>
                  </a:lnTo>
                  <a:lnTo>
                    <a:pt x="8157" y="12700"/>
                  </a:lnTo>
                  <a:lnTo>
                    <a:pt x="8499" y="12603"/>
                  </a:lnTo>
                  <a:lnTo>
                    <a:pt x="8841" y="12480"/>
                  </a:lnTo>
                  <a:lnTo>
                    <a:pt x="9183" y="12334"/>
                  </a:lnTo>
                  <a:lnTo>
                    <a:pt x="9501" y="12187"/>
                  </a:lnTo>
                  <a:lnTo>
                    <a:pt x="9305" y="11870"/>
                  </a:lnTo>
                  <a:lnTo>
                    <a:pt x="9281" y="11772"/>
                  </a:lnTo>
                  <a:lnTo>
                    <a:pt x="9281" y="11675"/>
                  </a:lnTo>
                  <a:lnTo>
                    <a:pt x="9330" y="11601"/>
                  </a:lnTo>
                  <a:lnTo>
                    <a:pt x="9403" y="11528"/>
                  </a:lnTo>
                  <a:lnTo>
                    <a:pt x="9476" y="11504"/>
                  </a:lnTo>
                  <a:lnTo>
                    <a:pt x="9574" y="11504"/>
                  </a:lnTo>
                  <a:lnTo>
                    <a:pt x="9672" y="11552"/>
                  </a:lnTo>
                  <a:lnTo>
                    <a:pt x="9720" y="11626"/>
                  </a:lnTo>
                  <a:lnTo>
                    <a:pt x="9916" y="11943"/>
                  </a:lnTo>
                  <a:lnTo>
                    <a:pt x="10209" y="11723"/>
                  </a:lnTo>
                  <a:lnTo>
                    <a:pt x="10502" y="11504"/>
                  </a:lnTo>
                  <a:lnTo>
                    <a:pt x="10771" y="11284"/>
                  </a:lnTo>
                  <a:lnTo>
                    <a:pt x="11039" y="11040"/>
                  </a:lnTo>
                  <a:lnTo>
                    <a:pt x="11283" y="10771"/>
                  </a:lnTo>
                  <a:lnTo>
                    <a:pt x="11528" y="10502"/>
                  </a:lnTo>
                  <a:lnTo>
                    <a:pt x="11747" y="10209"/>
                  </a:lnTo>
                  <a:lnTo>
                    <a:pt x="11943" y="9892"/>
                  </a:lnTo>
                  <a:lnTo>
                    <a:pt x="11625" y="9721"/>
                  </a:lnTo>
                  <a:lnTo>
                    <a:pt x="11552" y="9647"/>
                  </a:lnTo>
                  <a:lnTo>
                    <a:pt x="11503" y="9574"/>
                  </a:lnTo>
                  <a:lnTo>
                    <a:pt x="11503" y="9476"/>
                  </a:lnTo>
                  <a:lnTo>
                    <a:pt x="11528" y="9379"/>
                  </a:lnTo>
                  <a:lnTo>
                    <a:pt x="11601" y="9305"/>
                  </a:lnTo>
                  <a:lnTo>
                    <a:pt x="11674" y="9281"/>
                  </a:lnTo>
                  <a:lnTo>
                    <a:pt x="11772" y="9257"/>
                  </a:lnTo>
                  <a:lnTo>
                    <a:pt x="11870" y="9305"/>
                  </a:lnTo>
                  <a:lnTo>
                    <a:pt x="12187" y="9476"/>
                  </a:lnTo>
                  <a:lnTo>
                    <a:pt x="12358" y="9159"/>
                  </a:lnTo>
                  <a:lnTo>
                    <a:pt x="12480" y="8841"/>
                  </a:lnTo>
                  <a:lnTo>
                    <a:pt x="12602" y="8500"/>
                  </a:lnTo>
                  <a:lnTo>
                    <a:pt x="12724" y="8158"/>
                  </a:lnTo>
                  <a:lnTo>
                    <a:pt x="12798" y="7791"/>
                  </a:lnTo>
                  <a:lnTo>
                    <a:pt x="12871" y="7449"/>
                  </a:lnTo>
                  <a:lnTo>
                    <a:pt x="12920" y="7083"/>
                  </a:lnTo>
                  <a:lnTo>
                    <a:pt x="12944" y="6717"/>
                  </a:lnTo>
                  <a:lnTo>
                    <a:pt x="12382" y="6717"/>
                  </a:lnTo>
                  <a:lnTo>
                    <a:pt x="12285" y="6692"/>
                  </a:lnTo>
                  <a:lnTo>
                    <a:pt x="12187" y="6643"/>
                  </a:lnTo>
                  <a:lnTo>
                    <a:pt x="12138" y="6546"/>
                  </a:lnTo>
                  <a:lnTo>
                    <a:pt x="12138" y="6472"/>
                  </a:lnTo>
                  <a:lnTo>
                    <a:pt x="12138" y="6375"/>
                  </a:lnTo>
                  <a:lnTo>
                    <a:pt x="12187" y="6277"/>
                  </a:lnTo>
                  <a:lnTo>
                    <a:pt x="12285" y="6228"/>
                  </a:lnTo>
                  <a:lnTo>
                    <a:pt x="12944" y="6228"/>
                  </a:lnTo>
                  <a:lnTo>
                    <a:pt x="12920" y="5837"/>
                  </a:lnTo>
                  <a:lnTo>
                    <a:pt x="12871" y="5471"/>
                  </a:lnTo>
                  <a:lnTo>
                    <a:pt x="12798" y="5129"/>
                  </a:lnTo>
                  <a:lnTo>
                    <a:pt x="12724" y="4763"/>
                  </a:lnTo>
                  <a:lnTo>
                    <a:pt x="12602" y="4421"/>
                  </a:lnTo>
                  <a:lnTo>
                    <a:pt x="12480" y="4079"/>
                  </a:lnTo>
                  <a:lnTo>
                    <a:pt x="12358" y="3761"/>
                  </a:lnTo>
                  <a:lnTo>
                    <a:pt x="12187" y="3444"/>
                  </a:lnTo>
                  <a:lnTo>
                    <a:pt x="11870" y="3639"/>
                  </a:lnTo>
                  <a:lnTo>
                    <a:pt x="11821" y="3664"/>
                  </a:lnTo>
                  <a:lnTo>
                    <a:pt x="11699" y="3664"/>
                  </a:lnTo>
                  <a:lnTo>
                    <a:pt x="11625" y="3639"/>
                  </a:lnTo>
                  <a:lnTo>
                    <a:pt x="11577" y="3590"/>
                  </a:lnTo>
                  <a:lnTo>
                    <a:pt x="11528" y="3542"/>
                  </a:lnTo>
                  <a:lnTo>
                    <a:pt x="11503" y="3444"/>
                  </a:lnTo>
                  <a:lnTo>
                    <a:pt x="11503" y="3346"/>
                  </a:lnTo>
                  <a:lnTo>
                    <a:pt x="11552" y="3273"/>
                  </a:lnTo>
                  <a:lnTo>
                    <a:pt x="11625" y="3200"/>
                  </a:lnTo>
                  <a:lnTo>
                    <a:pt x="11943" y="3029"/>
                  </a:lnTo>
                  <a:lnTo>
                    <a:pt x="11747" y="2711"/>
                  </a:lnTo>
                  <a:lnTo>
                    <a:pt x="11528" y="2418"/>
                  </a:lnTo>
                  <a:lnTo>
                    <a:pt x="11283" y="2150"/>
                  </a:lnTo>
                  <a:lnTo>
                    <a:pt x="11039" y="1881"/>
                  </a:lnTo>
                  <a:lnTo>
                    <a:pt x="10771" y="1637"/>
                  </a:lnTo>
                  <a:lnTo>
                    <a:pt x="10502" y="1417"/>
                  </a:lnTo>
                  <a:lnTo>
                    <a:pt x="10209" y="1197"/>
                  </a:lnTo>
                  <a:lnTo>
                    <a:pt x="9916" y="977"/>
                  </a:lnTo>
                  <a:lnTo>
                    <a:pt x="9720" y="1295"/>
                  </a:lnTo>
                  <a:lnTo>
                    <a:pt x="9696" y="1368"/>
                  </a:lnTo>
                  <a:lnTo>
                    <a:pt x="9647" y="1392"/>
                  </a:lnTo>
                  <a:lnTo>
                    <a:pt x="9574" y="1417"/>
                  </a:lnTo>
                  <a:lnTo>
                    <a:pt x="9452" y="1417"/>
                  </a:lnTo>
                  <a:lnTo>
                    <a:pt x="9403" y="1392"/>
                  </a:lnTo>
                  <a:lnTo>
                    <a:pt x="9330" y="1344"/>
                  </a:lnTo>
                  <a:lnTo>
                    <a:pt x="9281" y="1246"/>
                  </a:lnTo>
                  <a:lnTo>
                    <a:pt x="9281" y="1148"/>
                  </a:lnTo>
                  <a:lnTo>
                    <a:pt x="9305" y="1050"/>
                  </a:lnTo>
                  <a:lnTo>
                    <a:pt x="9501" y="733"/>
                  </a:lnTo>
                  <a:lnTo>
                    <a:pt x="9183" y="586"/>
                  </a:lnTo>
                  <a:lnTo>
                    <a:pt x="8841" y="440"/>
                  </a:lnTo>
                  <a:lnTo>
                    <a:pt x="8499" y="318"/>
                  </a:lnTo>
                  <a:lnTo>
                    <a:pt x="8157" y="220"/>
                  </a:lnTo>
                  <a:lnTo>
                    <a:pt x="7815" y="122"/>
                  </a:lnTo>
                  <a:lnTo>
                    <a:pt x="7449" y="74"/>
                  </a:lnTo>
                  <a:lnTo>
                    <a:pt x="7083" y="25"/>
                  </a:lnTo>
                  <a:lnTo>
                    <a:pt x="6716" y="0"/>
                  </a:lnTo>
                  <a:lnTo>
                    <a:pt x="6716" y="562"/>
                  </a:lnTo>
                  <a:lnTo>
                    <a:pt x="6692" y="660"/>
                  </a:lnTo>
                  <a:lnTo>
                    <a:pt x="6643" y="733"/>
                  </a:lnTo>
                  <a:lnTo>
                    <a:pt x="6570" y="782"/>
                  </a:lnTo>
                  <a:lnTo>
                    <a:pt x="6472" y="806"/>
                  </a:lnTo>
                  <a:lnTo>
                    <a:pt x="6374" y="782"/>
                  </a:lnTo>
                  <a:lnTo>
                    <a:pt x="6301" y="733"/>
                  </a:lnTo>
                  <a:lnTo>
                    <a:pt x="6252" y="660"/>
                  </a:lnTo>
                  <a:lnTo>
                    <a:pt x="6228" y="562"/>
                  </a:lnTo>
                  <a:lnTo>
                    <a:pt x="622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05" name="Google Shape;705;p51"/>
          <p:cNvGrpSpPr/>
          <p:nvPr/>
        </p:nvGrpSpPr>
        <p:grpSpPr>
          <a:xfrm>
            <a:off x="358968" y="914538"/>
            <a:ext cx="347107" cy="420111"/>
            <a:chOff x="584925" y="922575"/>
            <a:chExt cx="415200" cy="502525"/>
          </a:xfrm>
        </p:grpSpPr>
        <p:sp>
          <p:nvSpPr>
            <p:cNvPr id="706" name="Google Shape;706;p51"/>
            <p:cNvSpPr/>
            <p:nvPr/>
          </p:nvSpPr>
          <p:spPr>
            <a:xfrm>
              <a:off x="584925" y="961025"/>
              <a:ext cx="378575" cy="464075"/>
            </a:xfrm>
            <a:custGeom>
              <a:avLst/>
              <a:gdLst/>
              <a:ahLst/>
              <a:cxnLst/>
              <a:rect l="l" t="t" r="r" b="b"/>
              <a:pathLst>
                <a:path w="15143" h="18563" extrusionOk="0">
                  <a:moveTo>
                    <a:pt x="782" y="1"/>
                  </a:moveTo>
                  <a:lnTo>
                    <a:pt x="635" y="25"/>
                  </a:lnTo>
                  <a:lnTo>
                    <a:pt x="489" y="50"/>
                  </a:lnTo>
                  <a:lnTo>
                    <a:pt x="342" y="123"/>
                  </a:lnTo>
                  <a:lnTo>
                    <a:pt x="220" y="196"/>
                  </a:lnTo>
                  <a:lnTo>
                    <a:pt x="122" y="294"/>
                  </a:lnTo>
                  <a:lnTo>
                    <a:pt x="73" y="416"/>
                  </a:lnTo>
                  <a:lnTo>
                    <a:pt x="24" y="563"/>
                  </a:lnTo>
                  <a:lnTo>
                    <a:pt x="0" y="709"/>
                  </a:lnTo>
                  <a:lnTo>
                    <a:pt x="0" y="17708"/>
                  </a:lnTo>
                  <a:lnTo>
                    <a:pt x="24" y="17879"/>
                  </a:lnTo>
                  <a:lnTo>
                    <a:pt x="73" y="18025"/>
                  </a:lnTo>
                  <a:lnTo>
                    <a:pt x="122" y="18172"/>
                  </a:lnTo>
                  <a:lnTo>
                    <a:pt x="220" y="18294"/>
                  </a:lnTo>
                  <a:lnTo>
                    <a:pt x="342" y="18416"/>
                  </a:lnTo>
                  <a:lnTo>
                    <a:pt x="489" y="18489"/>
                  </a:lnTo>
                  <a:lnTo>
                    <a:pt x="635" y="18538"/>
                  </a:lnTo>
                  <a:lnTo>
                    <a:pt x="782" y="18562"/>
                  </a:lnTo>
                  <a:lnTo>
                    <a:pt x="14361" y="18562"/>
                  </a:lnTo>
                  <a:lnTo>
                    <a:pt x="14507" y="18538"/>
                  </a:lnTo>
                  <a:lnTo>
                    <a:pt x="14654" y="18489"/>
                  </a:lnTo>
                  <a:lnTo>
                    <a:pt x="14800" y="18416"/>
                  </a:lnTo>
                  <a:lnTo>
                    <a:pt x="14923" y="18294"/>
                  </a:lnTo>
                  <a:lnTo>
                    <a:pt x="15020" y="18172"/>
                  </a:lnTo>
                  <a:lnTo>
                    <a:pt x="15069" y="18025"/>
                  </a:lnTo>
                  <a:lnTo>
                    <a:pt x="15118" y="17879"/>
                  </a:lnTo>
                  <a:lnTo>
                    <a:pt x="15142" y="17708"/>
                  </a:lnTo>
                  <a:lnTo>
                    <a:pt x="15142" y="17586"/>
                  </a:lnTo>
                  <a:lnTo>
                    <a:pt x="1759" y="17586"/>
                  </a:lnTo>
                  <a:lnTo>
                    <a:pt x="1612" y="17561"/>
                  </a:lnTo>
                  <a:lnTo>
                    <a:pt x="1465" y="17512"/>
                  </a:lnTo>
                  <a:lnTo>
                    <a:pt x="1319" y="17439"/>
                  </a:lnTo>
                  <a:lnTo>
                    <a:pt x="1197" y="17317"/>
                  </a:lnTo>
                  <a:lnTo>
                    <a:pt x="1099" y="17195"/>
                  </a:lnTo>
                  <a:lnTo>
                    <a:pt x="1050" y="17048"/>
                  </a:lnTo>
                  <a:lnTo>
                    <a:pt x="1001" y="16902"/>
                  </a:lnTo>
                  <a:lnTo>
                    <a:pt x="977" y="16731"/>
                  </a:lnTo>
                  <a:lnTo>
                    <a:pt x="97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07" name="Google Shape;707;p51"/>
            <p:cNvSpPr/>
            <p:nvPr/>
          </p:nvSpPr>
          <p:spPr>
            <a:xfrm>
              <a:off x="621550" y="922575"/>
              <a:ext cx="378575" cy="464050"/>
            </a:xfrm>
            <a:custGeom>
              <a:avLst/>
              <a:gdLst/>
              <a:ahLst/>
              <a:cxnLst/>
              <a:rect l="l" t="t" r="r" b="b"/>
              <a:pathLst>
                <a:path w="15143" h="18562" extrusionOk="0">
                  <a:moveTo>
                    <a:pt x="13140" y="6472"/>
                  </a:moveTo>
                  <a:lnTo>
                    <a:pt x="13238" y="6497"/>
                  </a:lnTo>
                  <a:lnTo>
                    <a:pt x="13311" y="6546"/>
                  </a:lnTo>
                  <a:lnTo>
                    <a:pt x="13360" y="6619"/>
                  </a:lnTo>
                  <a:lnTo>
                    <a:pt x="13384" y="6717"/>
                  </a:lnTo>
                  <a:lnTo>
                    <a:pt x="13360" y="6814"/>
                  </a:lnTo>
                  <a:lnTo>
                    <a:pt x="13311" y="6888"/>
                  </a:lnTo>
                  <a:lnTo>
                    <a:pt x="13238" y="6936"/>
                  </a:lnTo>
                  <a:lnTo>
                    <a:pt x="13140" y="6961"/>
                  </a:lnTo>
                  <a:lnTo>
                    <a:pt x="2003" y="6961"/>
                  </a:lnTo>
                  <a:lnTo>
                    <a:pt x="1905" y="6936"/>
                  </a:lnTo>
                  <a:lnTo>
                    <a:pt x="1832" y="6888"/>
                  </a:lnTo>
                  <a:lnTo>
                    <a:pt x="1783" y="6814"/>
                  </a:lnTo>
                  <a:lnTo>
                    <a:pt x="1759" y="6717"/>
                  </a:lnTo>
                  <a:lnTo>
                    <a:pt x="1783" y="6619"/>
                  </a:lnTo>
                  <a:lnTo>
                    <a:pt x="1832" y="6546"/>
                  </a:lnTo>
                  <a:lnTo>
                    <a:pt x="1905" y="6497"/>
                  </a:lnTo>
                  <a:lnTo>
                    <a:pt x="2003" y="6472"/>
                  </a:lnTo>
                  <a:close/>
                  <a:moveTo>
                    <a:pt x="13238" y="8793"/>
                  </a:moveTo>
                  <a:lnTo>
                    <a:pt x="13311" y="8866"/>
                  </a:lnTo>
                  <a:lnTo>
                    <a:pt x="13360" y="8939"/>
                  </a:lnTo>
                  <a:lnTo>
                    <a:pt x="13384" y="9037"/>
                  </a:lnTo>
                  <a:lnTo>
                    <a:pt x="13360" y="9135"/>
                  </a:lnTo>
                  <a:lnTo>
                    <a:pt x="13311" y="9208"/>
                  </a:lnTo>
                  <a:lnTo>
                    <a:pt x="13238" y="9257"/>
                  </a:lnTo>
                  <a:lnTo>
                    <a:pt x="13140" y="9281"/>
                  </a:lnTo>
                  <a:lnTo>
                    <a:pt x="2003" y="9281"/>
                  </a:lnTo>
                  <a:lnTo>
                    <a:pt x="1905" y="9257"/>
                  </a:lnTo>
                  <a:lnTo>
                    <a:pt x="1832" y="9208"/>
                  </a:lnTo>
                  <a:lnTo>
                    <a:pt x="1783" y="9135"/>
                  </a:lnTo>
                  <a:lnTo>
                    <a:pt x="1759" y="9037"/>
                  </a:lnTo>
                  <a:lnTo>
                    <a:pt x="1783" y="8939"/>
                  </a:lnTo>
                  <a:lnTo>
                    <a:pt x="1832" y="8866"/>
                  </a:lnTo>
                  <a:lnTo>
                    <a:pt x="1905" y="8793"/>
                  </a:lnTo>
                  <a:close/>
                  <a:moveTo>
                    <a:pt x="13140" y="11088"/>
                  </a:moveTo>
                  <a:lnTo>
                    <a:pt x="13238" y="11113"/>
                  </a:lnTo>
                  <a:lnTo>
                    <a:pt x="13311" y="11162"/>
                  </a:lnTo>
                  <a:lnTo>
                    <a:pt x="13360" y="11235"/>
                  </a:lnTo>
                  <a:lnTo>
                    <a:pt x="13384" y="11333"/>
                  </a:lnTo>
                  <a:lnTo>
                    <a:pt x="13360" y="11430"/>
                  </a:lnTo>
                  <a:lnTo>
                    <a:pt x="13311" y="11504"/>
                  </a:lnTo>
                  <a:lnTo>
                    <a:pt x="13238" y="11552"/>
                  </a:lnTo>
                  <a:lnTo>
                    <a:pt x="13140" y="11577"/>
                  </a:lnTo>
                  <a:lnTo>
                    <a:pt x="2003" y="11577"/>
                  </a:lnTo>
                  <a:lnTo>
                    <a:pt x="1905" y="11552"/>
                  </a:lnTo>
                  <a:lnTo>
                    <a:pt x="1832" y="11504"/>
                  </a:lnTo>
                  <a:lnTo>
                    <a:pt x="1783" y="11430"/>
                  </a:lnTo>
                  <a:lnTo>
                    <a:pt x="1759" y="11333"/>
                  </a:lnTo>
                  <a:lnTo>
                    <a:pt x="1783" y="11235"/>
                  </a:lnTo>
                  <a:lnTo>
                    <a:pt x="1832" y="11162"/>
                  </a:lnTo>
                  <a:lnTo>
                    <a:pt x="1905" y="11113"/>
                  </a:lnTo>
                  <a:lnTo>
                    <a:pt x="2003" y="11088"/>
                  </a:lnTo>
                  <a:close/>
                  <a:moveTo>
                    <a:pt x="8255" y="13409"/>
                  </a:moveTo>
                  <a:lnTo>
                    <a:pt x="8353" y="13433"/>
                  </a:lnTo>
                  <a:lnTo>
                    <a:pt x="8426" y="13482"/>
                  </a:lnTo>
                  <a:lnTo>
                    <a:pt x="8475" y="13555"/>
                  </a:lnTo>
                  <a:lnTo>
                    <a:pt x="8500" y="13653"/>
                  </a:lnTo>
                  <a:lnTo>
                    <a:pt x="8475" y="13750"/>
                  </a:lnTo>
                  <a:lnTo>
                    <a:pt x="8426" y="13824"/>
                  </a:lnTo>
                  <a:lnTo>
                    <a:pt x="8353" y="13873"/>
                  </a:lnTo>
                  <a:lnTo>
                    <a:pt x="8255" y="13897"/>
                  </a:lnTo>
                  <a:lnTo>
                    <a:pt x="2003" y="13897"/>
                  </a:lnTo>
                  <a:lnTo>
                    <a:pt x="1905" y="13873"/>
                  </a:lnTo>
                  <a:lnTo>
                    <a:pt x="1832" y="13824"/>
                  </a:lnTo>
                  <a:lnTo>
                    <a:pt x="1783" y="13750"/>
                  </a:lnTo>
                  <a:lnTo>
                    <a:pt x="1759" y="13653"/>
                  </a:lnTo>
                  <a:lnTo>
                    <a:pt x="1783" y="13555"/>
                  </a:lnTo>
                  <a:lnTo>
                    <a:pt x="1832" y="13482"/>
                  </a:lnTo>
                  <a:lnTo>
                    <a:pt x="1905" y="13433"/>
                  </a:lnTo>
                  <a:lnTo>
                    <a:pt x="2003" y="13409"/>
                  </a:lnTo>
                  <a:close/>
                  <a:moveTo>
                    <a:pt x="635" y="0"/>
                  </a:moveTo>
                  <a:lnTo>
                    <a:pt x="489" y="49"/>
                  </a:lnTo>
                  <a:lnTo>
                    <a:pt x="342" y="122"/>
                  </a:lnTo>
                  <a:lnTo>
                    <a:pt x="220" y="220"/>
                  </a:lnTo>
                  <a:lnTo>
                    <a:pt x="123" y="342"/>
                  </a:lnTo>
                  <a:lnTo>
                    <a:pt x="74" y="464"/>
                  </a:lnTo>
                  <a:lnTo>
                    <a:pt x="25" y="611"/>
                  </a:lnTo>
                  <a:lnTo>
                    <a:pt x="0" y="782"/>
                  </a:lnTo>
                  <a:lnTo>
                    <a:pt x="0" y="17780"/>
                  </a:lnTo>
                  <a:lnTo>
                    <a:pt x="25" y="17927"/>
                  </a:lnTo>
                  <a:lnTo>
                    <a:pt x="74" y="18073"/>
                  </a:lnTo>
                  <a:lnTo>
                    <a:pt x="123" y="18195"/>
                  </a:lnTo>
                  <a:lnTo>
                    <a:pt x="220" y="18318"/>
                  </a:lnTo>
                  <a:lnTo>
                    <a:pt x="342" y="18415"/>
                  </a:lnTo>
                  <a:lnTo>
                    <a:pt x="489" y="18489"/>
                  </a:lnTo>
                  <a:lnTo>
                    <a:pt x="635" y="18537"/>
                  </a:lnTo>
                  <a:lnTo>
                    <a:pt x="782" y="18562"/>
                  </a:lnTo>
                  <a:lnTo>
                    <a:pt x="14361" y="18562"/>
                  </a:lnTo>
                  <a:lnTo>
                    <a:pt x="14508" y="18537"/>
                  </a:lnTo>
                  <a:lnTo>
                    <a:pt x="14654" y="18489"/>
                  </a:lnTo>
                  <a:lnTo>
                    <a:pt x="14801" y="18415"/>
                  </a:lnTo>
                  <a:lnTo>
                    <a:pt x="14923" y="18318"/>
                  </a:lnTo>
                  <a:lnTo>
                    <a:pt x="15021" y="18195"/>
                  </a:lnTo>
                  <a:lnTo>
                    <a:pt x="15069" y="18073"/>
                  </a:lnTo>
                  <a:lnTo>
                    <a:pt x="15118" y="17927"/>
                  </a:lnTo>
                  <a:lnTo>
                    <a:pt x="15143" y="17780"/>
                  </a:lnTo>
                  <a:lnTo>
                    <a:pt x="15143" y="3859"/>
                  </a:lnTo>
                  <a:lnTo>
                    <a:pt x="12554" y="3859"/>
                  </a:lnTo>
                  <a:lnTo>
                    <a:pt x="12285" y="3835"/>
                  </a:lnTo>
                  <a:lnTo>
                    <a:pt x="12065" y="3761"/>
                  </a:lnTo>
                  <a:lnTo>
                    <a:pt x="11846" y="3639"/>
                  </a:lnTo>
                  <a:lnTo>
                    <a:pt x="11650" y="3468"/>
                  </a:lnTo>
                  <a:lnTo>
                    <a:pt x="11504" y="3297"/>
                  </a:lnTo>
                  <a:lnTo>
                    <a:pt x="11382" y="3078"/>
                  </a:lnTo>
                  <a:lnTo>
                    <a:pt x="11308" y="2833"/>
                  </a:lnTo>
                  <a:lnTo>
                    <a:pt x="11284" y="2589"/>
                  </a:lnTo>
                  <a:lnTo>
                    <a:pt x="1128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08" name="Google Shape;708;p51"/>
            <p:cNvSpPr/>
            <p:nvPr/>
          </p:nvSpPr>
          <p:spPr>
            <a:xfrm>
              <a:off x="915850" y="922575"/>
              <a:ext cx="84275" cy="84275"/>
            </a:xfrm>
            <a:custGeom>
              <a:avLst/>
              <a:gdLst/>
              <a:ahLst/>
              <a:cxnLst/>
              <a:rect l="l" t="t" r="r" b="b"/>
              <a:pathLst>
                <a:path w="3371" h="3371" extrusionOk="0">
                  <a:moveTo>
                    <a:pt x="0" y="0"/>
                  </a:moveTo>
                  <a:lnTo>
                    <a:pt x="0" y="2589"/>
                  </a:lnTo>
                  <a:lnTo>
                    <a:pt x="0" y="2736"/>
                  </a:lnTo>
                  <a:lnTo>
                    <a:pt x="49" y="2882"/>
                  </a:lnTo>
                  <a:lnTo>
                    <a:pt x="122" y="3029"/>
                  </a:lnTo>
                  <a:lnTo>
                    <a:pt x="220" y="3126"/>
                  </a:lnTo>
                  <a:lnTo>
                    <a:pt x="342" y="3224"/>
                  </a:lnTo>
                  <a:lnTo>
                    <a:pt x="464" y="3297"/>
                  </a:lnTo>
                  <a:lnTo>
                    <a:pt x="611" y="3346"/>
                  </a:lnTo>
                  <a:lnTo>
                    <a:pt x="782" y="3371"/>
                  </a:lnTo>
                  <a:lnTo>
                    <a:pt x="3371" y="337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09" name="Google Shape;709;p51"/>
          <p:cNvGrpSpPr/>
          <p:nvPr/>
        </p:nvGrpSpPr>
        <p:grpSpPr>
          <a:xfrm>
            <a:off x="912275" y="904841"/>
            <a:ext cx="367547" cy="437980"/>
            <a:chOff x="1246775" y="910975"/>
            <a:chExt cx="439650" cy="523900"/>
          </a:xfrm>
        </p:grpSpPr>
        <p:sp>
          <p:nvSpPr>
            <p:cNvPr id="710" name="Google Shape;710;p51"/>
            <p:cNvSpPr/>
            <p:nvPr/>
          </p:nvSpPr>
          <p:spPr>
            <a:xfrm>
              <a:off x="1246775" y="970800"/>
              <a:ext cx="378575" cy="464075"/>
            </a:xfrm>
            <a:custGeom>
              <a:avLst/>
              <a:gdLst/>
              <a:ahLst/>
              <a:cxnLst/>
              <a:rect l="l" t="t" r="r" b="b"/>
              <a:pathLst>
                <a:path w="15143" h="18563" extrusionOk="0">
                  <a:moveTo>
                    <a:pt x="782" y="1"/>
                  </a:moveTo>
                  <a:lnTo>
                    <a:pt x="636" y="25"/>
                  </a:lnTo>
                  <a:lnTo>
                    <a:pt x="489" y="50"/>
                  </a:lnTo>
                  <a:lnTo>
                    <a:pt x="343" y="123"/>
                  </a:lnTo>
                  <a:lnTo>
                    <a:pt x="220" y="221"/>
                  </a:lnTo>
                  <a:lnTo>
                    <a:pt x="123" y="318"/>
                  </a:lnTo>
                  <a:lnTo>
                    <a:pt x="74" y="465"/>
                  </a:lnTo>
                  <a:lnTo>
                    <a:pt x="25" y="587"/>
                  </a:lnTo>
                  <a:lnTo>
                    <a:pt x="1" y="758"/>
                  </a:lnTo>
                  <a:lnTo>
                    <a:pt x="1" y="17756"/>
                  </a:lnTo>
                  <a:lnTo>
                    <a:pt x="25" y="17903"/>
                  </a:lnTo>
                  <a:lnTo>
                    <a:pt x="74" y="18049"/>
                  </a:lnTo>
                  <a:lnTo>
                    <a:pt x="123" y="18196"/>
                  </a:lnTo>
                  <a:lnTo>
                    <a:pt x="220" y="18318"/>
                  </a:lnTo>
                  <a:lnTo>
                    <a:pt x="343" y="18416"/>
                  </a:lnTo>
                  <a:lnTo>
                    <a:pt x="489" y="18489"/>
                  </a:lnTo>
                  <a:lnTo>
                    <a:pt x="636" y="18538"/>
                  </a:lnTo>
                  <a:lnTo>
                    <a:pt x="782" y="18562"/>
                  </a:lnTo>
                  <a:lnTo>
                    <a:pt x="14361" y="18562"/>
                  </a:lnTo>
                  <a:lnTo>
                    <a:pt x="14508" y="18538"/>
                  </a:lnTo>
                  <a:lnTo>
                    <a:pt x="14654" y="18489"/>
                  </a:lnTo>
                  <a:lnTo>
                    <a:pt x="14801" y="18416"/>
                  </a:lnTo>
                  <a:lnTo>
                    <a:pt x="14923" y="18318"/>
                  </a:lnTo>
                  <a:lnTo>
                    <a:pt x="15021" y="18196"/>
                  </a:lnTo>
                  <a:lnTo>
                    <a:pt x="15070" y="18049"/>
                  </a:lnTo>
                  <a:lnTo>
                    <a:pt x="15118" y="17903"/>
                  </a:lnTo>
                  <a:lnTo>
                    <a:pt x="15143" y="17756"/>
                  </a:lnTo>
                  <a:lnTo>
                    <a:pt x="15143" y="16608"/>
                  </a:lnTo>
                  <a:lnTo>
                    <a:pt x="2736" y="16608"/>
                  </a:lnTo>
                  <a:lnTo>
                    <a:pt x="2589" y="16584"/>
                  </a:lnTo>
                  <a:lnTo>
                    <a:pt x="2443" y="16535"/>
                  </a:lnTo>
                  <a:lnTo>
                    <a:pt x="2296" y="16462"/>
                  </a:lnTo>
                  <a:lnTo>
                    <a:pt x="2174" y="16364"/>
                  </a:lnTo>
                  <a:lnTo>
                    <a:pt x="2077" y="16242"/>
                  </a:lnTo>
                  <a:lnTo>
                    <a:pt x="2028" y="16096"/>
                  </a:lnTo>
                  <a:lnTo>
                    <a:pt x="1979" y="15949"/>
                  </a:lnTo>
                  <a:lnTo>
                    <a:pt x="1954" y="15802"/>
                  </a:lnTo>
                  <a:lnTo>
                    <a:pt x="195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11" name="Google Shape;711;p51"/>
            <p:cNvSpPr/>
            <p:nvPr/>
          </p:nvSpPr>
          <p:spPr>
            <a:xfrm>
              <a:off x="1307825" y="910975"/>
              <a:ext cx="378600" cy="464050"/>
            </a:xfrm>
            <a:custGeom>
              <a:avLst/>
              <a:gdLst/>
              <a:ahLst/>
              <a:cxnLst/>
              <a:rect l="l" t="t" r="r" b="b"/>
              <a:pathLst>
                <a:path w="15144" h="18562" extrusionOk="0">
                  <a:moveTo>
                    <a:pt x="782" y="0"/>
                  </a:moveTo>
                  <a:lnTo>
                    <a:pt x="636" y="25"/>
                  </a:lnTo>
                  <a:lnTo>
                    <a:pt x="489" y="74"/>
                  </a:lnTo>
                  <a:lnTo>
                    <a:pt x="343" y="147"/>
                  </a:lnTo>
                  <a:lnTo>
                    <a:pt x="221" y="244"/>
                  </a:lnTo>
                  <a:lnTo>
                    <a:pt x="123" y="342"/>
                  </a:lnTo>
                  <a:lnTo>
                    <a:pt x="74" y="489"/>
                  </a:lnTo>
                  <a:lnTo>
                    <a:pt x="25" y="635"/>
                  </a:lnTo>
                  <a:lnTo>
                    <a:pt x="1" y="782"/>
                  </a:lnTo>
                  <a:lnTo>
                    <a:pt x="1" y="17780"/>
                  </a:lnTo>
                  <a:lnTo>
                    <a:pt x="25" y="17951"/>
                  </a:lnTo>
                  <a:lnTo>
                    <a:pt x="74" y="18098"/>
                  </a:lnTo>
                  <a:lnTo>
                    <a:pt x="123" y="18220"/>
                  </a:lnTo>
                  <a:lnTo>
                    <a:pt x="221" y="18342"/>
                  </a:lnTo>
                  <a:lnTo>
                    <a:pt x="343" y="18440"/>
                  </a:lnTo>
                  <a:lnTo>
                    <a:pt x="489" y="18513"/>
                  </a:lnTo>
                  <a:lnTo>
                    <a:pt x="636" y="18562"/>
                  </a:lnTo>
                  <a:lnTo>
                    <a:pt x="14508" y="18562"/>
                  </a:lnTo>
                  <a:lnTo>
                    <a:pt x="14655" y="18513"/>
                  </a:lnTo>
                  <a:lnTo>
                    <a:pt x="14801" y="18440"/>
                  </a:lnTo>
                  <a:lnTo>
                    <a:pt x="14923" y="18342"/>
                  </a:lnTo>
                  <a:lnTo>
                    <a:pt x="15021" y="18220"/>
                  </a:lnTo>
                  <a:lnTo>
                    <a:pt x="15070" y="18098"/>
                  </a:lnTo>
                  <a:lnTo>
                    <a:pt x="15119" y="17951"/>
                  </a:lnTo>
                  <a:lnTo>
                    <a:pt x="15143" y="17780"/>
                  </a:lnTo>
                  <a:lnTo>
                    <a:pt x="15143" y="3859"/>
                  </a:lnTo>
                  <a:lnTo>
                    <a:pt x="12554" y="3859"/>
                  </a:lnTo>
                  <a:lnTo>
                    <a:pt x="12286" y="3835"/>
                  </a:lnTo>
                  <a:lnTo>
                    <a:pt x="12066" y="3761"/>
                  </a:lnTo>
                  <a:lnTo>
                    <a:pt x="11846" y="3664"/>
                  </a:lnTo>
                  <a:lnTo>
                    <a:pt x="11651" y="3493"/>
                  </a:lnTo>
                  <a:lnTo>
                    <a:pt x="11504" y="3297"/>
                  </a:lnTo>
                  <a:lnTo>
                    <a:pt x="11382" y="3102"/>
                  </a:lnTo>
                  <a:lnTo>
                    <a:pt x="11309" y="2858"/>
                  </a:lnTo>
                  <a:lnTo>
                    <a:pt x="11284" y="2589"/>
                  </a:lnTo>
                  <a:lnTo>
                    <a:pt x="1128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12" name="Google Shape;712;p51"/>
            <p:cNvSpPr/>
            <p:nvPr/>
          </p:nvSpPr>
          <p:spPr>
            <a:xfrm>
              <a:off x="1602125" y="910975"/>
              <a:ext cx="84300" cy="84275"/>
            </a:xfrm>
            <a:custGeom>
              <a:avLst/>
              <a:gdLst/>
              <a:ahLst/>
              <a:cxnLst/>
              <a:rect l="l" t="t" r="r" b="b"/>
              <a:pathLst>
                <a:path w="3372" h="3371" extrusionOk="0">
                  <a:moveTo>
                    <a:pt x="1" y="0"/>
                  </a:moveTo>
                  <a:lnTo>
                    <a:pt x="1" y="2589"/>
                  </a:lnTo>
                  <a:lnTo>
                    <a:pt x="1" y="2760"/>
                  </a:lnTo>
                  <a:lnTo>
                    <a:pt x="50" y="2907"/>
                  </a:lnTo>
                  <a:lnTo>
                    <a:pt x="123" y="3029"/>
                  </a:lnTo>
                  <a:lnTo>
                    <a:pt x="221" y="3151"/>
                  </a:lnTo>
                  <a:lnTo>
                    <a:pt x="343" y="3249"/>
                  </a:lnTo>
                  <a:lnTo>
                    <a:pt x="465" y="3322"/>
                  </a:lnTo>
                  <a:lnTo>
                    <a:pt x="611" y="3371"/>
                  </a:lnTo>
                  <a:lnTo>
                    <a:pt x="3371" y="337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13" name="Google Shape;713;p51"/>
          <p:cNvGrpSpPr/>
          <p:nvPr/>
        </p:nvGrpSpPr>
        <p:grpSpPr>
          <a:xfrm>
            <a:off x="1480400" y="975274"/>
            <a:ext cx="358351" cy="298118"/>
            <a:chOff x="1926350" y="995225"/>
            <a:chExt cx="428650" cy="356600"/>
          </a:xfrm>
        </p:grpSpPr>
        <p:sp>
          <p:nvSpPr>
            <p:cNvPr id="714" name="Google Shape;714;p51"/>
            <p:cNvSpPr/>
            <p:nvPr/>
          </p:nvSpPr>
          <p:spPr>
            <a:xfrm>
              <a:off x="1926350" y="1298075"/>
              <a:ext cx="208225" cy="53750"/>
            </a:xfrm>
            <a:custGeom>
              <a:avLst/>
              <a:gdLst/>
              <a:ahLst/>
              <a:cxnLst/>
              <a:rect l="l" t="t" r="r" b="b"/>
              <a:pathLst>
                <a:path w="8329" h="2150" extrusionOk="0">
                  <a:moveTo>
                    <a:pt x="0" y="0"/>
                  </a:moveTo>
                  <a:lnTo>
                    <a:pt x="0" y="489"/>
                  </a:lnTo>
                  <a:lnTo>
                    <a:pt x="25" y="635"/>
                  </a:lnTo>
                  <a:lnTo>
                    <a:pt x="74" y="758"/>
                  </a:lnTo>
                  <a:lnTo>
                    <a:pt x="147" y="855"/>
                  </a:lnTo>
                  <a:lnTo>
                    <a:pt x="245" y="953"/>
                  </a:lnTo>
                  <a:lnTo>
                    <a:pt x="391" y="1026"/>
                  </a:lnTo>
                  <a:lnTo>
                    <a:pt x="562" y="1051"/>
                  </a:lnTo>
                  <a:lnTo>
                    <a:pt x="733" y="1026"/>
                  </a:lnTo>
                  <a:lnTo>
                    <a:pt x="1295" y="855"/>
                  </a:lnTo>
                  <a:lnTo>
                    <a:pt x="1661" y="782"/>
                  </a:lnTo>
                  <a:lnTo>
                    <a:pt x="2076" y="684"/>
                  </a:lnTo>
                  <a:lnTo>
                    <a:pt x="2540" y="611"/>
                  </a:lnTo>
                  <a:lnTo>
                    <a:pt x="3029" y="562"/>
                  </a:lnTo>
                  <a:lnTo>
                    <a:pt x="3591" y="513"/>
                  </a:lnTo>
                  <a:lnTo>
                    <a:pt x="4177" y="489"/>
                  </a:lnTo>
                  <a:lnTo>
                    <a:pt x="4616" y="513"/>
                  </a:lnTo>
                  <a:lnTo>
                    <a:pt x="5032" y="538"/>
                  </a:lnTo>
                  <a:lnTo>
                    <a:pt x="5422" y="611"/>
                  </a:lnTo>
                  <a:lnTo>
                    <a:pt x="5789" y="684"/>
                  </a:lnTo>
                  <a:lnTo>
                    <a:pt x="6131" y="782"/>
                  </a:lnTo>
                  <a:lnTo>
                    <a:pt x="6448" y="880"/>
                  </a:lnTo>
                  <a:lnTo>
                    <a:pt x="6717" y="1002"/>
                  </a:lnTo>
                  <a:lnTo>
                    <a:pt x="6985" y="1124"/>
                  </a:lnTo>
                  <a:lnTo>
                    <a:pt x="7205" y="1246"/>
                  </a:lnTo>
                  <a:lnTo>
                    <a:pt x="7425" y="1393"/>
                  </a:lnTo>
                  <a:lnTo>
                    <a:pt x="7791" y="1661"/>
                  </a:lnTo>
                  <a:lnTo>
                    <a:pt x="8084" y="1930"/>
                  </a:lnTo>
                  <a:lnTo>
                    <a:pt x="8329" y="2150"/>
                  </a:lnTo>
                  <a:lnTo>
                    <a:pt x="8329" y="1661"/>
                  </a:lnTo>
                  <a:lnTo>
                    <a:pt x="8084" y="1441"/>
                  </a:lnTo>
                  <a:lnTo>
                    <a:pt x="7791" y="1173"/>
                  </a:lnTo>
                  <a:lnTo>
                    <a:pt x="7425" y="904"/>
                  </a:lnTo>
                  <a:lnTo>
                    <a:pt x="7205" y="758"/>
                  </a:lnTo>
                  <a:lnTo>
                    <a:pt x="6985" y="635"/>
                  </a:lnTo>
                  <a:lnTo>
                    <a:pt x="6717" y="513"/>
                  </a:lnTo>
                  <a:lnTo>
                    <a:pt x="6448" y="391"/>
                  </a:lnTo>
                  <a:lnTo>
                    <a:pt x="6131" y="294"/>
                  </a:lnTo>
                  <a:lnTo>
                    <a:pt x="5789" y="196"/>
                  </a:lnTo>
                  <a:lnTo>
                    <a:pt x="5422" y="123"/>
                  </a:lnTo>
                  <a:lnTo>
                    <a:pt x="5032" y="49"/>
                  </a:lnTo>
                  <a:lnTo>
                    <a:pt x="4616" y="25"/>
                  </a:lnTo>
                  <a:lnTo>
                    <a:pt x="4177" y="0"/>
                  </a:lnTo>
                  <a:lnTo>
                    <a:pt x="3591" y="25"/>
                  </a:lnTo>
                  <a:lnTo>
                    <a:pt x="3029" y="74"/>
                  </a:lnTo>
                  <a:lnTo>
                    <a:pt x="2540" y="123"/>
                  </a:lnTo>
                  <a:lnTo>
                    <a:pt x="2076" y="196"/>
                  </a:lnTo>
                  <a:lnTo>
                    <a:pt x="1661" y="294"/>
                  </a:lnTo>
                  <a:lnTo>
                    <a:pt x="1295" y="367"/>
                  </a:lnTo>
                  <a:lnTo>
                    <a:pt x="733" y="538"/>
                  </a:lnTo>
                  <a:lnTo>
                    <a:pt x="562" y="562"/>
                  </a:lnTo>
                  <a:lnTo>
                    <a:pt x="391" y="538"/>
                  </a:lnTo>
                  <a:lnTo>
                    <a:pt x="245" y="465"/>
                  </a:lnTo>
                  <a:lnTo>
                    <a:pt x="147" y="367"/>
                  </a:lnTo>
                  <a:lnTo>
                    <a:pt x="74" y="269"/>
                  </a:lnTo>
                  <a:lnTo>
                    <a:pt x="25" y="14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15" name="Google Shape;715;p51"/>
            <p:cNvSpPr/>
            <p:nvPr/>
          </p:nvSpPr>
          <p:spPr>
            <a:xfrm>
              <a:off x="2146775" y="1298075"/>
              <a:ext cx="208225" cy="53750"/>
            </a:xfrm>
            <a:custGeom>
              <a:avLst/>
              <a:gdLst/>
              <a:ahLst/>
              <a:cxnLst/>
              <a:rect l="l" t="t" r="r" b="b"/>
              <a:pathLst>
                <a:path w="8329" h="2150" extrusionOk="0">
                  <a:moveTo>
                    <a:pt x="4152" y="0"/>
                  </a:moveTo>
                  <a:lnTo>
                    <a:pt x="3712" y="25"/>
                  </a:lnTo>
                  <a:lnTo>
                    <a:pt x="3297" y="49"/>
                  </a:lnTo>
                  <a:lnTo>
                    <a:pt x="2907" y="123"/>
                  </a:lnTo>
                  <a:lnTo>
                    <a:pt x="2540" y="196"/>
                  </a:lnTo>
                  <a:lnTo>
                    <a:pt x="2198" y="294"/>
                  </a:lnTo>
                  <a:lnTo>
                    <a:pt x="1881" y="391"/>
                  </a:lnTo>
                  <a:lnTo>
                    <a:pt x="1612" y="513"/>
                  </a:lnTo>
                  <a:lnTo>
                    <a:pt x="1343" y="635"/>
                  </a:lnTo>
                  <a:lnTo>
                    <a:pt x="1124" y="758"/>
                  </a:lnTo>
                  <a:lnTo>
                    <a:pt x="904" y="904"/>
                  </a:lnTo>
                  <a:lnTo>
                    <a:pt x="537" y="1173"/>
                  </a:lnTo>
                  <a:lnTo>
                    <a:pt x="244" y="1441"/>
                  </a:lnTo>
                  <a:lnTo>
                    <a:pt x="0" y="1661"/>
                  </a:lnTo>
                  <a:lnTo>
                    <a:pt x="0" y="2150"/>
                  </a:lnTo>
                  <a:lnTo>
                    <a:pt x="244" y="1930"/>
                  </a:lnTo>
                  <a:lnTo>
                    <a:pt x="537" y="1661"/>
                  </a:lnTo>
                  <a:lnTo>
                    <a:pt x="904" y="1393"/>
                  </a:lnTo>
                  <a:lnTo>
                    <a:pt x="1124" y="1246"/>
                  </a:lnTo>
                  <a:lnTo>
                    <a:pt x="1343" y="1124"/>
                  </a:lnTo>
                  <a:lnTo>
                    <a:pt x="1612" y="1002"/>
                  </a:lnTo>
                  <a:lnTo>
                    <a:pt x="1881" y="880"/>
                  </a:lnTo>
                  <a:lnTo>
                    <a:pt x="2198" y="782"/>
                  </a:lnTo>
                  <a:lnTo>
                    <a:pt x="2540" y="684"/>
                  </a:lnTo>
                  <a:lnTo>
                    <a:pt x="2907" y="611"/>
                  </a:lnTo>
                  <a:lnTo>
                    <a:pt x="3297" y="538"/>
                  </a:lnTo>
                  <a:lnTo>
                    <a:pt x="3712" y="513"/>
                  </a:lnTo>
                  <a:lnTo>
                    <a:pt x="4152" y="489"/>
                  </a:lnTo>
                  <a:lnTo>
                    <a:pt x="4738" y="513"/>
                  </a:lnTo>
                  <a:lnTo>
                    <a:pt x="5300" y="562"/>
                  </a:lnTo>
                  <a:lnTo>
                    <a:pt x="5788" y="611"/>
                  </a:lnTo>
                  <a:lnTo>
                    <a:pt x="6252" y="684"/>
                  </a:lnTo>
                  <a:lnTo>
                    <a:pt x="6668" y="782"/>
                  </a:lnTo>
                  <a:lnTo>
                    <a:pt x="7034" y="855"/>
                  </a:lnTo>
                  <a:lnTo>
                    <a:pt x="7596" y="1026"/>
                  </a:lnTo>
                  <a:lnTo>
                    <a:pt x="7767" y="1051"/>
                  </a:lnTo>
                  <a:lnTo>
                    <a:pt x="7938" y="1026"/>
                  </a:lnTo>
                  <a:lnTo>
                    <a:pt x="8084" y="953"/>
                  </a:lnTo>
                  <a:lnTo>
                    <a:pt x="8182" y="855"/>
                  </a:lnTo>
                  <a:lnTo>
                    <a:pt x="8255" y="758"/>
                  </a:lnTo>
                  <a:lnTo>
                    <a:pt x="8304" y="635"/>
                  </a:lnTo>
                  <a:lnTo>
                    <a:pt x="8328" y="489"/>
                  </a:lnTo>
                  <a:lnTo>
                    <a:pt x="8328" y="0"/>
                  </a:lnTo>
                  <a:lnTo>
                    <a:pt x="8304" y="147"/>
                  </a:lnTo>
                  <a:lnTo>
                    <a:pt x="8255" y="269"/>
                  </a:lnTo>
                  <a:lnTo>
                    <a:pt x="8182" y="367"/>
                  </a:lnTo>
                  <a:lnTo>
                    <a:pt x="8084" y="465"/>
                  </a:lnTo>
                  <a:lnTo>
                    <a:pt x="7938" y="538"/>
                  </a:lnTo>
                  <a:lnTo>
                    <a:pt x="7767" y="562"/>
                  </a:lnTo>
                  <a:lnTo>
                    <a:pt x="7596" y="538"/>
                  </a:lnTo>
                  <a:lnTo>
                    <a:pt x="7034" y="367"/>
                  </a:lnTo>
                  <a:lnTo>
                    <a:pt x="6668" y="294"/>
                  </a:lnTo>
                  <a:lnTo>
                    <a:pt x="6252" y="196"/>
                  </a:lnTo>
                  <a:lnTo>
                    <a:pt x="5788" y="123"/>
                  </a:lnTo>
                  <a:lnTo>
                    <a:pt x="5300" y="74"/>
                  </a:lnTo>
                  <a:lnTo>
                    <a:pt x="4738" y="25"/>
                  </a:lnTo>
                  <a:lnTo>
                    <a:pt x="415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16" name="Google Shape;716;p51"/>
            <p:cNvSpPr/>
            <p:nvPr/>
          </p:nvSpPr>
          <p:spPr>
            <a:xfrm>
              <a:off x="1926350" y="995225"/>
              <a:ext cx="208225" cy="332175"/>
            </a:xfrm>
            <a:custGeom>
              <a:avLst/>
              <a:gdLst/>
              <a:ahLst/>
              <a:cxnLst/>
              <a:rect l="l" t="t" r="r" b="b"/>
              <a:pathLst>
                <a:path w="8329" h="13287" extrusionOk="0">
                  <a:moveTo>
                    <a:pt x="4177" y="1"/>
                  </a:moveTo>
                  <a:lnTo>
                    <a:pt x="3591" y="25"/>
                  </a:lnTo>
                  <a:lnTo>
                    <a:pt x="3029" y="74"/>
                  </a:lnTo>
                  <a:lnTo>
                    <a:pt x="2467" y="196"/>
                  </a:lnTo>
                  <a:lnTo>
                    <a:pt x="1905" y="343"/>
                  </a:lnTo>
                  <a:lnTo>
                    <a:pt x="1393" y="538"/>
                  </a:lnTo>
                  <a:lnTo>
                    <a:pt x="929" y="758"/>
                  </a:lnTo>
                  <a:lnTo>
                    <a:pt x="513" y="978"/>
                  </a:lnTo>
                  <a:lnTo>
                    <a:pt x="342" y="1124"/>
                  </a:lnTo>
                  <a:lnTo>
                    <a:pt x="196" y="1246"/>
                  </a:lnTo>
                  <a:lnTo>
                    <a:pt x="123" y="1319"/>
                  </a:lnTo>
                  <a:lnTo>
                    <a:pt x="49" y="1442"/>
                  </a:lnTo>
                  <a:lnTo>
                    <a:pt x="25" y="1539"/>
                  </a:lnTo>
                  <a:lnTo>
                    <a:pt x="0" y="1661"/>
                  </a:lnTo>
                  <a:lnTo>
                    <a:pt x="0" y="11626"/>
                  </a:lnTo>
                  <a:lnTo>
                    <a:pt x="25" y="11773"/>
                  </a:lnTo>
                  <a:lnTo>
                    <a:pt x="74" y="11895"/>
                  </a:lnTo>
                  <a:lnTo>
                    <a:pt x="147" y="11992"/>
                  </a:lnTo>
                  <a:lnTo>
                    <a:pt x="245" y="12090"/>
                  </a:lnTo>
                  <a:lnTo>
                    <a:pt x="391" y="12163"/>
                  </a:lnTo>
                  <a:lnTo>
                    <a:pt x="562" y="12188"/>
                  </a:lnTo>
                  <a:lnTo>
                    <a:pt x="733" y="12163"/>
                  </a:lnTo>
                  <a:lnTo>
                    <a:pt x="1295" y="11992"/>
                  </a:lnTo>
                  <a:lnTo>
                    <a:pt x="1661" y="11919"/>
                  </a:lnTo>
                  <a:lnTo>
                    <a:pt x="2076" y="11821"/>
                  </a:lnTo>
                  <a:lnTo>
                    <a:pt x="2540" y="11748"/>
                  </a:lnTo>
                  <a:lnTo>
                    <a:pt x="3029" y="11699"/>
                  </a:lnTo>
                  <a:lnTo>
                    <a:pt x="3591" y="11650"/>
                  </a:lnTo>
                  <a:lnTo>
                    <a:pt x="4177" y="11626"/>
                  </a:lnTo>
                  <a:lnTo>
                    <a:pt x="4616" y="11650"/>
                  </a:lnTo>
                  <a:lnTo>
                    <a:pt x="5032" y="11675"/>
                  </a:lnTo>
                  <a:lnTo>
                    <a:pt x="5422" y="11748"/>
                  </a:lnTo>
                  <a:lnTo>
                    <a:pt x="5789" y="11821"/>
                  </a:lnTo>
                  <a:lnTo>
                    <a:pt x="6131" y="11919"/>
                  </a:lnTo>
                  <a:lnTo>
                    <a:pt x="6448" y="12017"/>
                  </a:lnTo>
                  <a:lnTo>
                    <a:pt x="6717" y="12139"/>
                  </a:lnTo>
                  <a:lnTo>
                    <a:pt x="6985" y="12261"/>
                  </a:lnTo>
                  <a:lnTo>
                    <a:pt x="7205" y="12383"/>
                  </a:lnTo>
                  <a:lnTo>
                    <a:pt x="7425" y="12530"/>
                  </a:lnTo>
                  <a:lnTo>
                    <a:pt x="7791" y="12798"/>
                  </a:lnTo>
                  <a:lnTo>
                    <a:pt x="8084" y="13067"/>
                  </a:lnTo>
                  <a:lnTo>
                    <a:pt x="8329" y="13287"/>
                  </a:lnTo>
                  <a:lnTo>
                    <a:pt x="8329" y="2199"/>
                  </a:lnTo>
                  <a:lnTo>
                    <a:pt x="8329" y="2101"/>
                  </a:lnTo>
                  <a:lnTo>
                    <a:pt x="8280" y="1979"/>
                  </a:lnTo>
                  <a:lnTo>
                    <a:pt x="8231" y="1881"/>
                  </a:lnTo>
                  <a:lnTo>
                    <a:pt x="8158" y="1808"/>
                  </a:lnTo>
                  <a:lnTo>
                    <a:pt x="8036" y="1686"/>
                  </a:lnTo>
                  <a:lnTo>
                    <a:pt x="7767" y="1442"/>
                  </a:lnTo>
                  <a:lnTo>
                    <a:pt x="7449" y="1173"/>
                  </a:lnTo>
                  <a:lnTo>
                    <a:pt x="7083" y="904"/>
                  </a:lnTo>
                  <a:lnTo>
                    <a:pt x="6644" y="611"/>
                  </a:lnTo>
                  <a:lnTo>
                    <a:pt x="6375" y="489"/>
                  </a:lnTo>
                  <a:lnTo>
                    <a:pt x="6131" y="367"/>
                  </a:lnTo>
                  <a:lnTo>
                    <a:pt x="5838" y="269"/>
                  </a:lnTo>
                  <a:lnTo>
                    <a:pt x="5544" y="172"/>
                  </a:lnTo>
                  <a:lnTo>
                    <a:pt x="5227" y="98"/>
                  </a:lnTo>
                  <a:lnTo>
                    <a:pt x="4885" y="49"/>
                  </a:lnTo>
                  <a:lnTo>
                    <a:pt x="454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17" name="Google Shape;717;p51"/>
            <p:cNvSpPr/>
            <p:nvPr/>
          </p:nvSpPr>
          <p:spPr>
            <a:xfrm>
              <a:off x="2146775" y="995225"/>
              <a:ext cx="208225" cy="332175"/>
            </a:xfrm>
            <a:custGeom>
              <a:avLst/>
              <a:gdLst/>
              <a:ahLst/>
              <a:cxnLst/>
              <a:rect l="l" t="t" r="r" b="b"/>
              <a:pathLst>
                <a:path w="8329" h="13287" extrusionOk="0">
                  <a:moveTo>
                    <a:pt x="3786" y="1"/>
                  </a:moveTo>
                  <a:lnTo>
                    <a:pt x="3444" y="49"/>
                  </a:lnTo>
                  <a:lnTo>
                    <a:pt x="3102" y="98"/>
                  </a:lnTo>
                  <a:lnTo>
                    <a:pt x="2784" y="172"/>
                  </a:lnTo>
                  <a:lnTo>
                    <a:pt x="2491" y="269"/>
                  </a:lnTo>
                  <a:lnTo>
                    <a:pt x="2198" y="367"/>
                  </a:lnTo>
                  <a:lnTo>
                    <a:pt x="1954" y="489"/>
                  </a:lnTo>
                  <a:lnTo>
                    <a:pt x="1685" y="611"/>
                  </a:lnTo>
                  <a:lnTo>
                    <a:pt x="1246" y="904"/>
                  </a:lnTo>
                  <a:lnTo>
                    <a:pt x="879" y="1173"/>
                  </a:lnTo>
                  <a:lnTo>
                    <a:pt x="562" y="1442"/>
                  </a:lnTo>
                  <a:lnTo>
                    <a:pt x="293" y="1686"/>
                  </a:lnTo>
                  <a:lnTo>
                    <a:pt x="171" y="1808"/>
                  </a:lnTo>
                  <a:lnTo>
                    <a:pt x="98" y="1881"/>
                  </a:lnTo>
                  <a:lnTo>
                    <a:pt x="49" y="1979"/>
                  </a:lnTo>
                  <a:lnTo>
                    <a:pt x="0" y="2101"/>
                  </a:lnTo>
                  <a:lnTo>
                    <a:pt x="0" y="2199"/>
                  </a:lnTo>
                  <a:lnTo>
                    <a:pt x="0" y="13287"/>
                  </a:lnTo>
                  <a:lnTo>
                    <a:pt x="244" y="13067"/>
                  </a:lnTo>
                  <a:lnTo>
                    <a:pt x="537" y="12798"/>
                  </a:lnTo>
                  <a:lnTo>
                    <a:pt x="904" y="12530"/>
                  </a:lnTo>
                  <a:lnTo>
                    <a:pt x="1124" y="12383"/>
                  </a:lnTo>
                  <a:lnTo>
                    <a:pt x="1343" y="12261"/>
                  </a:lnTo>
                  <a:lnTo>
                    <a:pt x="1612" y="12139"/>
                  </a:lnTo>
                  <a:lnTo>
                    <a:pt x="1881" y="12017"/>
                  </a:lnTo>
                  <a:lnTo>
                    <a:pt x="2198" y="11919"/>
                  </a:lnTo>
                  <a:lnTo>
                    <a:pt x="2540" y="11821"/>
                  </a:lnTo>
                  <a:lnTo>
                    <a:pt x="2907" y="11748"/>
                  </a:lnTo>
                  <a:lnTo>
                    <a:pt x="3297" y="11675"/>
                  </a:lnTo>
                  <a:lnTo>
                    <a:pt x="3712" y="11650"/>
                  </a:lnTo>
                  <a:lnTo>
                    <a:pt x="4152" y="11626"/>
                  </a:lnTo>
                  <a:lnTo>
                    <a:pt x="4738" y="11650"/>
                  </a:lnTo>
                  <a:lnTo>
                    <a:pt x="5300" y="11699"/>
                  </a:lnTo>
                  <a:lnTo>
                    <a:pt x="5788" y="11748"/>
                  </a:lnTo>
                  <a:lnTo>
                    <a:pt x="6252" y="11821"/>
                  </a:lnTo>
                  <a:lnTo>
                    <a:pt x="6668" y="11919"/>
                  </a:lnTo>
                  <a:lnTo>
                    <a:pt x="7034" y="11992"/>
                  </a:lnTo>
                  <a:lnTo>
                    <a:pt x="7596" y="12163"/>
                  </a:lnTo>
                  <a:lnTo>
                    <a:pt x="7767" y="12188"/>
                  </a:lnTo>
                  <a:lnTo>
                    <a:pt x="7938" y="12163"/>
                  </a:lnTo>
                  <a:lnTo>
                    <a:pt x="8084" y="12090"/>
                  </a:lnTo>
                  <a:lnTo>
                    <a:pt x="8182" y="11992"/>
                  </a:lnTo>
                  <a:lnTo>
                    <a:pt x="8255" y="11895"/>
                  </a:lnTo>
                  <a:lnTo>
                    <a:pt x="8304" y="11773"/>
                  </a:lnTo>
                  <a:lnTo>
                    <a:pt x="8328" y="11626"/>
                  </a:lnTo>
                  <a:lnTo>
                    <a:pt x="8328" y="1661"/>
                  </a:lnTo>
                  <a:lnTo>
                    <a:pt x="8304" y="1539"/>
                  </a:lnTo>
                  <a:lnTo>
                    <a:pt x="8280" y="1442"/>
                  </a:lnTo>
                  <a:lnTo>
                    <a:pt x="8206" y="1319"/>
                  </a:lnTo>
                  <a:lnTo>
                    <a:pt x="8133" y="1246"/>
                  </a:lnTo>
                  <a:lnTo>
                    <a:pt x="7987" y="1124"/>
                  </a:lnTo>
                  <a:lnTo>
                    <a:pt x="7816" y="978"/>
                  </a:lnTo>
                  <a:lnTo>
                    <a:pt x="7400" y="758"/>
                  </a:lnTo>
                  <a:lnTo>
                    <a:pt x="6936" y="538"/>
                  </a:lnTo>
                  <a:lnTo>
                    <a:pt x="6423" y="343"/>
                  </a:lnTo>
                  <a:lnTo>
                    <a:pt x="5862" y="196"/>
                  </a:lnTo>
                  <a:lnTo>
                    <a:pt x="5300" y="74"/>
                  </a:lnTo>
                  <a:lnTo>
                    <a:pt x="4738" y="25"/>
                  </a:lnTo>
                  <a:lnTo>
                    <a:pt x="415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718" name="Google Shape;718;p51"/>
          <p:cNvSpPr/>
          <p:nvPr/>
        </p:nvSpPr>
        <p:spPr>
          <a:xfrm>
            <a:off x="2048085" y="950288"/>
            <a:ext cx="350200" cy="348152"/>
          </a:xfrm>
          <a:custGeom>
            <a:avLst/>
            <a:gdLst/>
            <a:ahLst/>
            <a:cxnLst/>
            <a:rect l="l" t="t" r="r" b="b"/>
            <a:pathLst>
              <a:path w="16756" h="16658" extrusionOk="0">
                <a:moveTo>
                  <a:pt x="13287" y="2565"/>
                </a:moveTo>
                <a:lnTo>
                  <a:pt x="13482" y="2590"/>
                </a:lnTo>
                <a:lnTo>
                  <a:pt x="13653" y="2663"/>
                </a:lnTo>
                <a:lnTo>
                  <a:pt x="13800" y="2736"/>
                </a:lnTo>
                <a:lnTo>
                  <a:pt x="13922" y="2858"/>
                </a:lnTo>
                <a:lnTo>
                  <a:pt x="14069" y="3005"/>
                </a:lnTo>
                <a:lnTo>
                  <a:pt x="14142" y="3176"/>
                </a:lnTo>
                <a:lnTo>
                  <a:pt x="14191" y="3371"/>
                </a:lnTo>
                <a:lnTo>
                  <a:pt x="14215" y="3567"/>
                </a:lnTo>
                <a:lnTo>
                  <a:pt x="14191" y="3738"/>
                </a:lnTo>
                <a:lnTo>
                  <a:pt x="14142" y="3884"/>
                </a:lnTo>
                <a:lnTo>
                  <a:pt x="14069" y="4055"/>
                </a:lnTo>
                <a:lnTo>
                  <a:pt x="13922" y="4202"/>
                </a:lnTo>
                <a:lnTo>
                  <a:pt x="13800" y="4348"/>
                </a:lnTo>
                <a:lnTo>
                  <a:pt x="13653" y="4446"/>
                </a:lnTo>
                <a:lnTo>
                  <a:pt x="13482" y="4495"/>
                </a:lnTo>
                <a:lnTo>
                  <a:pt x="13067" y="4495"/>
                </a:lnTo>
                <a:lnTo>
                  <a:pt x="12896" y="4446"/>
                </a:lnTo>
                <a:lnTo>
                  <a:pt x="12725" y="4348"/>
                </a:lnTo>
                <a:lnTo>
                  <a:pt x="12554" y="4202"/>
                </a:lnTo>
                <a:lnTo>
                  <a:pt x="12481" y="4055"/>
                </a:lnTo>
                <a:lnTo>
                  <a:pt x="12408" y="3884"/>
                </a:lnTo>
                <a:lnTo>
                  <a:pt x="12359" y="3738"/>
                </a:lnTo>
                <a:lnTo>
                  <a:pt x="12359" y="3567"/>
                </a:lnTo>
                <a:lnTo>
                  <a:pt x="12359" y="3371"/>
                </a:lnTo>
                <a:lnTo>
                  <a:pt x="12408" y="3176"/>
                </a:lnTo>
                <a:lnTo>
                  <a:pt x="12481" y="3005"/>
                </a:lnTo>
                <a:lnTo>
                  <a:pt x="12554" y="2858"/>
                </a:lnTo>
                <a:lnTo>
                  <a:pt x="12725" y="2736"/>
                </a:lnTo>
                <a:lnTo>
                  <a:pt x="12896" y="2663"/>
                </a:lnTo>
                <a:lnTo>
                  <a:pt x="13067" y="2590"/>
                </a:lnTo>
                <a:lnTo>
                  <a:pt x="13287" y="2565"/>
                </a:lnTo>
                <a:close/>
                <a:moveTo>
                  <a:pt x="10845" y="1"/>
                </a:moveTo>
                <a:lnTo>
                  <a:pt x="10527" y="25"/>
                </a:lnTo>
                <a:lnTo>
                  <a:pt x="10210" y="74"/>
                </a:lnTo>
                <a:lnTo>
                  <a:pt x="9868" y="172"/>
                </a:lnTo>
                <a:lnTo>
                  <a:pt x="9477" y="318"/>
                </a:lnTo>
                <a:lnTo>
                  <a:pt x="9184" y="489"/>
                </a:lnTo>
                <a:lnTo>
                  <a:pt x="8891" y="660"/>
                </a:lnTo>
                <a:lnTo>
                  <a:pt x="8622" y="831"/>
                </a:lnTo>
                <a:lnTo>
                  <a:pt x="8525" y="953"/>
                </a:lnTo>
                <a:lnTo>
                  <a:pt x="8427" y="1051"/>
                </a:lnTo>
                <a:lnTo>
                  <a:pt x="416" y="8866"/>
                </a:lnTo>
                <a:lnTo>
                  <a:pt x="270" y="9086"/>
                </a:lnTo>
                <a:lnTo>
                  <a:pt x="123" y="9355"/>
                </a:lnTo>
                <a:lnTo>
                  <a:pt x="25" y="9624"/>
                </a:lnTo>
                <a:lnTo>
                  <a:pt x="1" y="9746"/>
                </a:lnTo>
                <a:lnTo>
                  <a:pt x="1" y="9917"/>
                </a:lnTo>
                <a:lnTo>
                  <a:pt x="1" y="10039"/>
                </a:lnTo>
                <a:lnTo>
                  <a:pt x="25" y="10136"/>
                </a:lnTo>
                <a:lnTo>
                  <a:pt x="123" y="10381"/>
                </a:lnTo>
                <a:lnTo>
                  <a:pt x="270" y="10625"/>
                </a:lnTo>
                <a:lnTo>
                  <a:pt x="416" y="10869"/>
                </a:lnTo>
                <a:lnTo>
                  <a:pt x="5911" y="16242"/>
                </a:lnTo>
                <a:lnTo>
                  <a:pt x="6009" y="16340"/>
                </a:lnTo>
                <a:lnTo>
                  <a:pt x="6131" y="16438"/>
                </a:lnTo>
                <a:lnTo>
                  <a:pt x="6253" y="16511"/>
                </a:lnTo>
                <a:lnTo>
                  <a:pt x="6400" y="16560"/>
                </a:lnTo>
                <a:lnTo>
                  <a:pt x="6522" y="16609"/>
                </a:lnTo>
                <a:lnTo>
                  <a:pt x="6668" y="16633"/>
                </a:lnTo>
                <a:lnTo>
                  <a:pt x="6961" y="16657"/>
                </a:lnTo>
                <a:lnTo>
                  <a:pt x="7206" y="16633"/>
                </a:lnTo>
                <a:lnTo>
                  <a:pt x="7474" y="16560"/>
                </a:lnTo>
                <a:lnTo>
                  <a:pt x="7596" y="16511"/>
                </a:lnTo>
                <a:lnTo>
                  <a:pt x="7719" y="16438"/>
                </a:lnTo>
                <a:lnTo>
                  <a:pt x="7816" y="16340"/>
                </a:lnTo>
                <a:lnTo>
                  <a:pt x="7914" y="16242"/>
                </a:lnTo>
                <a:lnTo>
                  <a:pt x="15803" y="8427"/>
                </a:lnTo>
                <a:lnTo>
                  <a:pt x="15974" y="8183"/>
                </a:lnTo>
                <a:lnTo>
                  <a:pt x="16169" y="7938"/>
                </a:lnTo>
                <a:lnTo>
                  <a:pt x="16242" y="7792"/>
                </a:lnTo>
                <a:lnTo>
                  <a:pt x="16340" y="7645"/>
                </a:lnTo>
                <a:lnTo>
                  <a:pt x="16389" y="7474"/>
                </a:lnTo>
                <a:lnTo>
                  <a:pt x="16438" y="7279"/>
                </a:lnTo>
                <a:lnTo>
                  <a:pt x="16584" y="6961"/>
                </a:lnTo>
                <a:lnTo>
                  <a:pt x="16682" y="6644"/>
                </a:lnTo>
                <a:lnTo>
                  <a:pt x="16731" y="6326"/>
                </a:lnTo>
                <a:lnTo>
                  <a:pt x="16755" y="6009"/>
                </a:lnTo>
                <a:lnTo>
                  <a:pt x="16755" y="1491"/>
                </a:lnTo>
                <a:lnTo>
                  <a:pt x="16731" y="1173"/>
                </a:lnTo>
                <a:lnTo>
                  <a:pt x="16706" y="1051"/>
                </a:lnTo>
                <a:lnTo>
                  <a:pt x="16657" y="905"/>
                </a:lnTo>
                <a:lnTo>
                  <a:pt x="16609" y="782"/>
                </a:lnTo>
                <a:lnTo>
                  <a:pt x="16535" y="660"/>
                </a:lnTo>
                <a:lnTo>
                  <a:pt x="16438" y="538"/>
                </a:lnTo>
                <a:lnTo>
                  <a:pt x="16340" y="416"/>
                </a:lnTo>
                <a:lnTo>
                  <a:pt x="16144" y="270"/>
                </a:lnTo>
                <a:lnTo>
                  <a:pt x="15900" y="123"/>
                </a:lnTo>
                <a:lnTo>
                  <a:pt x="15632" y="50"/>
                </a:lnTo>
                <a:lnTo>
                  <a:pt x="1550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19" name="Google Shape;719;p51"/>
          <p:cNvSpPr/>
          <p:nvPr/>
        </p:nvSpPr>
        <p:spPr>
          <a:xfrm>
            <a:off x="2612156" y="967656"/>
            <a:ext cx="349155" cy="313437"/>
          </a:xfrm>
          <a:custGeom>
            <a:avLst/>
            <a:gdLst/>
            <a:ahLst/>
            <a:cxnLst/>
            <a:rect l="l" t="t" r="r" b="b"/>
            <a:pathLst>
              <a:path w="16706" h="14997" extrusionOk="0">
                <a:moveTo>
                  <a:pt x="4299" y="0"/>
                </a:moveTo>
                <a:lnTo>
                  <a:pt x="3859" y="25"/>
                </a:lnTo>
                <a:lnTo>
                  <a:pt x="3444" y="74"/>
                </a:lnTo>
                <a:lnTo>
                  <a:pt x="3029" y="196"/>
                </a:lnTo>
                <a:lnTo>
                  <a:pt x="2614" y="342"/>
                </a:lnTo>
                <a:lnTo>
                  <a:pt x="2247" y="513"/>
                </a:lnTo>
                <a:lnTo>
                  <a:pt x="1905" y="733"/>
                </a:lnTo>
                <a:lnTo>
                  <a:pt x="1563" y="977"/>
                </a:lnTo>
                <a:lnTo>
                  <a:pt x="1270" y="1246"/>
                </a:lnTo>
                <a:lnTo>
                  <a:pt x="977" y="1563"/>
                </a:lnTo>
                <a:lnTo>
                  <a:pt x="733" y="1881"/>
                </a:lnTo>
                <a:lnTo>
                  <a:pt x="513" y="2247"/>
                </a:lnTo>
                <a:lnTo>
                  <a:pt x="342" y="2614"/>
                </a:lnTo>
                <a:lnTo>
                  <a:pt x="196" y="3004"/>
                </a:lnTo>
                <a:lnTo>
                  <a:pt x="98" y="3420"/>
                </a:lnTo>
                <a:lnTo>
                  <a:pt x="25" y="3859"/>
                </a:lnTo>
                <a:lnTo>
                  <a:pt x="0" y="4299"/>
                </a:lnTo>
                <a:lnTo>
                  <a:pt x="0" y="4592"/>
                </a:lnTo>
                <a:lnTo>
                  <a:pt x="25" y="4885"/>
                </a:lnTo>
                <a:lnTo>
                  <a:pt x="122" y="5447"/>
                </a:lnTo>
                <a:lnTo>
                  <a:pt x="245" y="6008"/>
                </a:lnTo>
                <a:lnTo>
                  <a:pt x="440" y="6546"/>
                </a:lnTo>
                <a:lnTo>
                  <a:pt x="660" y="7059"/>
                </a:lnTo>
                <a:lnTo>
                  <a:pt x="928" y="7547"/>
                </a:lnTo>
                <a:lnTo>
                  <a:pt x="1197" y="8011"/>
                </a:lnTo>
                <a:lnTo>
                  <a:pt x="1515" y="8475"/>
                </a:lnTo>
                <a:lnTo>
                  <a:pt x="1856" y="8915"/>
                </a:lnTo>
                <a:lnTo>
                  <a:pt x="2198" y="9330"/>
                </a:lnTo>
                <a:lnTo>
                  <a:pt x="2565" y="9745"/>
                </a:lnTo>
                <a:lnTo>
                  <a:pt x="2931" y="10136"/>
                </a:lnTo>
                <a:lnTo>
                  <a:pt x="3639" y="10869"/>
                </a:lnTo>
                <a:lnTo>
                  <a:pt x="4299" y="11528"/>
                </a:lnTo>
                <a:lnTo>
                  <a:pt x="4861" y="12065"/>
                </a:lnTo>
                <a:lnTo>
                  <a:pt x="5496" y="12627"/>
                </a:lnTo>
                <a:lnTo>
                  <a:pt x="6839" y="13775"/>
                </a:lnTo>
                <a:lnTo>
                  <a:pt x="7913" y="14654"/>
                </a:lnTo>
                <a:lnTo>
                  <a:pt x="8353" y="14996"/>
                </a:lnTo>
                <a:lnTo>
                  <a:pt x="8793" y="14654"/>
                </a:lnTo>
                <a:lnTo>
                  <a:pt x="9843" y="13799"/>
                </a:lnTo>
                <a:lnTo>
                  <a:pt x="11186" y="12651"/>
                </a:lnTo>
                <a:lnTo>
                  <a:pt x="11821" y="12090"/>
                </a:lnTo>
                <a:lnTo>
                  <a:pt x="12407" y="11528"/>
                </a:lnTo>
                <a:lnTo>
                  <a:pt x="13067" y="10869"/>
                </a:lnTo>
                <a:lnTo>
                  <a:pt x="13775" y="10136"/>
                </a:lnTo>
                <a:lnTo>
                  <a:pt x="14141" y="9745"/>
                </a:lnTo>
                <a:lnTo>
                  <a:pt x="14508" y="9330"/>
                </a:lnTo>
                <a:lnTo>
                  <a:pt x="14850" y="8915"/>
                </a:lnTo>
                <a:lnTo>
                  <a:pt x="15191" y="8475"/>
                </a:lnTo>
                <a:lnTo>
                  <a:pt x="15509" y="8011"/>
                </a:lnTo>
                <a:lnTo>
                  <a:pt x="15778" y="7547"/>
                </a:lnTo>
                <a:lnTo>
                  <a:pt x="16046" y="7059"/>
                </a:lnTo>
                <a:lnTo>
                  <a:pt x="16266" y="6546"/>
                </a:lnTo>
                <a:lnTo>
                  <a:pt x="16461" y="6008"/>
                </a:lnTo>
                <a:lnTo>
                  <a:pt x="16584" y="5447"/>
                </a:lnTo>
                <a:lnTo>
                  <a:pt x="16681" y="4885"/>
                </a:lnTo>
                <a:lnTo>
                  <a:pt x="16706" y="4592"/>
                </a:lnTo>
                <a:lnTo>
                  <a:pt x="16706" y="4299"/>
                </a:lnTo>
                <a:lnTo>
                  <a:pt x="16681" y="3859"/>
                </a:lnTo>
                <a:lnTo>
                  <a:pt x="16608" y="3420"/>
                </a:lnTo>
                <a:lnTo>
                  <a:pt x="16510" y="3004"/>
                </a:lnTo>
                <a:lnTo>
                  <a:pt x="16364" y="2614"/>
                </a:lnTo>
                <a:lnTo>
                  <a:pt x="16193" y="2247"/>
                </a:lnTo>
                <a:lnTo>
                  <a:pt x="15973" y="1881"/>
                </a:lnTo>
                <a:lnTo>
                  <a:pt x="15729" y="1563"/>
                </a:lnTo>
                <a:lnTo>
                  <a:pt x="15436" y="1246"/>
                </a:lnTo>
                <a:lnTo>
                  <a:pt x="15143" y="977"/>
                </a:lnTo>
                <a:lnTo>
                  <a:pt x="14801" y="733"/>
                </a:lnTo>
                <a:lnTo>
                  <a:pt x="14459" y="513"/>
                </a:lnTo>
                <a:lnTo>
                  <a:pt x="14092" y="342"/>
                </a:lnTo>
                <a:lnTo>
                  <a:pt x="13677" y="196"/>
                </a:lnTo>
                <a:lnTo>
                  <a:pt x="13262" y="74"/>
                </a:lnTo>
                <a:lnTo>
                  <a:pt x="12847" y="25"/>
                </a:lnTo>
                <a:lnTo>
                  <a:pt x="12407" y="0"/>
                </a:lnTo>
                <a:lnTo>
                  <a:pt x="12065" y="0"/>
                </a:lnTo>
                <a:lnTo>
                  <a:pt x="11723" y="49"/>
                </a:lnTo>
                <a:lnTo>
                  <a:pt x="11381" y="122"/>
                </a:lnTo>
                <a:lnTo>
                  <a:pt x="11064" y="196"/>
                </a:lnTo>
                <a:lnTo>
                  <a:pt x="10746" y="318"/>
                </a:lnTo>
                <a:lnTo>
                  <a:pt x="10453" y="464"/>
                </a:lnTo>
                <a:lnTo>
                  <a:pt x="10160" y="611"/>
                </a:lnTo>
                <a:lnTo>
                  <a:pt x="9892" y="806"/>
                </a:lnTo>
                <a:lnTo>
                  <a:pt x="9647" y="1002"/>
                </a:lnTo>
                <a:lnTo>
                  <a:pt x="9403" y="1221"/>
                </a:lnTo>
                <a:lnTo>
                  <a:pt x="9183" y="1466"/>
                </a:lnTo>
                <a:lnTo>
                  <a:pt x="8964" y="1710"/>
                </a:lnTo>
                <a:lnTo>
                  <a:pt x="8793" y="1979"/>
                </a:lnTo>
                <a:lnTo>
                  <a:pt x="8622" y="2272"/>
                </a:lnTo>
                <a:lnTo>
                  <a:pt x="8475" y="2565"/>
                </a:lnTo>
                <a:lnTo>
                  <a:pt x="8353" y="2858"/>
                </a:lnTo>
                <a:lnTo>
                  <a:pt x="8231" y="2565"/>
                </a:lnTo>
                <a:lnTo>
                  <a:pt x="8084" y="2272"/>
                </a:lnTo>
                <a:lnTo>
                  <a:pt x="7913" y="1979"/>
                </a:lnTo>
                <a:lnTo>
                  <a:pt x="7742" y="1710"/>
                </a:lnTo>
                <a:lnTo>
                  <a:pt x="7523" y="1466"/>
                </a:lnTo>
                <a:lnTo>
                  <a:pt x="7303" y="1221"/>
                </a:lnTo>
                <a:lnTo>
                  <a:pt x="7059" y="1002"/>
                </a:lnTo>
                <a:lnTo>
                  <a:pt x="6814" y="806"/>
                </a:lnTo>
                <a:lnTo>
                  <a:pt x="6546" y="611"/>
                </a:lnTo>
                <a:lnTo>
                  <a:pt x="6253" y="464"/>
                </a:lnTo>
                <a:lnTo>
                  <a:pt x="5960" y="318"/>
                </a:lnTo>
                <a:lnTo>
                  <a:pt x="5642" y="196"/>
                </a:lnTo>
                <a:lnTo>
                  <a:pt x="5325" y="122"/>
                </a:lnTo>
                <a:lnTo>
                  <a:pt x="4983" y="49"/>
                </a:lnTo>
                <a:lnTo>
                  <a:pt x="464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20" name="Google Shape;720;p51"/>
          <p:cNvSpPr/>
          <p:nvPr/>
        </p:nvSpPr>
        <p:spPr>
          <a:xfrm>
            <a:off x="3180804" y="970206"/>
            <a:ext cx="338956" cy="308317"/>
          </a:xfrm>
          <a:custGeom>
            <a:avLst/>
            <a:gdLst/>
            <a:ahLst/>
            <a:cxnLst/>
            <a:rect l="l" t="t" r="r" b="b"/>
            <a:pathLst>
              <a:path w="16218" h="14752" extrusionOk="0">
                <a:moveTo>
                  <a:pt x="7694" y="0"/>
                </a:moveTo>
                <a:lnTo>
                  <a:pt x="7279" y="25"/>
                </a:lnTo>
                <a:lnTo>
                  <a:pt x="6863" y="74"/>
                </a:lnTo>
                <a:lnTo>
                  <a:pt x="6473" y="123"/>
                </a:lnTo>
                <a:lnTo>
                  <a:pt x="6082" y="196"/>
                </a:lnTo>
                <a:lnTo>
                  <a:pt x="5691" y="293"/>
                </a:lnTo>
                <a:lnTo>
                  <a:pt x="5325" y="416"/>
                </a:lnTo>
                <a:lnTo>
                  <a:pt x="4958" y="538"/>
                </a:lnTo>
                <a:lnTo>
                  <a:pt x="4592" y="660"/>
                </a:lnTo>
                <a:lnTo>
                  <a:pt x="4250" y="831"/>
                </a:lnTo>
                <a:lnTo>
                  <a:pt x="3908" y="977"/>
                </a:lnTo>
                <a:lnTo>
                  <a:pt x="3566" y="1173"/>
                </a:lnTo>
                <a:lnTo>
                  <a:pt x="3249" y="1368"/>
                </a:lnTo>
                <a:lnTo>
                  <a:pt x="2956" y="1563"/>
                </a:lnTo>
                <a:lnTo>
                  <a:pt x="2663" y="1783"/>
                </a:lnTo>
                <a:lnTo>
                  <a:pt x="2370" y="2003"/>
                </a:lnTo>
                <a:lnTo>
                  <a:pt x="2101" y="2247"/>
                </a:lnTo>
                <a:lnTo>
                  <a:pt x="1857" y="2492"/>
                </a:lnTo>
                <a:lnTo>
                  <a:pt x="1612" y="2760"/>
                </a:lnTo>
                <a:lnTo>
                  <a:pt x="1393" y="3029"/>
                </a:lnTo>
                <a:lnTo>
                  <a:pt x="1173" y="3298"/>
                </a:lnTo>
                <a:lnTo>
                  <a:pt x="977" y="3591"/>
                </a:lnTo>
                <a:lnTo>
                  <a:pt x="807" y="3884"/>
                </a:lnTo>
                <a:lnTo>
                  <a:pt x="636" y="4201"/>
                </a:lnTo>
                <a:lnTo>
                  <a:pt x="489" y="4519"/>
                </a:lnTo>
                <a:lnTo>
                  <a:pt x="367" y="4836"/>
                </a:lnTo>
                <a:lnTo>
                  <a:pt x="245" y="5154"/>
                </a:lnTo>
                <a:lnTo>
                  <a:pt x="172" y="5496"/>
                </a:lnTo>
                <a:lnTo>
                  <a:pt x="98" y="5838"/>
                </a:lnTo>
                <a:lnTo>
                  <a:pt x="49" y="6179"/>
                </a:lnTo>
                <a:lnTo>
                  <a:pt x="1" y="6521"/>
                </a:lnTo>
                <a:lnTo>
                  <a:pt x="1" y="6888"/>
                </a:lnTo>
                <a:lnTo>
                  <a:pt x="1" y="7254"/>
                </a:lnTo>
                <a:lnTo>
                  <a:pt x="49" y="7645"/>
                </a:lnTo>
                <a:lnTo>
                  <a:pt x="98" y="8011"/>
                </a:lnTo>
                <a:lnTo>
                  <a:pt x="196" y="8353"/>
                </a:lnTo>
                <a:lnTo>
                  <a:pt x="294" y="8719"/>
                </a:lnTo>
                <a:lnTo>
                  <a:pt x="416" y="9061"/>
                </a:lnTo>
                <a:lnTo>
                  <a:pt x="562" y="9403"/>
                </a:lnTo>
                <a:lnTo>
                  <a:pt x="733" y="9745"/>
                </a:lnTo>
                <a:lnTo>
                  <a:pt x="904" y="10063"/>
                </a:lnTo>
                <a:lnTo>
                  <a:pt x="1100" y="10356"/>
                </a:lnTo>
                <a:lnTo>
                  <a:pt x="1344" y="10673"/>
                </a:lnTo>
                <a:lnTo>
                  <a:pt x="1564" y="10966"/>
                </a:lnTo>
                <a:lnTo>
                  <a:pt x="1832" y="11235"/>
                </a:lnTo>
                <a:lnTo>
                  <a:pt x="2101" y="11504"/>
                </a:lnTo>
                <a:lnTo>
                  <a:pt x="2394" y="11772"/>
                </a:lnTo>
                <a:lnTo>
                  <a:pt x="2687" y="12017"/>
                </a:lnTo>
                <a:lnTo>
                  <a:pt x="2492" y="12383"/>
                </a:lnTo>
                <a:lnTo>
                  <a:pt x="2272" y="12749"/>
                </a:lnTo>
                <a:lnTo>
                  <a:pt x="2028" y="13140"/>
                </a:lnTo>
                <a:lnTo>
                  <a:pt x="1710" y="13506"/>
                </a:lnTo>
                <a:lnTo>
                  <a:pt x="1368" y="13873"/>
                </a:lnTo>
                <a:lnTo>
                  <a:pt x="1173" y="14044"/>
                </a:lnTo>
                <a:lnTo>
                  <a:pt x="953" y="14190"/>
                </a:lnTo>
                <a:lnTo>
                  <a:pt x="733" y="14337"/>
                </a:lnTo>
                <a:lnTo>
                  <a:pt x="513" y="14483"/>
                </a:lnTo>
                <a:lnTo>
                  <a:pt x="269" y="14581"/>
                </a:lnTo>
                <a:lnTo>
                  <a:pt x="1" y="14703"/>
                </a:lnTo>
                <a:lnTo>
                  <a:pt x="123" y="14703"/>
                </a:lnTo>
                <a:lnTo>
                  <a:pt x="489" y="14752"/>
                </a:lnTo>
                <a:lnTo>
                  <a:pt x="1368" y="14752"/>
                </a:lnTo>
                <a:lnTo>
                  <a:pt x="1710" y="14728"/>
                </a:lnTo>
                <a:lnTo>
                  <a:pt x="2101" y="14654"/>
                </a:lnTo>
                <a:lnTo>
                  <a:pt x="2492" y="14581"/>
                </a:lnTo>
                <a:lnTo>
                  <a:pt x="2907" y="14459"/>
                </a:lnTo>
                <a:lnTo>
                  <a:pt x="3322" y="14312"/>
                </a:lnTo>
                <a:lnTo>
                  <a:pt x="3762" y="14117"/>
                </a:lnTo>
                <a:lnTo>
                  <a:pt x="4177" y="13873"/>
                </a:lnTo>
                <a:lnTo>
                  <a:pt x="4592" y="13604"/>
                </a:lnTo>
                <a:lnTo>
                  <a:pt x="4983" y="13238"/>
                </a:lnTo>
                <a:lnTo>
                  <a:pt x="5349" y="13360"/>
                </a:lnTo>
                <a:lnTo>
                  <a:pt x="5716" y="13482"/>
                </a:lnTo>
                <a:lnTo>
                  <a:pt x="6106" y="13555"/>
                </a:lnTo>
                <a:lnTo>
                  <a:pt x="6497" y="13628"/>
                </a:lnTo>
                <a:lnTo>
                  <a:pt x="6888" y="13702"/>
                </a:lnTo>
                <a:lnTo>
                  <a:pt x="7279" y="13751"/>
                </a:lnTo>
                <a:lnTo>
                  <a:pt x="7694" y="13775"/>
                </a:lnTo>
                <a:lnTo>
                  <a:pt x="8524" y="13775"/>
                </a:lnTo>
                <a:lnTo>
                  <a:pt x="8939" y="13751"/>
                </a:lnTo>
                <a:lnTo>
                  <a:pt x="9355" y="13702"/>
                </a:lnTo>
                <a:lnTo>
                  <a:pt x="9745" y="13628"/>
                </a:lnTo>
                <a:lnTo>
                  <a:pt x="10136" y="13555"/>
                </a:lnTo>
                <a:lnTo>
                  <a:pt x="10527" y="13458"/>
                </a:lnTo>
                <a:lnTo>
                  <a:pt x="10893" y="13360"/>
                </a:lnTo>
                <a:lnTo>
                  <a:pt x="11260" y="13238"/>
                </a:lnTo>
                <a:lnTo>
                  <a:pt x="11626" y="13091"/>
                </a:lnTo>
                <a:lnTo>
                  <a:pt x="11968" y="12945"/>
                </a:lnTo>
                <a:lnTo>
                  <a:pt x="12310" y="12774"/>
                </a:lnTo>
                <a:lnTo>
                  <a:pt x="12652" y="12603"/>
                </a:lnTo>
                <a:lnTo>
                  <a:pt x="12969" y="12407"/>
                </a:lnTo>
                <a:lnTo>
                  <a:pt x="13262" y="12212"/>
                </a:lnTo>
                <a:lnTo>
                  <a:pt x="13555" y="11992"/>
                </a:lnTo>
                <a:lnTo>
                  <a:pt x="13848" y="11748"/>
                </a:lnTo>
                <a:lnTo>
                  <a:pt x="14117" y="11528"/>
                </a:lnTo>
                <a:lnTo>
                  <a:pt x="14361" y="11259"/>
                </a:lnTo>
                <a:lnTo>
                  <a:pt x="14606" y="11015"/>
                </a:lnTo>
                <a:lnTo>
                  <a:pt x="14825" y="10747"/>
                </a:lnTo>
                <a:lnTo>
                  <a:pt x="15045" y="10453"/>
                </a:lnTo>
                <a:lnTo>
                  <a:pt x="15241" y="10160"/>
                </a:lnTo>
                <a:lnTo>
                  <a:pt x="15412" y="9867"/>
                </a:lnTo>
                <a:lnTo>
                  <a:pt x="15582" y="9574"/>
                </a:lnTo>
                <a:lnTo>
                  <a:pt x="15729" y="9257"/>
                </a:lnTo>
                <a:lnTo>
                  <a:pt x="15851" y="8939"/>
                </a:lnTo>
                <a:lnTo>
                  <a:pt x="15973" y="8597"/>
                </a:lnTo>
                <a:lnTo>
                  <a:pt x="16047" y="8280"/>
                </a:lnTo>
                <a:lnTo>
                  <a:pt x="16120" y="7938"/>
                </a:lnTo>
                <a:lnTo>
                  <a:pt x="16169" y="7596"/>
                </a:lnTo>
                <a:lnTo>
                  <a:pt x="16217" y="7230"/>
                </a:lnTo>
                <a:lnTo>
                  <a:pt x="16217" y="6888"/>
                </a:lnTo>
                <a:lnTo>
                  <a:pt x="16217" y="6521"/>
                </a:lnTo>
                <a:lnTo>
                  <a:pt x="16169" y="6179"/>
                </a:lnTo>
                <a:lnTo>
                  <a:pt x="16120" y="5838"/>
                </a:lnTo>
                <a:lnTo>
                  <a:pt x="16047" y="5496"/>
                </a:lnTo>
                <a:lnTo>
                  <a:pt x="15973" y="5154"/>
                </a:lnTo>
                <a:lnTo>
                  <a:pt x="15851" y="4836"/>
                </a:lnTo>
                <a:lnTo>
                  <a:pt x="15729" y="4519"/>
                </a:lnTo>
                <a:lnTo>
                  <a:pt x="15582" y="4201"/>
                </a:lnTo>
                <a:lnTo>
                  <a:pt x="15412" y="3884"/>
                </a:lnTo>
                <a:lnTo>
                  <a:pt x="15241" y="3591"/>
                </a:lnTo>
                <a:lnTo>
                  <a:pt x="15045" y="3298"/>
                </a:lnTo>
                <a:lnTo>
                  <a:pt x="14825" y="3029"/>
                </a:lnTo>
                <a:lnTo>
                  <a:pt x="14606" y="2760"/>
                </a:lnTo>
                <a:lnTo>
                  <a:pt x="14361" y="2492"/>
                </a:lnTo>
                <a:lnTo>
                  <a:pt x="14117" y="2247"/>
                </a:lnTo>
                <a:lnTo>
                  <a:pt x="13848" y="2003"/>
                </a:lnTo>
                <a:lnTo>
                  <a:pt x="13555" y="1783"/>
                </a:lnTo>
                <a:lnTo>
                  <a:pt x="13262" y="1563"/>
                </a:lnTo>
                <a:lnTo>
                  <a:pt x="12969" y="1368"/>
                </a:lnTo>
                <a:lnTo>
                  <a:pt x="12652" y="1173"/>
                </a:lnTo>
                <a:lnTo>
                  <a:pt x="12310" y="977"/>
                </a:lnTo>
                <a:lnTo>
                  <a:pt x="11968" y="831"/>
                </a:lnTo>
                <a:lnTo>
                  <a:pt x="11626" y="660"/>
                </a:lnTo>
                <a:lnTo>
                  <a:pt x="11260" y="538"/>
                </a:lnTo>
                <a:lnTo>
                  <a:pt x="10893" y="416"/>
                </a:lnTo>
                <a:lnTo>
                  <a:pt x="10527" y="293"/>
                </a:lnTo>
                <a:lnTo>
                  <a:pt x="10136" y="196"/>
                </a:lnTo>
                <a:lnTo>
                  <a:pt x="9745" y="123"/>
                </a:lnTo>
                <a:lnTo>
                  <a:pt x="9355" y="74"/>
                </a:lnTo>
                <a:lnTo>
                  <a:pt x="8939" y="25"/>
                </a:lnTo>
                <a:lnTo>
                  <a:pt x="852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21" name="Google Shape;721;p51"/>
          <p:cNvSpPr/>
          <p:nvPr/>
        </p:nvSpPr>
        <p:spPr>
          <a:xfrm>
            <a:off x="3755576" y="973258"/>
            <a:ext cx="316510" cy="302214"/>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722" name="Google Shape;722;p51"/>
          <p:cNvGrpSpPr/>
          <p:nvPr/>
        </p:nvGrpSpPr>
        <p:grpSpPr>
          <a:xfrm>
            <a:off x="4302631" y="952827"/>
            <a:ext cx="349155" cy="349657"/>
            <a:chOff x="5302225" y="968375"/>
            <a:chExt cx="417650" cy="418250"/>
          </a:xfrm>
        </p:grpSpPr>
        <p:sp>
          <p:nvSpPr>
            <p:cNvPr id="723" name="Google Shape;723;p51"/>
            <p:cNvSpPr/>
            <p:nvPr/>
          </p:nvSpPr>
          <p:spPr>
            <a:xfrm>
              <a:off x="5333350" y="991575"/>
              <a:ext cx="152075" cy="155100"/>
            </a:xfrm>
            <a:custGeom>
              <a:avLst/>
              <a:gdLst/>
              <a:ahLst/>
              <a:cxnLst/>
              <a:rect l="l" t="t" r="r" b="b"/>
              <a:pathLst>
                <a:path w="6083" h="6204" extrusionOk="0">
                  <a:moveTo>
                    <a:pt x="2541" y="0"/>
                  </a:moveTo>
                  <a:lnTo>
                    <a:pt x="2468" y="25"/>
                  </a:lnTo>
                  <a:lnTo>
                    <a:pt x="2443" y="147"/>
                  </a:lnTo>
                  <a:lnTo>
                    <a:pt x="2101" y="1807"/>
                  </a:lnTo>
                  <a:lnTo>
                    <a:pt x="2052" y="1930"/>
                  </a:lnTo>
                  <a:lnTo>
                    <a:pt x="1979" y="2052"/>
                  </a:lnTo>
                  <a:lnTo>
                    <a:pt x="1857" y="2174"/>
                  </a:lnTo>
                  <a:lnTo>
                    <a:pt x="1735" y="2223"/>
                  </a:lnTo>
                  <a:lnTo>
                    <a:pt x="123" y="2760"/>
                  </a:lnTo>
                  <a:lnTo>
                    <a:pt x="25" y="2833"/>
                  </a:lnTo>
                  <a:lnTo>
                    <a:pt x="1" y="2882"/>
                  </a:lnTo>
                  <a:lnTo>
                    <a:pt x="25" y="2955"/>
                  </a:lnTo>
                  <a:lnTo>
                    <a:pt x="99" y="3029"/>
                  </a:lnTo>
                  <a:lnTo>
                    <a:pt x="1588" y="3859"/>
                  </a:lnTo>
                  <a:lnTo>
                    <a:pt x="1711" y="3932"/>
                  </a:lnTo>
                  <a:lnTo>
                    <a:pt x="1808" y="4054"/>
                  </a:lnTo>
                  <a:lnTo>
                    <a:pt x="1857" y="4201"/>
                  </a:lnTo>
                  <a:lnTo>
                    <a:pt x="1882" y="4323"/>
                  </a:lnTo>
                  <a:lnTo>
                    <a:pt x="1906" y="6033"/>
                  </a:lnTo>
                  <a:lnTo>
                    <a:pt x="1930" y="6130"/>
                  </a:lnTo>
                  <a:lnTo>
                    <a:pt x="1979" y="6204"/>
                  </a:lnTo>
                  <a:lnTo>
                    <a:pt x="2052" y="6204"/>
                  </a:lnTo>
                  <a:lnTo>
                    <a:pt x="2126" y="6130"/>
                  </a:lnTo>
                  <a:lnTo>
                    <a:pt x="3371" y="4982"/>
                  </a:lnTo>
                  <a:lnTo>
                    <a:pt x="3493" y="4885"/>
                  </a:lnTo>
                  <a:lnTo>
                    <a:pt x="3640" y="4836"/>
                  </a:lnTo>
                  <a:lnTo>
                    <a:pt x="3787" y="4836"/>
                  </a:lnTo>
                  <a:lnTo>
                    <a:pt x="3933" y="4860"/>
                  </a:lnTo>
                  <a:lnTo>
                    <a:pt x="5545" y="5349"/>
                  </a:lnTo>
                  <a:lnTo>
                    <a:pt x="5667" y="5373"/>
                  </a:lnTo>
                  <a:lnTo>
                    <a:pt x="5716" y="5349"/>
                  </a:lnTo>
                  <a:lnTo>
                    <a:pt x="5740" y="5275"/>
                  </a:lnTo>
                  <a:lnTo>
                    <a:pt x="5716" y="5178"/>
                  </a:lnTo>
                  <a:lnTo>
                    <a:pt x="5008" y="3615"/>
                  </a:lnTo>
                  <a:lnTo>
                    <a:pt x="4959" y="3493"/>
                  </a:lnTo>
                  <a:lnTo>
                    <a:pt x="4959" y="3346"/>
                  </a:lnTo>
                  <a:lnTo>
                    <a:pt x="4983" y="3200"/>
                  </a:lnTo>
                  <a:lnTo>
                    <a:pt x="5057" y="3077"/>
                  </a:lnTo>
                  <a:lnTo>
                    <a:pt x="6033" y="1685"/>
                  </a:lnTo>
                  <a:lnTo>
                    <a:pt x="6082" y="1588"/>
                  </a:lnTo>
                  <a:lnTo>
                    <a:pt x="6082" y="1514"/>
                  </a:lnTo>
                  <a:lnTo>
                    <a:pt x="6009" y="1465"/>
                  </a:lnTo>
                  <a:lnTo>
                    <a:pt x="5911" y="1465"/>
                  </a:lnTo>
                  <a:lnTo>
                    <a:pt x="4202" y="1661"/>
                  </a:lnTo>
                  <a:lnTo>
                    <a:pt x="4080" y="1661"/>
                  </a:lnTo>
                  <a:lnTo>
                    <a:pt x="3933" y="1612"/>
                  </a:lnTo>
                  <a:lnTo>
                    <a:pt x="3811" y="1539"/>
                  </a:lnTo>
                  <a:lnTo>
                    <a:pt x="3713" y="1441"/>
                  </a:lnTo>
                  <a:lnTo>
                    <a:pt x="2687" y="73"/>
                  </a:lnTo>
                  <a:lnTo>
                    <a:pt x="261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24" name="Google Shape;724;p51"/>
            <p:cNvSpPr/>
            <p:nvPr/>
          </p:nvSpPr>
          <p:spPr>
            <a:xfrm>
              <a:off x="5302225" y="968375"/>
              <a:ext cx="417650" cy="418250"/>
            </a:xfrm>
            <a:custGeom>
              <a:avLst/>
              <a:gdLst/>
              <a:ahLst/>
              <a:cxnLst/>
              <a:rect l="l" t="t" r="r" b="b"/>
              <a:pathLst>
                <a:path w="16706" h="16730" extrusionOk="0">
                  <a:moveTo>
                    <a:pt x="10331" y="0"/>
                  </a:moveTo>
                  <a:lnTo>
                    <a:pt x="10747" y="513"/>
                  </a:lnTo>
                  <a:lnTo>
                    <a:pt x="10942" y="782"/>
                  </a:lnTo>
                  <a:lnTo>
                    <a:pt x="11137" y="1050"/>
                  </a:lnTo>
                  <a:lnTo>
                    <a:pt x="11284" y="1343"/>
                  </a:lnTo>
                  <a:lnTo>
                    <a:pt x="11455" y="1636"/>
                  </a:lnTo>
                  <a:lnTo>
                    <a:pt x="11577" y="1929"/>
                  </a:lnTo>
                  <a:lnTo>
                    <a:pt x="11723" y="2223"/>
                  </a:lnTo>
                  <a:lnTo>
                    <a:pt x="11821" y="2540"/>
                  </a:lnTo>
                  <a:lnTo>
                    <a:pt x="11919" y="2858"/>
                  </a:lnTo>
                  <a:lnTo>
                    <a:pt x="12017" y="3199"/>
                  </a:lnTo>
                  <a:lnTo>
                    <a:pt x="12090" y="3517"/>
                  </a:lnTo>
                  <a:lnTo>
                    <a:pt x="12139" y="3859"/>
                  </a:lnTo>
                  <a:lnTo>
                    <a:pt x="12187" y="4201"/>
                  </a:lnTo>
                  <a:lnTo>
                    <a:pt x="12212" y="4543"/>
                  </a:lnTo>
                  <a:lnTo>
                    <a:pt x="12212" y="4909"/>
                  </a:lnTo>
                  <a:lnTo>
                    <a:pt x="12212" y="5275"/>
                  </a:lnTo>
                  <a:lnTo>
                    <a:pt x="12187" y="5642"/>
                  </a:lnTo>
                  <a:lnTo>
                    <a:pt x="12139" y="6008"/>
                  </a:lnTo>
                  <a:lnTo>
                    <a:pt x="12065" y="6374"/>
                  </a:lnTo>
                  <a:lnTo>
                    <a:pt x="11992" y="6741"/>
                  </a:lnTo>
                  <a:lnTo>
                    <a:pt x="11894" y="7083"/>
                  </a:lnTo>
                  <a:lnTo>
                    <a:pt x="11772" y="7425"/>
                  </a:lnTo>
                  <a:lnTo>
                    <a:pt x="11650" y="7742"/>
                  </a:lnTo>
                  <a:lnTo>
                    <a:pt x="11504" y="8084"/>
                  </a:lnTo>
                  <a:lnTo>
                    <a:pt x="11333" y="8402"/>
                  </a:lnTo>
                  <a:lnTo>
                    <a:pt x="11162" y="8695"/>
                  </a:lnTo>
                  <a:lnTo>
                    <a:pt x="10966" y="8988"/>
                  </a:lnTo>
                  <a:lnTo>
                    <a:pt x="10771" y="9281"/>
                  </a:lnTo>
                  <a:lnTo>
                    <a:pt x="10551" y="9549"/>
                  </a:lnTo>
                  <a:lnTo>
                    <a:pt x="10307" y="9818"/>
                  </a:lnTo>
                  <a:lnTo>
                    <a:pt x="10063" y="10087"/>
                  </a:lnTo>
                  <a:lnTo>
                    <a:pt x="9818" y="10331"/>
                  </a:lnTo>
                  <a:lnTo>
                    <a:pt x="9550" y="10551"/>
                  </a:lnTo>
                  <a:lnTo>
                    <a:pt x="9281" y="10771"/>
                  </a:lnTo>
                  <a:lnTo>
                    <a:pt x="8988" y="10966"/>
                  </a:lnTo>
                  <a:lnTo>
                    <a:pt x="8695" y="11161"/>
                  </a:lnTo>
                  <a:lnTo>
                    <a:pt x="8377" y="11332"/>
                  </a:lnTo>
                  <a:lnTo>
                    <a:pt x="8060" y="11503"/>
                  </a:lnTo>
                  <a:lnTo>
                    <a:pt x="7742" y="11650"/>
                  </a:lnTo>
                  <a:lnTo>
                    <a:pt x="7401" y="11772"/>
                  </a:lnTo>
                  <a:lnTo>
                    <a:pt x="7059" y="11894"/>
                  </a:lnTo>
                  <a:lnTo>
                    <a:pt x="6717" y="11992"/>
                  </a:lnTo>
                  <a:lnTo>
                    <a:pt x="6375" y="12065"/>
                  </a:lnTo>
                  <a:lnTo>
                    <a:pt x="6008" y="12138"/>
                  </a:lnTo>
                  <a:lnTo>
                    <a:pt x="5642" y="12187"/>
                  </a:lnTo>
                  <a:lnTo>
                    <a:pt x="5276" y="12212"/>
                  </a:lnTo>
                  <a:lnTo>
                    <a:pt x="4885" y="12236"/>
                  </a:lnTo>
                  <a:lnTo>
                    <a:pt x="4543" y="12212"/>
                  </a:lnTo>
                  <a:lnTo>
                    <a:pt x="4201" y="12187"/>
                  </a:lnTo>
                  <a:lnTo>
                    <a:pt x="3859" y="12163"/>
                  </a:lnTo>
                  <a:lnTo>
                    <a:pt x="3517" y="12089"/>
                  </a:lnTo>
                  <a:lnTo>
                    <a:pt x="3175" y="12016"/>
                  </a:lnTo>
                  <a:lnTo>
                    <a:pt x="2858" y="11943"/>
                  </a:lnTo>
                  <a:lnTo>
                    <a:pt x="2540" y="11845"/>
                  </a:lnTo>
                  <a:lnTo>
                    <a:pt x="2223" y="11723"/>
                  </a:lnTo>
                  <a:lnTo>
                    <a:pt x="1905" y="11601"/>
                  </a:lnTo>
                  <a:lnTo>
                    <a:pt x="1612" y="11454"/>
                  </a:lnTo>
                  <a:lnTo>
                    <a:pt x="1319" y="11308"/>
                  </a:lnTo>
                  <a:lnTo>
                    <a:pt x="1051" y="11137"/>
                  </a:lnTo>
                  <a:lnTo>
                    <a:pt x="757" y="10966"/>
                  </a:lnTo>
                  <a:lnTo>
                    <a:pt x="489" y="10771"/>
                  </a:lnTo>
                  <a:lnTo>
                    <a:pt x="0" y="10355"/>
                  </a:lnTo>
                  <a:lnTo>
                    <a:pt x="98" y="10697"/>
                  </a:lnTo>
                  <a:lnTo>
                    <a:pt x="196" y="11015"/>
                  </a:lnTo>
                  <a:lnTo>
                    <a:pt x="464" y="11674"/>
                  </a:lnTo>
                  <a:lnTo>
                    <a:pt x="757" y="12309"/>
                  </a:lnTo>
                  <a:lnTo>
                    <a:pt x="1124" y="12895"/>
                  </a:lnTo>
                  <a:lnTo>
                    <a:pt x="1515" y="13457"/>
                  </a:lnTo>
                  <a:lnTo>
                    <a:pt x="1979" y="13970"/>
                  </a:lnTo>
                  <a:lnTo>
                    <a:pt x="2443" y="14458"/>
                  </a:lnTo>
                  <a:lnTo>
                    <a:pt x="2980" y="14898"/>
                  </a:lnTo>
                  <a:lnTo>
                    <a:pt x="3542" y="15313"/>
                  </a:lnTo>
                  <a:lnTo>
                    <a:pt x="4128" y="15680"/>
                  </a:lnTo>
                  <a:lnTo>
                    <a:pt x="4738" y="15973"/>
                  </a:lnTo>
                  <a:lnTo>
                    <a:pt x="5398" y="16241"/>
                  </a:lnTo>
                  <a:lnTo>
                    <a:pt x="5740" y="16339"/>
                  </a:lnTo>
                  <a:lnTo>
                    <a:pt x="6082" y="16437"/>
                  </a:lnTo>
                  <a:lnTo>
                    <a:pt x="6424" y="16534"/>
                  </a:lnTo>
                  <a:lnTo>
                    <a:pt x="6766" y="16608"/>
                  </a:lnTo>
                  <a:lnTo>
                    <a:pt x="7132" y="16657"/>
                  </a:lnTo>
                  <a:lnTo>
                    <a:pt x="7474" y="16681"/>
                  </a:lnTo>
                  <a:lnTo>
                    <a:pt x="7840" y="16705"/>
                  </a:lnTo>
                  <a:lnTo>
                    <a:pt x="8231" y="16730"/>
                  </a:lnTo>
                  <a:lnTo>
                    <a:pt x="8646" y="16705"/>
                  </a:lnTo>
                  <a:lnTo>
                    <a:pt x="9086" y="16681"/>
                  </a:lnTo>
                  <a:lnTo>
                    <a:pt x="9501" y="16632"/>
                  </a:lnTo>
                  <a:lnTo>
                    <a:pt x="9941" y="16559"/>
                  </a:lnTo>
                  <a:lnTo>
                    <a:pt x="10331" y="16461"/>
                  </a:lnTo>
                  <a:lnTo>
                    <a:pt x="10747" y="16339"/>
                  </a:lnTo>
                  <a:lnTo>
                    <a:pt x="11137" y="16217"/>
                  </a:lnTo>
                  <a:lnTo>
                    <a:pt x="11528" y="16046"/>
                  </a:lnTo>
                  <a:lnTo>
                    <a:pt x="11894" y="15875"/>
                  </a:lnTo>
                  <a:lnTo>
                    <a:pt x="12261" y="15704"/>
                  </a:lnTo>
                  <a:lnTo>
                    <a:pt x="12627" y="15484"/>
                  </a:lnTo>
                  <a:lnTo>
                    <a:pt x="12969" y="15264"/>
                  </a:lnTo>
                  <a:lnTo>
                    <a:pt x="13311" y="15045"/>
                  </a:lnTo>
                  <a:lnTo>
                    <a:pt x="13628" y="14776"/>
                  </a:lnTo>
                  <a:lnTo>
                    <a:pt x="13922" y="14507"/>
                  </a:lnTo>
                  <a:lnTo>
                    <a:pt x="14215" y="14239"/>
                  </a:lnTo>
                  <a:lnTo>
                    <a:pt x="14508" y="13946"/>
                  </a:lnTo>
                  <a:lnTo>
                    <a:pt x="14776" y="13628"/>
                  </a:lnTo>
                  <a:lnTo>
                    <a:pt x="15021" y="13311"/>
                  </a:lnTo>
                  <a:lnTo>
                    <a:pt x="15265" y="12969"/>
                  </a:lnTo>
                  <a:lnTo>
                    <a:pt x="15485" y="12627"/>
                  </a:lnTo>
                  <a:lnTo>
                    <a:pt x="15680" y="12285"/>
                  </a:lnTo>
                  <a:lnTo>
                    <a:pt x="15875" y="11918"/>
                  </a:lnTo>
                  <a:lnTo>
                    <a:pt x="16046" y="11528"/>
                  </a:lnTo>
                  <a:lnTo>
                    <a:pt x="16193" y="11161"/>
                  </a:lnTo>
                  <a:lnTo>
                    <a:pt x="16339" y="10746"/>
                  </a:lnTo>
                  <a:lnTo>
                    <a:pt x="16437" y="10355"/>
                  </a:lnTo>
                  <a:lnTo>
                    <a:pt x="16535" y="9940"/>
                  </a:lnTo>
                  <a:lnTo>
                    <a:pt x="16608" y="9525"/>
                  </a:lnTo>
                  <a:lnTo>
                    <a:pt x="16657" y="9085"/>
                  </a:lnTo>
                  <a:lnTo>
                    <a:pt x="16706" y="8670"/>
                  </a:lnTo>
                  <a:lnTo>
                    <a:pt x="16706" y="8231"/>
                  </a:lnTo>
                  <a:lnTo>
                    <a:pt x="16706" y="7864"/>
                  </a:lnTo>
                  <a:lnTo>
                    <a:pt x="16681" y="7498"/>
                  </a:lnTo>
                  <a:lnTo>
                    <a:pt x="16632" y="7132"/>
                  </a:lnTo>
                  <a:lnTo>
                    <a:pt x="16584" y="6790"/>
                  </a:lnTo>
                  <a:lnTo>
                    <a:pt x="16510" y="6423"/>
                  </a:lnTo>
                  <a:lnTo>
                    <a:pt x="16437" y="6081"/>
                  </a:lnTo>
                  <a:lnTo>
                    <a:pt x="16339" y="5739"/>
                  </a:lnTo>
                  <a:lnTo>
                    <a:pt x="16242" y="5398"/>
                  </a:lnTo>
                  <a:lnTo>
                    <a:pt x="15973" y="4763"/>
                  </a:lnTo>
                  <a:lnTo>
                    <a:pt x="15656" y="4128"/>
                  </a:lnTo>
                  <a:lnTo>
                    <a:pt x="15314" y="3541"/>
                  </a:lnTo>
                  <a:lnTo>
                    <a:pt x="14898" y="2980"/>
                  </a:lnTo>
                  <a:lnTo>
                    <a:pt x="14459" y="2467"/>
                  </a:lnTo>
                  <a:lnTo>
                    <a:pt x="13970" y="1978"/>
                  </a:lnTo>
                  <a:lnTo>
                    <a:pt x="13433" y="1539"/>
                  </a:lnTo>
                  <a:lnTo>
                    <a:pt x="12871" y="1123"/>
                  </a:lnTo>
                  <a:lnTo>
                    <a:pt x="12285" y="782"/>
                  </a:lnTo>
                  <a:lnTo>
                    <a:pt x="11675" y="464"/>
                  </a:lnTo>
                  <a:lnTo>
                    <a:pt x="11015" y="220"/>
                  </a:lnTo>
                  <a:lnTo>
                    <a:pt x="10673" y="98"/>
                  </a:lnTo>
                  <a:lnTo>
                    <a:pt x="1033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25" name="Google Shape;725;p51"/>
          <p:cNvGrpSpPr/>
          <p:nvPr/>
        </p:nvGrpSpPr>
        <p:grpSpPr>
          <a:xfrm>
            <a:off x="4824295" y="913514"/>
            <a:ext cx="432881" cy="421637"/>
            <a:chOff x="5926225" y="921350"/>
            <a:chExt cx="517800" cy="504350"/>
          </a:xfrm>
        </p:grpSpPr>
        <p:sp>
          <p:nvSpPr>
            <p:cNvPr id="726" name="Google Shape;726;p51"/>
            <p:cNvSpPr/>
            <p:nvPr/>
          </p:nvSpPr>
          <p:spPr>
            <a:xfrm>
              <a:off x="5926225" y="921350"/>
              <a:ext cx="517800" cy="504350"/>
            </a:xfrm>
            <a:custGeom>
              <a:avLst/>
              <a:gdLst/>
              <a:ahLst/>
              <a:cxnLst/>
              <a:rect l="l" t="t" r="r" b="b"/>
              <a:pathLst>
                <a:path w="20712" h="20174" extrusionOk="0">
                  <a:moveTo>
                    <a:pt x="10356" y="2858"/>
                  </a:moveTo>
                  <a:lnTo>
                    <a:pt x="10722" y="2882"/>
                  </a:lnTo>
                  <a:lnTo>
                    <a:pt x="11089" y="2907"/>
                  </a:lnTo>
                  <a:lnTo>
                    <a:pt x="11455" y="2956"/>
                  </a:lnTo>
                  <a:lnTo>
                    <a:pt x="11821" y="3004"/>
                  </a:lnTo>
                  <a:lnTo>
                    <a:pt x="12163" y="3102"/>
                  </a:lnTo>
                  <a:lnTo>
                    <a:pt x="12505" y="3200"/>
                  </a:lnTo>
                  <a:lnTo>
                    <a:pt x="12847" y="3298"/>
                  </a:lnTo>
                  <a:lnTo>
                    <a:pt x="13165" y="3444"/>
                  </a:lnTo>
                  <a:lnTo>
                    <a:pt x="13482" y="3591"/>
                  </a:lnTo>
                  <a:lnTo>
                    <a:pt x="13800" y="3737"/>
                  </a:lnTo>
                  <a:lnTo>
                    <a:pt x="14093" y="3908"/>
                  </a:lnTo>
                  <a:lnTo>
                    <a:pt x="14386" y="4104"/>
                  </a:lnTo>
                  <a:lnTo>
                    <a:pt x="14679" y="4299"/>
                  </a:lnTo>
                  <a:lnTo>
                    <a:pt x="14948" y="4519"/>
                  </a:lnTo>
                  <a:lnTo>
                    <a:pt x="15216" y="4739"/>
                  </a:lnTo>
                  <a:lnTo>
                    <a:pt x="15460" y="4983"/>
                  </a:lnTo>
                  <a:lnTo>
                    <a:pt x="15705" y="5227"/>
                  </a:lnTo>
                  <a:lnTo>
                    <a:pt x="15925" y="5496"/>
                  </a:lnTo>
                  <a:lnTo>
                    <a:pt x="16144" y="5764"/>
                  </a:lnTo>
                  <a:lnTo>
                    <a:pt x="16340" y="6057"/>
                  </a:lnTo>
                  <a:lnTo>
                    <a:pt x="16535" y="6350"/>
                  </a:lnTo>
                  <a:lnTo>
                    <a:pt x="16706" y="6644"/>
                  </a:lnTo>
                  <a:lnTo>
                    <a:pt x="16853" y="6961"/>
                  </a:lnTo>
                  <a:lnTo>
                    <a:pt x="16999" y="7279"/>
                  </a:lnTo>
                  <a:lnTo>
                    <a:pt x="17146" y="7596"/>
                  </a:lnTo>
                  <a:lnTo>
                    <a:pt x="17243" y="7938"/>
                  </a:lnTo>
                  <a:lnTo>
                    <a:pt x="17341" y="8280"/>
                  </a:lnTo>
                  <a:lnTo>
                    <a:pt x="17439" y="8622"/>
                  </a:lnTo>
                  <a:lnTo>
                    <a:pt x="17488" y="8988"/>
                  </a:lnTo>
                  <a:lnTo>
                    <a:pt x="17536" y="9354"/>
                  </a:lnTo>
                  <a:lnTo>
                    <a:pt x="17561" y="9721"/>
                  </a:lnTo>
                  <a:lnTo>
                    <a:pt x="17585" y="10087"/>
                  </a:lnTo>
                  <a:lnTo>
                    <a:pt x="17561" y="10454"/>
                  </a:lnTo>
                  <a:lnTo>
                    <a:pt x="17536" y="10820"/>
                  </a:lnTo>
                  <a:lnTo>
                    <a:pt x="17488" y="11186"/>
                  </a:lnTo>
                  <a:lnTo>
                    <a:pt x="17439" y="11553"/>
                  </a:lnTo>
                  <a:lnTo>
                    <a:pt x="17341" y="11894"/>
                  </a:lnTo>
                  <a:lnTo>
                    <a:pt x="17243" y="12236"/>
                  </a:lnTo>
                  <a:lnTo>
                    <a:pt x="17146" y="12578"/>
                  </a:lnTo>
                  <a:lnTo>
                    <a:pt x="16999" y="12896"/>
                  </a:lnTo>
                  <a:lnTo>
                    <a:pt x="16853" y="13213"/>
                  </a:lnTo>
                  <a:lnTo>
                    <a:pt x="16706" y="13531"/>
                  </a:lnTo>
                  <a:lnTo>
                    <a:pt x="16535" y="13824"/>
                  </a:lnTo>
                  <a:lnTo>
                    <a:pt x="16340" y="14117"/>
                  </a:lnTo>
                  <a:lnTo>
                    <a:pt x="16144" y="14410"/>
                  </a:lnTo>
                  <a:lnTo>
                    <a:pt x="15925" y="14679"/>
                  </a:lnTo>
                  <a:lnTo>
                    <a:pt x="15705" y="14947"/>
                  </a:lnTo>
                  <a:lnTo>
                    <a:pt x="15460" y="15192"/>
                  </a:lnTo>
                  <a:lnTo>
                    <a:pt x="15216" y="15436"/>
                  </a:lnTo>
                  <a:lnTo>
                    <a:pt x="14948" y="15656"/>
                  </a:lnTo>
                  <a:lnTo>
                    <a:pt x="14679" y="15875"/>
                  </a:lnTo>
                  <a:lnTo>
                    <a:pt x="14386" y="16071"/>
                  </a:lnTo>
                  <a:lnTo>
                    <a:pt x="14093" y="16266"/>
                  </a:lnTo>
                  <a:lnTo>
                    <a:pt x="13800" y="16437"/>
                  </a:lnTo>
                  <a:lnTo>
                    <a:pt x="13482" y="16584"/>
                  </a:lnTo>
                  <a:lnTo>
                    <a:pt x="13165" y="16730"/>
                  </a:lnTo>
                  <a:lnTo>
                    <a:pt x="12847" y="16877"/>
                  </a:lnTo>
                  <a:lnTo>
                    <a:pt x="12505" y="16974"/>
                  </a:lnTo>
                  <a:lnTo>
                    <a:pt x="12163" y="17072"/>
                  </a:lnTo>
                  <a:lnTo>
                    <a:pt x="11821" y="17170"/>
                  </a:lnTo>
                  <a:lnTo>
                    <a:pt x="11455" y="17219"/>
                  </a:lnTo>
                  <a:lnTo>
                    <a:pt x="11089" y="17268"/>
                  </a:lnTo>
                  <a:lnTo>
                    <a:pt x="10722" y="17292"/>
                  </a:lnTo>
                  <a:lnTo>
                    <a:pt x="10356" y="17316"/>
                  </a:lnTo>
                  <a:lnTo>
                    <a:pt x="9990" y="17292"/>
                  </a:lnTo>
                  <a:lnTo>
                    <a:pt x="9623" y="17268"/>
                  </a:lnTo>
                  <a:lnTo>
                    <a:pt x="9257" y="17219"/>
                  </a:lnTo>
                  <a:lnTo>
                    <a:pt x="8891" y="17170"/>
                  </a:lnTo>
                  <a:lnTo>
                    <a:pt x="8549" y="17072"/>
                  </a:lnTo>
                  <a:lnTo>
                    <a:pt x="8207" y="16974"/>
                  </a:lnTo>
                  <a:lnTo>
                    <a:pt x="7865" y="16877"/>
                  </a:lnTo>
                  <a:lnTo>
                    <a:pt x="7547" y="16730"/>
                  </a:lnTo>
                  <a:lnTo>
                    <a:pt x="7230" y="16584"/>
                  </a:lnTo>
                  <a:lnTo>
                    <a:pt x="6912" y="16437"/>
                  </a:lnTo>
                  <a:lnTo>
                    <a:pt x="6619" y="16266"/>
                  </a:lnTo>
                  <a:lnTo>
                    <a:pt x="6326" y="16071"/>
                  </a:lnTo>
                  <a:lnTo>
                    <a:pt x="6033" y="15875"/>
                  </a:lnTo>
                  <a:lnTo>
                    <a:pt x="5765" y="15656"/>
                  </a:lnTo>
                  <a:lnTo>
                    <a:pt x="5496" y="15436"/>
                  </a:lnTo>
                  <a:lnTo>
                    <a:pt x="5252" y="15192"/>
                  </a:lnTo>
                  <a:lnTo>
                    <a:pt x="5007" y="14947"/>
                  </a:lnTo>
                  <a:lnTo>
                    <a:pt x="4788" y="14679"/>
                  </a:lnTo>
                  <a:lnTo>
                    <a:pt x="4568" y="14410"/>
                  </a:lnTo>
                  <a:lnTo>
                    <a:pt x="4372" y="14117"/>
                  </a:lnTo>
                  <a:lnTo>
                    <a:pt x="4177" y="13824"/>
                  </a:lnTo>
                  <a:lnTo>
                    <a:pt x="4006" y="13531"/>
                  </a:lnTo>
                  <a:lnTo>
                    <a:pt x="3860" y="13213"/>
                  </a:lnTo>
                  <a:lnTo>
                    <a:pt x="3713" y="12896"/>
                  </a:lnTo>
                  <a:lnTo>
                    <a:pt x="3566" y="12578"/>
                  </a:lnTo>
                  <a:lnTo>
                    <a:pt x="3469" y="12236"/>
                  </a:lnTo>
                  <a:lnTo>
                    <a:pt x="3371" y="11894"/>
                  </a:lnTo>
                  <a:lnTo>
                    <a:pt x="3273" y="11553"/>
                  </a:lnTo>
                  <a:lnTo>
                    <a:pt x="3225" y="11186"/>
                  </a:lnTo>
                  <a:lnTo>
                    <a:pt x="3176" y="10820"/>
                  </a:lnTo>
                  <a:lnTo>
                    <a:pt x="3151" y="10454"/>
                  </a:lnTo>
                  <a:lnTo>
                    <a:pt x="3127" y="10087"/>
                  </a:lnTo>
                  <a:lnTo>
                    <a:pt x="3151" y="9721"/>
                  </a:lnTo>
                  <a:lnTo>
                    <a:pt x="3176" y="9354"/>
                  </a:lnTo>
                  <a:lnTo>
                    <a:pt x="3225" y="8988"/>
                  </a:lnTo>
                  <a:lnTo>
                    <a:pt x="3273" y="8622"/>
                  </a:lnTo>
                  <a:lnTo>
                    <a:pt x="3371" y="8280"/>
                  </a:lnTo>
                  <a:lnTo>
                    <a:pt x="3469" y="7938"/>
                  </a:lnTo>
                  <a:lnTo>
                    <a:pt x="3566" y="7596"/>
                  </a:lnTo>
                  <a:lnTo>
                    <a:pt x="3713" y="7279"/>
                  </a:lnTo>
                  <a:lnTo>
                    <a:pt x="3860" y="6961"/>
                  </a:lnTo>
                  <a:lnTo>
                    <a:pt x="4006" y="6644"/>
                  </a:lnTo>
                  <a:lnTo>
                    <a:pt x="4177" y="6350"/>
                  </a:lnTo>
                  <a:lnTo>
                    <a:pt x="4372" y="6057"/>
                  </a:lnTo>
                  <a:lnTo>
                    <a:pt x="4568" y="5764"/>
                  </a:lnTo>
                  <a:lnTo>
                    <a:pt x="4788" y="5496"/>
                  </a:lnTo>
                  <a:lnTo>
                    <a:pt x="5007" y="5227"/>
                  </a:lnTo>
                  <a:lnTo>
                    <a:pt x="5252" y="4983"/>
                  </a:lnTo>
                  <a:lnTo>
                    <a:pt x="5496" y="4739"/>
                  </a:lnTo>
                  <a:lnTo>
                    <a:pt x="5765" y="4519"/>
                  </a:lnTo>
                  <a:lnTo>
                    <a:pt x="6033" y="4299"/>
                  </a:lnTo>
                  <a:lnTo>
                    <a:pt x="6326" y="4104"/>
                  </a:lnTo>
                  <a:lnTo>
                    <a:pt x="6619" y="3908"/>
                  </a:lnTo>
                  <a:lnTo>
                    <a:pt x="6912" y="3737"/>
                  </a:lnTo>
                  <a:lnTo>
                    <a:pt x="7230" y="3591"/>
                  </a:lnTo>
                  <a:lnTo>
                    <a:pt x="7547" y="3444"/>
                  </a:lnTo>
                  <a:lnTo>
                    <a:pt x="7865" y="3298"/>
                  </a:lnTo>
                  <a:lnTo>
                    <a:pt x="8207" y="3200"/>
                  </a:lnTo>
                  <a:lnTo>
                    <a:pt x="8549" y="3102"/>
                  </a:lnTo>
                  <a:lnTo>
                    <a:pt x="8891" y="3004"/>
                  </a:lnTo>
                  <a:lnTo>
                    <a:pt x="9257" y="2956"/>
                  </a:lnTo>
                  <a:lnTo>
                    <a:pt x="9623" y="2907"/>
                  </a:lnTo>
                  <a:lnTo>
                    <a:pt x="9990" y="2882"/>
                  </a:lnTo>
                  <a:lnTo>
                    <a:pt x="10356" y="2858"/>
                  </a:lnTo>
                  <a:close/>
                  <a:moveTo>
                    <a:pt x="8060" y="0"/>
                  </a:moveTo>
                  <a:lnTo>
                    <a:pt x="6717" y="2516"/>
                  </a:lnTo>
                  <a:lnTo>
                    <a:pt x="3908" y="2003"/>
                  </a:lnTo>
                  <a:lnTo>
                    <a:pt x="3786" y="4861"/>
                  </a:lnTo>
                  <a:lnTo>
                    <a:pt x="1026" y="5593"/>
                  </a:lnTo>
                  <a:lnTo>
                    <a:pt x="2174" y="8207"/>
                  </a:lnTo>
                  <a:lnTo>
                    <a:pt x="1" y="10087"/>
                  </a:lnTo>
                  <a:lnTo>
                    <a:pt x="2174" y="11968"/>
                  </a:lnTo>
                  <a:lnTo>
                    <a:pt x="1026" y="14581"/>
                  </a:lnTo>
                  <a:lnTo>
                    <a:pt x="3786" y="15314"/>
                  </a:lnTo>
                  <a:lnTo>
                    <a:pt x="3908" y="18171"/>
                  </a:lnTo>
                  <a:lnTo>
                    <a:pt x="6717" y="17658"/>
                  </a:lnTo>
                  <a:lnTo>
                    <a:pt x="8060" y="20174"/>
                  </a:lnTo>
                  <a:lnTo>
                    <a:pt x="10356" y="18489"/>
                  </a:lnTo>
                  <a:lnTo>
                    <a:pt x="12652" y="20174"/>
                  </a:lnTo>
                  <a:lnTo>
                    <a:pt x="13995" y="17658"/>
                  </a:lnTo>
                  <a:lnTo>
                    <a:pt x="16804" y="18171"/>
                  </a:lnTo>
                  <a:lnTo>
                    <a:pt x="16926" y="15314"/>
                  </a:lnTo>
                  <a:lnTo>
                    <a:pt x="19686" y="14581"/>
                  </a:lnTo>
                  <a:lnTo>
                    <a:pt x="18538" y="11968"/>
                  </a:lnTo>
                  <a:lnTo>
                    <a:pt x="20711" y="10087"/>
                  </a:lnTo>
                  <a:lnTo>
                    <a:pt x="18538" y="8207"/>
                  </a:lnTo>
                  <a:lnTo>
                    <a:pt x="19686" y="5593"/>
                  </a:lnTo>
                  <a:lnTo>
                    <a:pt x="16926" y="4861"/>
                  </a:lnTo>
                  <a:lnTo>
                    <a:pt x="16804" y="2003"/>
                  </a:lnTo>
                  <a:lnTo>
                    <a:pt x="13995" y="2516"/>
                  </a:lnTo>
                  <a:lnTo>
                    <a:pt x="12652" y="0"/>
                  </a:lnTo>
                  <a:lnTo>
                    <a:pt x="10356" y="1686"/>
                  </a:lnTo>
                  <a:lnTo>
                    <a:pt x="806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27" name="Google Shape;727;p51"/>
            <p:cNvSpPr/>
            <p:nvPr/>
          </p:nvSpPr>
          <p:spPr>
            <a:xfrm>
              <a:off x="6016600" y="1005000"/>
              <a:ext cx="337050" cy="337050"/>
            </a:xfrm>
            <a:custGeom>
              <a:avLst/>
              <a:gdLst/>
              <a:ahLst/>
              <a:cxnLst/>
              <a:rect l="l" t="t" r="r" b="b"/>
              <a:pathLst>
                <a:path w="13482" h="13482" extrusionOk="0">
                  <a:moveTo>
                    <a:pt x="6741" y="0"/>
                  </a:moveTo>
                  <a:lnTo>
                    <a:pt x="6399" y="25"/>
                  </a:lnTo>
                  <a:lnTo>
                    <a:pt x="6057" y="49"/>
                  </a:lnTo>
                  <a:lnTo>
                    <a:pt x="5715" y="98"/>
                  </a:lnTo>
                  <a:lnTo>
                    <a:pt x="5398" y="147"/>
                  </a:lnTo>
                  <a:lnTo>
                    <a:pt x="5056" y="220"/>
                  </a:lnTo>
                  <a:lnTo>
                    <a:pt x="4738" y="318"/>
                  </a:lnTo>
                  <a:lnTo>
                    <a:pt x="4421" y="416"/>
                  </a:lnTo>
                  <a:lnTo>
                    <a:pt x="4128" y="538"/>
                  </a:lnTo>
                  <a:lnTo>
                    <a:pt x="3835" y="684"/>
                  </a:lnTo>
                  <a:lnTo>
                    <a:pt x="3542" y="831"/>
                  </a:lnTo>
                  <a:lnTo>
                    <a:pt x="3249" y="977"/>
                  </a:lnTo>
                  <a:lnTo>
                    <a:pt x="2980" y="1173"/>
                  </a:lnTo>
                  <a:lnTo>
                    <a:pt x="2711" y="1344"/>
                  </a:lnTo>
                  <a:lnTo>
                    <a:pt x="2467" y="1539"/>
                  </a:lnTo>
                  <a:lnTo>
                    <a:pt x="2223" y="1759"/>
                  </a:lnTo>
                  <a:lnTo>
                    <a:pt x="1979" y="1979"/>
                  </a:lnTo>
                  <a:lnTo>
                    <a:pt x="1759" y="2223"/>
                  </a:lnTo>
                  <a:lnTo>
                    <a:pt x="1539" y="2467"/>
                  </a:lnTo>
                  <a:lnTo>
                    <a:pt x="1344" y="2711"/>
                  </a:lnTo>
                  <a:lnTo>
                    <a:pt x="1173" y="2980"/>
                  </a:lnTo>
                  <a:lnTo>
                    <a:pt x="977" y="3249"/>
                  </a:lnTo>
                  <a:lnTo>
                    <a:pt x="831" y="3542"/>
                  </a:lnTo>
                  <a:lnTo>
                    <a:pt x="684" y="3835"/>
                  </a:lnTo>
                  <a:lnTo>
                    <a:pt x="538" y="4128"/>
                  </a:lnTo>
                  <a:lnTo>
                    <a:pt x="416" y="4421"/>
                  </a:lnTo>
                  <a:lnTo>
                    <a:pt x="318" y="4738"/>
                  </a:lnTo>
                  <a:lnTo>
                    <a:pt x="220" y="5056"/>
                  </a:lnTo>
                  <a:lnTo>
                    <a:pt x="147" y="5398"/>
                  </a:lnTo>
                  <a:lnTo>
                    <a:pt x="98" y="5715"/>
                  </a:lnTo>
                  <a:lnTo>
                    <a:pt x="49" y="6057"/>
                  </a:lnTo>
                  <a:lnTo>
                    <a:pt x="25" y="6399"/>
                  </a:lnTo>
                  <a:lnTo>
                    <a:pt x="0" y="6741"/>
                  </a:lnTo>
                  <a:lnTo>
                    <a:pt x="25" y="7083"/>
                  </a:lnTo>
                  <a:lnTo>
                    <a:pt x="49" y="7425"/>
                  </a:lnTo>
                  <a:lnTo>
                    <a:pt x="98" y="7767"/>
                  </a:lnTo>
                  <a:lnTo>
                    <a:pt x="147" y="8084"/>
                  </a:lnTo>
                  <a:lnTo>
                    <a:pt x="220" y="8426"/>
                  </a:lnTo>
                  <a:lnTo>
                    <a:pt x="318" y="8744"/>
                  </a:lnTo>
                  <a:lnTo>
                    <a:pt x="416" y="9061"/>
                  </a:lnTo>
                  <a:lnTo>
                    <a:pt x="538" y="9354"/>
                  </a:lnTo>
                  <a:lnTo>
                    <a:pt x="684" y="9648"/>
                  </a:lnTo>
                  <a:lnTo>
                    <a:pt x="831" y="9941"/>
                  </a:lnTo>
                  <a:lnTo>
                    <a:pt x="977" y="10234"/>
                  </a:lnTo>
                  <a:lnTo>
                    <a:pt x="1173" y="10502"/>
                  </a:lnTo>
                  <a:lnTo>
                    <a:pt x="1344" y="10771"/>
                  </a:lnTo>
                  <a:lnTo>
                    <a:pt x="1539" y="11015"/>
                  </a:lnTo>
                  <a:lnTo>
                    <a:pt x="1759" y="11259"/>
                  </a:lnTo>
                  <a:lnTo>
                    <a:pt x="1979" y="11504"/>
                  </a:lnTo>
                  <a:lnTo>
                    <a:pt x="2223" y="11723"/>
                  </a:lnTo>
                  <a:lnTo>
                    <a:pt x="2467" y="11943"/>
                  </a:lnTo>
                  <a:lnTo>
                    <a:pt x="2711" y="12139"/>
                  </a:lnTo>
                  <a:lnTo>
                    <a:pt x="2980" y="12310"/>
                  </a:lnTo>
                  <a:lnTo>
                    <a:pt x="3249" y="12505"/>
                  </a:lnTo>
                  <a:lnTo>
                    <a:pt x="3542" y="12652"/>
                  </a:lnTo>
                  <a:lnTo>
                    <a:pt x="3835" y="12798"/>
                  </a:lnTo>
                  <a:lnTo>
                    <a:pt x="4128" y="12945"/>
                  </a:lnTo>
                  <a:lnTo>
                    <a:pt x="4421" y="13067"/>
                  </a:lnTo>
                  <a:lnTo>
                    <a:pt x="4738" y="13164"/>
                  </a:lnTo>
                  <a:lnTo>
                    <a:pt x="5056" y="13262"/>
                  </a:lnTo>
                  <a:lnTo>
                    <a:pt x="5398" y="13335"/>
                  </a:lnTo>
                  <a:lnTo>
                    <a:pt x="5715" y="13384"/>
                  </a:lnTo>
                  <a:lnTo>
                    <a:pt x="6057" y="13433"/>
                  </a:lnTo>
                  <a:lnTo>
                    <a:pt x="6399" y="13458"/>
                  </a:lnTo>
                  <a:lnTo>
                    <a:pt x="6741" y="13482"/>
                  </a:lnTo>
                  <a:lnTo>
                    <a:pt x="7083" y="13458"/>
                  </a:lnTo>
                  <a:lnTo>
                    <a:pt x="7425" y="13433"/>
                  </a:lnTo>
                  <a:lnTo>
                    <a:pt x="7767" y="13384"/>
                  </a:lnTo>
                  <a:lnTo>
                    <a:pt x="8084" y="13335"/>
                  </a:lnTo>
                  <a:lnTo>
                    <a:pt x="8426" y="13262"/>
                  </a:lnTo>
                  <a:lnTo>
                    <a:pt x="8744" y="13164"/>
                  </a:lnTo>
                  <a:lnTo>
                    <a:pt x="9061" y="13067"/>
                  </a:lnTo>
                  <a:lnTo>
                    <a:pt x="9354" y="12945"/>
                  </a:lnTo>
                  <a:lnTo>
                    <a:pt x="9647" y="12798"/>
                  </a:lnTo>
                  <a:lnTo>
                    <a:pt x="9940" y="12652"/>
                  </a:lnTo>
                  <a:lnTo>
                    <a:pt x="10234" y="12505"/>
                  </a:lnTo>
                  <a:lnTo>
                    <a:pt x="10502" y="12310"/>
                  </a:lnTo>
                  <a:lnTo>
                    <a:pt x="10771" y="12139"/>
                  </a:lnTo>
                  <a:lnTo>
                    <a:pt x="11015" y="11943"/>
                  </a:lnTo>
                  <a:lnTo>
                    <a:pt x="11259" y="11723"/>
                  </a:lnTo>
                  <a:lnTo>
                    <a:pt x="11504" y="11504"/>
                  </a:lnTo>
                  <a:lnTo>
                    <a:pt x="11723" y="11259"/>
                  </a:lnTo>
                  <a:lnTo>
                    <a:pt x="11943" y="11015"/>
                  </a:lnTo>
                  <a:lnTo>
                    <a:pt x="12139" y="10771"/>
                  </a:lnTo>
                  <a:lnTo>
                    <a:pt x="12310" y="10502"/>
                  </a:lnTo>
                  <a:lnTo>
                    <a:pt x="12505" y="10234"/>
                  </a:lnTo>
                  <a:lnTo>
                    <a:pt x="12651" y="9941"/>
                  </a:lnTo>
                  <a:lnTo>
                    <a:pt x="12798" y="9648"/>
                  </a:lnTo>
                  <a:lnTo>
                    <a:pt x="12945" y="9354"/>
                  </a:lnTo>
                  <a:lnTo>
                    <a:pt x="13067" y="9061"/>
                  </a:lnTo>
                  <a:lnTo>
                    <a:pt x="13164" y="8744"/>
                  </a:lnTo>
                  <a:lnTo>
                    <a:pt x="13262" y="8426"/>
                  </a:lnTo>
                  <a:lnTo>
                    <a:pt x="13335" y="8084"/>
                  </a:lnTo>
                  <a:lnTo>
                    <a:pt x="13384" y="7767"/>
                  </a:lnTo>
                  <a:lnTo>
                    <a:pt x="13433" y="7425"/>
                  </a:lnTo>
                  <a:lnTo>
                    <a:pt x="13457" y="7083"/>
                  </a:lnTo>
                  <a:lnTo>
                    <a:pt x="13482" y="6741"/>
                  </a:lnTo>
                  <a:lnTo>
                    <a:pt x="13457" y="6399"/>
                  </a:lnTo>
                  <a:lnTo>
                    <a:pt x="13433" y="6057"/>
                  </a:lnTo>
                  <a:lnTo>
                    <a:pt x="13384" y="5715"/>
                  </a:lnTo>
                  <a:lnTo>
                    <a:pt x="13335" y="5398"/>
                  </a:lnTo>
                  <a:lnTo>
                    <a:pt x="13262" y="5056"/>
                  </a:lnTo>
                  <a:lnTo>
                    <a:pt x="13164" y="4738"/>
                  </a:lnTo>
                  <a:lnTo>
                    <a:pt x="13067" y="4421"/>
                  </a:lnTo>
                  <a:lnTo>
                    <a:pt x="12945" y="4128"/>
                  </a:lnTo>
                  <a:lnTo>
                    <a:pt x="12798" y="3835"/>
                  </a:lnTo>
                  <a:lnTo>
                    <a:pt x="12651" y="3542"/>
                  </a:lnTo>
                  <a:lnTo>
                    <a:pt x="12505" y="3249"/>
                  </a:lnTo>
                  <a:lnTo>
                    <a:pt x="12310" y="2980"/>
                  </a:lnTo>
                  <a:lnTo>
                    <a:pt x="12139" y="2711"/>
                  </a:lnTo>
                  <a:lnTo>
                    <a:pt x="11943" y="2467"/>
                  </a:lnTo>
                  <a:lnTo>
                    <a:pt x="11723" y="2223"/>
                  </a:lnTo>
                  <a:lnTo>
                    <a:pt x="11504" y="1979"/>
                  </a:lnTo>
                  <a:lnTo>
                    <a:pt x="11259" y="1759"/>
                  </a:lnTo>
                  <a:lnTo>
                    <a:pt x="11015" y="1539"/>
                  </a:lnTo>
                  <a:lnTo>
                    <a:pt x="10771" y="1344"/>
                  </a:lnTo>
                  <a:lnTo>
                    <a:pt x="10502" y="1173"/>
                  </a:lnTo>
                  <a:lnTo>
                    <a:pt x="10234" y="977"/>
                  </a:lnTo>
                  <a:lnTo>
                    <a:pt x="9940" y="831"/>
                  </a:lnTo>
                  <a:lnTo>
                    <a:pt x="9647" y="684"/>
                  </a:lnTo>
                  <a:lnTo>
                    <a:pt x="9354" y="538"/>
                  </a:lnTo>
                  <a:lnTo>
                    <a:pt x="9061" y="416"/>
                  </a:lnTo>
                  <a:lnTo>
                    <a:pt x="8744" y="318"/>
                  </a:lnTo>
                  <a:lnTo>
                    <a:pt x="8426" y="220"/>
                  </a:lnTo>
                  <a:lnTo>
                    <a:pt x="8084" y="147"/>
                  </a:lnTo>
                  <a:lnTo>
                    <a:pt x="7767" y="98"/>
                  </a:lnTo>
                  <a:lnTo>
                    <a:pt x="7425" y="49"/>
                  </a:lnTo>
                  <a:lnTo>
                    <a:pt x="7083" y="25"/>
                  </a:lnTo>
                  <a:lnTo>
                    <a:pt x="674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28" name="Google Shape;728;p51"/>
          <p:cNvGrpSpPr/>
          <p:nvPr/>
        </p:nvGrpSpPr>
        <p:grpSpPr>
          <a:xfrm>
            <a:off x="5402118" y="921686"/>
            <a:ext cx="404290" cy="405314"/>
            <a:chOff x="6617400" y="931125"/>
            <a:chExt cx="483600" cy="484825"/>
          </a:xfrm>
        </p:grpSpPr>
        <p:sp>
          <p:nvSpPr>
            <p:cNvPr id="729" name="Google Shape;729;p51"/>
            <p:cNvSpPr/>
            <p:nvPr/>
          </p:nvSpPr>
          <p:spPr>
            <a:xfrm>
              <a:off x="6843925" y="1183900"/>
              <a:ext cx="121525" cy="232050"/>
            </a:xfrm>
            <a:custGeom>
              <a:avLst/>
              <a:gdLst/>
              <a:ahLst/>
              <a:cxnLst/>
              <a:rect l="l" t="t" r="r" b="b"/>
              <a:pathLst>
                <a:path w="4861" h="9282" extrusionOk="0">
                  <a:moveTo>
                    <a:pt x="1" y="0"/>
                  </a:moveTo>
                  <a:lnTo>
                    <a:pt x="1" y="6863"/>
                  </a:lnTo>
                  <a:lnTo>
                    <a:pt x="25" y="7107"/>
                  </a:lnTo>
                  <a:lnTo>
                    <a:pt x="49" y="7327"/>
                  </a:lnTo>
                  <a:lnTo>
                    <a:pt x="123" y="7572"/>
                  </a:lnTo>
                  <a:lnTo>
                    <a:pt x="196" y="7791"/>
                  </a:lnTo>
                  <a:lnTo>
                    <a:pt x="294" y="8011"/>
                  </a:lnTo>
                  <a:lnTo>
                    <a:pt x="416" y="8207"/>
                  </a:lnTo>
                  <a:lnTo>
                    <a:pt x="562" y="8402"/>
                  </a:lnTo>
                  <a:lnTo>
                    <a:pt x="709" y="8573"/>
                  </a:lnTo>
                  <a:lnTo>
                    <a:pt x="880" y="8719"/>
                  </a:lnTo>
                  <a:lnTo>
                    <a:pt x="1075" y="8866"/>
                  </a:lnTo>
                  <a:lnTo>
                    <a:pt x="1271" y="8988"/>
                  </a:lnTo>
                  <a:lnTo>
                    <a:pt x="1490" y="9086"/>
                  </a:lnTo>
                  <a:lnTo>
                    <a:pt x="1710" y="9159"/>
                  </a:lnTo>
                  <a:lnTo>
                    <a:pt x="1930" y="9232"/>
                  </a:lnTo>
                  <a:lnTo>
                    <a:pt x="2174" y="9257"/>
                  </a:lnTo>
                  <a:lnTo>
                    <a:pt x="2418" y="9281"/>
                  </a:lnTo>
                  <a:lnTo>
                    <a:pt x="2663" y="9257"/>
                  </a:lnTo>
                  <a:lnTo>
                    <a:pt x="2907" y="9232"/>
                  </a:lnTo>
                  <a:lnTo>
                    <a:pt x="3151" y="9159"/>
                  </a:lnTo>
                  <a:lnTo>
                    <a:pt x="3371" y="9086"/>
                  </a:lnTo>
                  <a:lnTo>
                    <a:pt x="3591" y="8988"/>
                  </a:lnTo>
                  <a:lnTo>
                    <a:pt x="3786" y="8866"/>
                  </a:lnTo>
                  <a:lnTo>
                    <a:pt x="3957" y="8719"/>
                  </a:lnTo>
                  <a:lnTo>
                    <a:pt x="4128" y="8573"/>
                  </a:lnTo>
                  <a:lnTo>
                    <a:pt x="4299" y="8402"/>
                  </a:lnTo>
                  <a:lnTo>
                    <a:pt x="4446" y="8207"/>
                  </a:lnTo>
                  <a:lnTo>
                    <a:pt x="4568" y="8011"/>
                  </a:lnTo>
                  <a:lnTo>
                    <a:pt x="4665" y="7791"/>
                  </a:lnTo>
                  <a:lnTo>
                    <a:pt x="4739" y="7572"/>
                  </a:lnTo>
                  <a:lnTo>
                    <a:pt x="4812" y="7327"/>
                  </a:lnTo>
                  <a:lnTo>
                    <a:pt x="4836" y="7107"/>
                  </a:lnTo>
                  <a:lnTo>
                    <a:pt x="4861" y="6863"/>
                  </a:lnTo>
                  <a:lnTo>
                    <a:pt x="4836" y="6717"/>
                  </a:lnTo>
                  <a:lnTo>
                    <a:pt x="4812" y="6619"/>
                  </a:lnTo>
                  <a:lnTo>
                    <a:pt x="4739" y="6521"/>
                  </a:lnTo>
                  <a:lnTo>
                    <a:pt x="4665" y="6424"/>
                  </a:lnTo>
                  <a:lnTo>
                    <a:pt x="4592" y="6350"/>
                  </a:lnTo>
                  <a:lnTo>
                    <a:pt x="4470" y="6302"/>
                  </a:lnTo>
                  <a:lnTo>
                    <a:pt x="4372" y="6253"/>
                  </a:lnTo>
                  <a:lnTo>
                    <a:pt x="4128" y="6253"/>
                  </a:lnTo>
                  <a:lnTo>
                    <a:pt x="4006" y="6302"/>
                  </a:lnTo>
                  <a:lnTo>
                    <a:pt x="3908" y="6350"/>
                  </a:lnTo>
                  <a:lnTo>
                    <a:pt x="3811" y="6424"/>
                  </a:lnTo>
                  <a:lnTo>
                    <a:pt x="3737" y="6521"/>
                  </a:lnTo>
                  <a:lnTo>
                    <a:pt x="3688" y="6619"/>
                  </a:lnTo>
                  <a:lnTo>
                    <a:pt x="3640" y="6717"/>
                  </a:lnTo>
                  <a:lnTo>
                    <a:pt x="3640" y="6863"/>
                  </a:lnTo>
                  <a:lnTo>
                    <a:pt x="3615" y="7083"/>
                  </a:lnTo>
                  <a:lnTo>
                    <a:pt x="3542" y="7327"/>
                  </a:lnTo>
                  <a:lnTo>
                    <a:pt x="3420" y="7523"/>
                  </a:lnTo>
                  <a:lnTo>
                    <a:pt x="3273" y="7718"/>
                  </a:lnTo>
                  <a:lnTo>
                    <a:pt x="3102" y="7865"/>
                  </a:lnTo>
                  <a:lnTo>
                    <a:pt x="2907" y="7962"/>
                  </a:lnTo>
                  <a:lnTo>
                    <a:pt x="2663" y="8036"/>
                  </a:lnTo>
                  <a:lnTo>
                    <a:pt x="2418" y="8060"/>
                  </a:lnTo>
                  <a:lnTo>
                    <a:pt x="2174" y="8036"/>
                  </a:lnTo>
                  <a:lnTo>
                    <a:pt x="1954" y="7962"/>
                  </a:lnTo>
                  <a:lnTo>
                    <a:pt x="1759" y="7865"/>
                  </a:lnTo>
                  <a:lnTo>
                    <a:pt x="1564" y="7718"/>
                  </a:lnTo>
                  <a:lnTo>
                    <a:pt x="1417" y="7523"/>
                  </a:lnTo>
                  <a:lnTo>
                    <a:pt x="1319" y="7327"/>
                  </a:lnTo>
                  <a:lnTo>
                    <a:pt x="1246" y="7083"/>
                  </a:lnTo>
                  <a:lnTo>
                    <a:pt x="1222" y="6863"/>
                  </a:lnTo>
                  <a:lnTo>
                    <a:pt x="1222" y="0"/>
                  </a:lnTo>
                  <a:lnTo>
                    <a:pt x="953" y="220"/>
                  </a:lnTo>
                  <a:lnTo>
                    <a:pt x="880" y="293"/>
                  </a:lnTo>
                  <a:lnTo>
                    <a:pt x="806" y="342"/>
                  </a:lnTo>
                  <a:lnTo>
                    <a:pt x="709" y="367"/>
                  </a:lnTo>
                  <a:lnTo>
                    <a:pt x="513" y="367"/>
                  </a:lnTo>
                  <a:lnTo>
                    <a:pt x="416" y="342"/>
                  </a:lnTo>
                  <a:lnTo>
                    <a:pt x="342" y="293"/>
                  </a:lnTo>
                  <a:lnTo>
                    <a:pt x="269" y="22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30" name="Google Shape;730;p51"/>
            <p:cNvSpPr/>
            <p:nvPr/>
          </p:nvSpPr>
          <p:spPr>
            <a:xfrm>
              <a:off x="6617400" y="931125"/>
              <a:ext cx="483600" cy="259500"/>
            </a:xfrm>
            <a:custGeom>
              <a:avLst/>
              <a:gdLst/>
              <a:ahLst/>
              <a:cxnLst/>
              <a:rect l="l" t="t" r="r" b="b"/>
              <a:pathLst>
                <a:path w="19344" h="10380" extrusionOk="0">
                  <a:moveTo>
                    <a:pt x="5252" y="9769"/>
                  </a:moveTo>
                  <a:lnTo>
                    <a:pt x="5252" y="9769"/>
                  </a:lnTo>
                  <a:lnTo>
                    <a:pt x="5252" y="9769"/>
                  </a:lnTo>
                  <a:close/>
                  <a:moveTo>
                    <a:pt x="9672" y="0"/>
                  </a:moveTo>
                  <a:lnTo>
                    <a:pt x="9550" y="25"/>
                  </a:lnTo>
                  <a:lnTo>
                    <a:pt x="9428" y="49"/>
                  </a:lnTo>
                  <a:lnTo>
                    <a:pt x="9330" y="122"/>
                  </a:lnTo>
                  <a:lnTo>
                    <a:pt x="9232" y="196"/>
                  </a:lnTo>
                  <a:lnTo>
                    <a:pt x="9159" y="269"/>
                  </a:lnTo>
                  <a:lnTo>
                    <a:pt x="9110" y="367"/>
                  </a:lnTo>
                  <a:lnTo>
                    <a:pt x="9086" y="489"/>
                  </a:lnTo>
                  <a:lnTo>
                    <a:pt x="9062" y="611"/>
                  </a:lnTo>
                  <a:lnTo>
                    <a:pt x="9062" y="1246"/>
                  </a:lnTo>
                  <a:lnTo>
                    <a:pt x="8622" y="1270"/>
                  </a:lnTo>
                  <a:lnTo>
                    <a:pt x="8182" y="1343"/>
                  </a:lnTo>
                  <a:lnTo>
                    <a:pt x="7767" y="1417"/>
                  </a:lnTo>
                  <a:lnTo>
                    <a:pt x="7328" y="1514"/>
                  </a:lnTo>
                  <a:lnTo>
                    <a:pt x="6912" y="1612"/>
                  </a:lnTo>
                  <a:lnTo>
                    <a:pt x="6497" y="1759"/>
                  </a:lnTo>
                  <a:lnTo>
                    <a:pt x="6082" y="1905"/>
                  </a:lnTo>
                  <a:lnTo>
                    <a:pt x="5691" y="2076"/>
                  </a:lnTo>
                  <a:lnTo>
                    <a:pt x="5300" y="2247"/>
                  </a:lnTo>
                  <a:lnTo>
                    <a:pt x="4910" y="2467"/>
                  </a:lnTo>
                  <a:lnTo>
                    <a:pt x="4543" y="2687"/>
                  </a:lnTo>
                  <a:lnTo>
                    <a:pt x="4177" y="2931"/>
                  </a:lnTo>
                  <a:lnTo>
                    <a:pt x="3811" y="3175"/>
                  </a:lnTo>
                  <a:lnTo>
                    <a:pt x="3469" y="3468"/>
                  </a:lnTo>
                  <a:lnTo>
                    <a:pt x="3151" y="3761"/>
                  </a:lnTo>
                  <a:lnTo>
                    <a:pt x="2834" y="4054"/>
                  </a:lnTo>
                  <a:lnTo>
                    <a:pt x="2516" y="4372"/>
                  </a:lnTo>
                  <a:lnTo>
                    <a:pt x="2223" y="4714"/>
                  </a:lnTo>
                  <a:lnTo>
                    <a:pt x="1930" y="5080"/>
                  </a:lnTo>
                  <a:lnTo>
                    <a:pt x="1686" y="5422"/>
                  </a:lnTo>
                  <a:lnTo>
                    <a:pt x="1442" y="5788"/>
                  </a:lnTo>
                  <a:lnTo>
                    <a:pt x="1222" y="6179"/>
                  </a:lnTo>
                  <a:lnTo>
                    <a:pt x="1002" y="6570"/>
                  </a:lnTo>
                  <a:lnTo>
                    <a:pt x="807" y="6961"/>
                  </a:lnTo>
                  <a:lnTo>
                    <a:pt x="660" y="7376"/>
                  </a:lnTo>
                  <a:lnTo>
                    <a:pt x="489" y="7791"/>
                  </a:lnTo>
                  <a:lnTo>
                    <a:pt x="367" y="8206"/>
                  </a:lnTo>
                  <a:lnTo>
                    <a:pt x="245" y="8622"/>
                  </a:lnTo>
                  <a:lnTo>
                    <a:pt x="172" y="9061"/>
                  </a:lnTo>
                  <a:lnTo>
                    <a:pt x="98" y="9501"/>
                  </a:lnTo>
                  <a:lnTo>
                    <a:pt x="25" y="9940"/>
                  </a:lnTo>
                  <a:lnTo>
                    <a:pt x="1" y="10380"/>
                  </a:lnTo>
                  <a:lnTo>
                    <a:pt x="196" y="10111"/>
                  </a:lnTo>
                  <a:lnTo>
                    <a:pt x="465" y="9867"/>
                  </a:lnTo>
                  <a:lnTo>
                    <a:pt x="758" y="9647"/>
                  </a:lnTo>
                  <a:lnTo>
                    <a:pt x="1075" y="9452"/>
                  </a:lnTo>
                  <a:lnTo>
                    <a:pt x="1442" y="9305"/>
                  </a:lnTo>
                  <a:lnTo>
                    <a:pt x="1808" y="9183"/>
                  </a:lnTo>
                  <a:lnTo>
                    <a:pt x="2223" y="9110"/>
                  </a:lnTo>
                  <a:lnTo>
                    <a:pt x="2638" y="9086"/>
                  </a:lnTo>
                  <a:lnTo>
                    <a:pt x="2956" y="9110"/>
                  </a:lnTo>
                  <a:lnTo>
                    <a:pt x="3249" y="9134"/>
                  </a:lnTo>
                  <a:lnTo>
                    <a:pt x="3542" y="9208"/>
                  </a:lnTo>
                  <a:lnTo>
                    <a:pt x="3811" y="9281"/>
                  </a:lnTo>
                  <a:lnTo>
                    <a:pt x="4079" y="9379"/>
                  </a:lnTo>
                  <a:lnTo>
                    <a:pt x="4323" y="9501"/>
                  </a:lnTo>
                  <a:lnTo>
                    <a:pt x="4543" y="9647"/>
                  </a:lnTo>
                  <a:lnTo>
                    <a:pt x="4763" y="9794"/>
                  </a:lnTo>
                  <a:lnTo>
                    <a:pt x="4812" y="9305"/>
                  </a:lnTo>
                  <a:lnTo>
                    <a:pt x="4934" y="8573"/>
                  </a:lnTo>
                  <a:lnTo>
                    <a:pt x="5007" y="8109"/>
                  </a:lnTo>
                  <a:lnTo>
                    <a:pt x="5129" y="7620"/>
                  </a:lnTo>
                  <a:lnTo>
                    <a:pt x="5276" y="7107"/>
                  </a:lnTo>
                  <a:lnTo>
                    <a:pt x="5447" y="6546"/>
                  </a:lnTo>
                  <a:lnTo>
                    <a:pt x="5642" y="5984"/>
                  </a:lnTo>
                  <a:lnTo>
                    <a:pt x="5887" y="5373"/>
                  </a:lnTo>
                  <a:lnTo>
                    <a:pt x="6180" y="4763"/>
                  </a:lnTo>
                  <a:lnTo>
                    <a:pt x="6522" y="4152"/>
                  </a:lnTo>
                  <a:lnTo>
                    <a:pt x="6888" y="3542"/>
                  </a:lnTo>
                  <a:lnTo>
                    <a:pt x="7303" y="2931"/>
                  </a:lnTo>
                  <a:lnTo>
                    <a:pt x="7792" y="2345"/>
                  </a:lnTo>
                  <a:lnTo>
                    <a:pt x="8329" y="1783"/>
                  </a:lnTo>
                  <a:lnTo>
                    <a:pt x="8402" y="1710"/>
                  </a:lnTo>
                  <a:lnTo>
                    <a:pt x="8597" y="1710"/>
                  </a:lnTo>
                  <a:lnTo>
                    <a:pt x="8671" y="1783"/>
                  </a:lnTo>
                  <a:lnTo>
                    <a:pt x="8720" y="1856"/>
                  </a:lnTo>
                  <a:lnTo>
                    <a:pt x="8744" y="1954"/>
                  </a:lnTo>
                  <a:lnTo>
                    <a:pt x="8720" y="2027"/>
                  </a:lnTo>
                  <a:lnTo>
                    <a:pt x="8671" y="2125"/>
                  </a:lnTo>
                  <a:lnTo>
                    <a:pt x="8182" y="2662"/>
                  </a:lnTo>
                  <a:lnTo>
                    <a:pt x="7718" y="3200"/>
                  </a:lnTo>
                  <a:lnTo>
                    <a:pt x="7328" y="3786"/>
                  </a:lnTo>
                  <a:lnTo>
                    <a:pt x="6961" y="4348"/>
                  </a:lnTo>
                  <a:lnTo>
                    <a:pt x="6668" y="4934"/>
                  </a:lnTo>
                  <a:lnTo>
                    <a:pt x="6375" y="5495"/>
                  </a:lnTo>
                  <a:lnTo>
                    <a:pt x="6155" y="6082"/>
                  </a:lnTo>
                  <a:lnTo>
                    <a:pt x="5960" y="6619"/>
                  </a:lnTo>
                  <a:lnTo>
                    <a:pt x="5789" y="7156"/>
                  </a:lnTo>
                  <a:lnTo>
                    <a:pt x="5642" y="7645"/>
                  </a:lnTo>
                  <a:lnTo>
                    <a:pt x="5520" y="8109"/>
                  </a:lnTo>
                  <a:lnTo>
                    <a:pt x="5423" y="8548"/>
                  </a:lnTo>
                  <a:lnTo>
                    <a:pt x="5300" y="9257"/>
                  </a:lnTo>
                  <a:lnTo>
                    <a:pt x="5252" y="9769"/>
                  </a:lnTo>
                  <a:lnTo>
                    <a:pt x="5471" y="9623"/>
                  </a:lnTo>
                  <a:lnTo>
                    <a:pt x="5691" y="9476"/>
                  </a:lnTo>
                  <a:lnTo>
                    <a:pt x="5935" y="9379"/>
                  </a:lnTo>
                  <a:lnTo>
                    <a:pt x="6180" y="9281"/>
                  </a:lnTo>
                  <a:lnTo>
                    <a:pt x="6448" y="9208"/>
                  </a:lnTo>
                  <a:lnTo>
                    <a:pt x="6741" y="9134"/>
                  </a:lnTo>
                  <a:lnTo>
                    <a:pt x="7034" y="9110"/>
                  </a:lnTo>
                  <a:lnTo>
                    <a:pt x="7328" y="9086"/>
                  </a:lnTo>
                  <a:lnTo>
                    <a:pt x="7645" y="9110"/>
                  </a:lnTo>
                  <a:lnTo>
                    <a:pt x="7938" y="9134"/>
                  </a:lnTo>
                  <a:lnTo>
                    <a:pt x="8207" y="9208"/>
                  </a:lnTo>
                  <a:lnTo>
                    <a:pt x="8475" y="9281"/>
                  </a:lnTo>
                  <a:lnTo>
                    <a:pt x="8744" y="9379"/>
                  </a:lnTo>
                  <a:lnTo>
                    <a:pt x="8988" y="9501"/>
                  </a:lnTo>
                  <a:lnTo>
                    <a:pt x="9208" y="9623"/>
                  </a:lnTo>
                  <a:lnTo>
                    <a:pt x="9428" y="9794"/>
                  </a:lnTo>
                  <a:lnTo>
                    <a:pt x="9428" y="1954"/>
                  </a:lnTo>
                  <a:lnTo>
                    <a:pt x="9452" y="1856"/>
                  </a:lnTo>
                  <a:lnTo>
                    <a:pt x="9501" y="1783"/>
                  </a:lnTo>
                  <a:lnTo>
                    <a:pt x="9574" y="1710"/>
                  </a:lnTo>
                  <a:lnTo>
                    <a:pt x="9770" y="1710"/>
                  </a:lnTo>
                  <a:lnTo>
                    <a:pt x="9843" y="1783"/>
                  </a:lnTo>
                  <a:lnTo>
                    <a:pt x="9892" y="1856"/>
                  </a:lnTo>
                  <a:lnTo>
                    <a:pt x="9916" y="1954"/>
                  </a:lnTo>
                  <a:lnTo>
                    <a:pt x="9916" y="9794"/>
                  </a:lnTo>
                  <a:lnTo>
                    <a:pt x="10136" y="9623"/>
                  </a:lnTo>
                  <a:lnTo>
                    <a:pt x="10356" y="9501"/>
                  </a:lnTo>
                  <a:lnTo>
                    <a:pt x="10600" y="9379"/>
                  </a:lnTo>
                  <a:lnTo>
                    <a:pt x="10869" y="9281"/>
                  </a:lnTo>
                  <a:lnTo>
                    <a:pt x="11137" y="9208"/>
                  </a:lnTo>
                  <a:lnTo>
                    <a:pt x="11406" y="9134"/>
                  </a:lnTo>
                  <a:lnTo>
                    <a:pt x="11699" y="9110"/>
                  </a:lnTo>
                  <a:lnTo>
                    <a:pt x="12017" y="9086"/>
                  </a:lnTo>
                  <a:lnTo>
                    <a:pt x="12310" y="9110"/>
                  </a:lnTo>
                  <a:lnTo>
                    <a:pt x="12603" y="9134"/>
                  </a:lnTo>
                  <a:lnTo>
                    <a:pt x="12896" y="9208"/>
                  </a:lnTo>
                  <a:lnTo>
                    <a:pt x="13165" y="9281"/>
                  </a:lnTo>
                  <a:lnTo>
                    <a:pt x="13409" y="9379"/>
                  </a:lnTo>
                  <a:lnTo>
                    <a:pt x="13653" y="9476"/>
                  </a:lnTo>
                  <a:lnTo>
                    <a:pt x="13873" y="9623"/>
                  </a:lnTo>
                  <a:lnTo>
                    <a:pt x="14093" y="9769"/>
                  </a:lnTo>
                  <a:lnTo>
                    <a:pt x="14019" y="9257"/>
                  </a:lnTo>
                  <a:lnTo>
                    <a:pt x="13897" y="8548"/>
                  </a:lnTo>
                  <a:lnTo>
                    <a:pt x="13824" y="8109"/>
                  </a:lnTo>
                  <a:lnTo>
                    <a:pt x="13702" y="7645"/>
                  </a:lnTo>
                  <a:lnTo>
                    <a:pt x="13555" y="7132"/>
                  </a:lnTo>
                  <a:lnTo>
                    <a:pt x="13384" y="6619"/>
                  </a:lnTo>
                  <a:lnTo>
                    <a:pt x="13189" y="6057"/>
                  </a:lnTo>
                  <a:lnTo>
                    <a:pt x="12945" y="5495"/>
                  </a:lnTo>
                  <a:lnTo>
                    <a:pt x="12676" y="4934"/>
                  </a:lnTo>
                  <a:lnTo>
                    <a:pt x="12359" y="4348"/>
                  </a:lnTo>
                  <a:lnTo>
                    <a:pt x="12017" y="3786"/>
                  </a:lnTo>
                  <a:lnTo>
                    <a:pt x="11626" y="3200"/>
                  </a:lnTo>
                  <a:lnTo>
                    <a:pt x="11162" y="2662"/>
                  </a:lnTo>
                  <a:lnTo>
                    <a:pt x="10673" y="2125"/>
                  </a:lnTo>
                  <a:lnTo>
                    <a:pt x="10625" y="2027"/>
                  </a:lnTo>
                  <a:lnTo>
                    <a:pt x="10600" y="1954"/>
                  </a:lnTo>
                  <a:lnTo>
                    <a:pt x="10625" y="1856"/>
                  </a:lnTo>
                  <a:lnTo>
                    <a:pt x="10673" y="1783"/>
                  </a:lnTo>
                  <a:lnTo>
                    <a:pt x="10747" y="1710"/>
                  </a:lnTo>
                  <a:lnTo>
                    <a:pt x="10942" y="1710"/>
                  </a:lnTo>
                  <a:lnTo>
                    <a:pt x="11015" y="1783"/>
                  </a:lnTo>
                  <a:lnTo>
                    <a:pt x="11553" y="2345"/>
                  </a:lnTo>
                  <a:lnTo>
                    <a:pt x="12017" y="2931"/>
                  </a:lnTo>
                  <a:lnTo>
                    <a:pt x="12456" y="3542"/>
                  </a:lnTo>
                  <a:lnTo>
                    <a:pt x="12823" y="4152"/>
                  </a:lnTo>
                  <a:lnTo>
                    <a:pt x="13165" y="4787"/>
                  </a:lnTo>
                  <a:lnTo>
                    <a:pt x="13458" y="5373"/>
                  </a:lnTo>
                  <a:lnTo>
                    <a:pt x="13702" y="5984"/>
                  </a:lnTo>
                  <a:lnTo>
                    <a:pt x="13897" y="6546"/>
                  </a:lnTo>
                  <a:lnTo>
                    <a:pt x="14068" y="7107"/>
                  </a:lnTo>
                  <a:lnTo>
                    <a:pt x="14215" y="7620"/>
                  </a:lnTo>
                  <a:lnTo>
                    <a:pt x="14337" y="8109"/>
                  </a:lnTo>
                  <a:lnTo>
                    <a:pt x="14410" y="8573"/>
                  </a:lnTo>
                  <a:lnTo>
                    <a:pt x="14532" y="9305"/>
                  </a:lnTo>
                  <a:lnTo>
                    <a:pt x="14581" y="9794"/>
                  </a:lnTo>
                  <a:lnTo>
                    <a:pt x="14801" y="9647"/>
                  </a:lnTo>
                  <a:lnTo>
                    <a:pt x="15021" y="9501"/>
                  </a:lnTo>
                  <a:lnTo>
                    <a:pt x="15265" y="9379"/>
                  </a:lnTo>
                  <a:lnTo>
                    <a:pt x="15534" y="9281"/>
                  </a:lnTo>
                  <a:lnTo>
                    <a:pt x="15802" y="9208"/>
                  </a:lnTo>
                  <a:lnTo>
                    <a:pt x="16095" y="9134"/>
                  </a:lnTo>
                  <a:lnTo>
                    <a:pt x="16388" y="9110"/>
                  </a:lnTo>
                  <a:lnTo>
                    <a:pt x="16706" y="9086"/>
                  </a:lnTo>
                  <a:lnTo>
                    <a:pt x="17121" y="9110"/>
                  </a:lnTo>
                  <a:lnTo>
                    <a:pt x="17536" y="9183"/>
                  </a:lnTo>
                  <a:lnTo>
                    <a:pt x="17903" y="9305"/>
                  </a:lnTo>
                  <a:lnTo>
                    <a:pt x="18269" y="9452"/>
                  </a:lnTo>
                  <a:lnTo>
                    <a:pt x="18587" y="9647"/>
                  </a:lnTo>
                  <a:lnTo>
                    <a:pt x="18880" y="9867"/>
                  </a:lnTo>
                  <a:lnTo>
                    <a:pt x="19148" y="10111"/>
                  </a:lnTo>
                  <a:lnTo>
                    <a:pt x="19344" y="10380"/>
                  </a:lnTo>
                  <a:lnTo>
                    <a:pt x="19319" y="9940"/>
                  </a:lnTo>
                  <a:lnTo>
                    <a:pt x="19246" y="9501"/>
                  </a:lnTo>
                  <a:lnTo>
                    <a:pt x="19173" y="9061"/>
                  </a:lnTo>
                  <a:lnTo>
                    <a:pt x="19099" y="8622"/>
                  </a:lnTo>
                  <a:lnTo>
                    <a:pt x="18977" y="8206"/>
                  </a:lnTo>
                  <a:lnTo>
                    <a:pt x="18855" y="7791"/>
                  </a:lnTo>
                  <a:lnTo>
                    <a:pt x="18684" y="7376"/>
                  </a:lnTo>
                  <a:lnTo>
                    <a:pt x="18538" y="6961"/>
                  </a:lnTo>
                  <a:lnTo>
                    <a:pt x="18342" y="6570"/>
                  </a:lnTo>
                  <a:lnTo>
                    <a:pt x="18122" y="6179"/>
                  </a:lnTo>
                  <a:lnTo>
                    <a:pt x="17903" y="5788"/>
                  </a:lnTo>
                  <a:lnTo>
                    <a:pt x="17658" y="5422"/>
                  </a:lnTo>
                  <a:lnTo>
                    <a:pt x="17414" y="5080"/>
                  </a:lnTo>
                  <a:lnTo>
                    <a:pt x="17121" y="4714"/>
                  </a:lnTo>
                  <a:lnTo>
                    <a:pt x="16828" y="4372"/>
                  </a:lnTo>
                  <a:lnTo>
                    <a:pt x="16511" y="4054"/>
                  </a:lnTo>
                  <a:lnTo>
                    <a:pt x="16193" y="3761"/>
                  </a:lnTo>
                  <a:lnTo>
                    <a:pt x="15876" y="3468"/>
                  </a:lnTo>
                  <a:lnTo>
                    <a:pt x="15534" y="3175"/>
                  </a:lnTo>
                  <a:lnTo>
                    <a:pt x="15167" y="2931"/>
                  </a:lnTo>
                  <a:lnTo>
                    <a:pt x="14801" y="2687"/>
                  </a:lnTo>
                  <a:lnTo>
                    <a:pt x="14435" y="2467"/>
                  </a:lnTo>
                  <a:lnTo>
                    <a:pt x="14044" y="2247"/>
                  </a:lnTo>
                  <a:lnTo>
                    <a:pt x="13653" y="2076"/>
                  </a:lnTo>
                  <a:lnTo>
                    <a:pt x="13262" y="1905"/>
                  </a:lnTo>
                  <a:lnTo>
                    <a:pt x="12847" y="1759"/>
                  </a:lnTo>
                  <a:lnTo>
                    <a:pt x="12432" y="1612"/>
                  </a:lnTo>
                  <a:lnTo>
                    <a:pt x="12017" y="1514"/>
                  </a:lnTo>
                  <a:lnTo>
                    <a:pt x="11577" y="1417"/>
                  </a:lnTo>
                  <a:lnTo>
                    <a:pt x="11162" y="1343"/>
                  </a:lnTo>
                  <a:lnTo>
                    <a:pt x="10722" y="1270"/>
                  </a:lnTo>
                  <a:lnTo>
                    <a:pt x="10283" y="1246"/>
                  </a:lnTo>
                  <a:lnTo>
                    <a:pt x="10283" y="611"/>
                  </a:lnTo>
                  <a:lnTo>
                    <a:pt x="10258" y="489"/>
                  </a:lnTo>
                  <a:lnTo>
                    <a:pt x="10234" y="367"/>
                  </a:lnTo>
                  <a:lnTo>
                    <a:pt x="10185" y="269"/>
                  </a:lnTo>
                  <a:lnTo>
                    <a:pt x="10112" y="196"/>
                  </a:lnTo>
                  <a:lnTo>
                    <a:pt x="10014" y="122"/>
                  </a:lnTo>
                  <a:lnTo>
                    <a:pt x="9916" y="49"/>
                  </a:lnTo>
                  <a:lnTo>
                    <a:pt x="9794" y="25"/>
                  </a:lnTo>
                  <a:lnTo>
                    <a:pt x="967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31" name="Google Shape;731;p51"/>
          <p:cNvGrpSpPr/>
          <p:nvPr/>
        </p:nvGrpSpPr>
        <p:grpSpPr>
          <a:xfrm>
            <a:off x="337525" y="1551048"/>
            <a:ext cx="389994" cy="273623"/>
            <a:chOff x="559275" y="1683950"/>
            <a:chExt cx="466500" cy="327300"/>
          </a:xfrm>
        </p:grpSpPr>
        <p:sp>
          <p:nvSpPr>
            <p:cNvPr id="732" name="Google Shape;732;p51"/>
            <p:cNvSpPr/>
            <p:nvPr/>
          </p:nvSpPr>
          <p:spPr>
            <a:xfrm>
              <a:off x="559275" y="1683950"/>
              <a:ext cx="466500" cy="197850"/>
            </a:xfrm>
            <a:custGeom>
              <a:avLst/>
              <a:gdLst/>
              <a:ahLst/>
              <a:cxnLst/>
              <a:rect l="l" t="t" r="r" b="b"/>
              <a:pathLst>
                <a:path w="18660" h="7914" extrusionOk="0">
                  <a:moveTo>
                    <a:pt x="391" y="1"/>
                  </a:moveTo>
                  <a:lnTo>
                    <a:pt x="293" y="50"/>
                  </a:lnTo>
                  <a:lnTo>
                    <a:pt x="220" y="74"/>
                  </a:lnTo>
                  <a:lnTo>
                    <a:pt x="147" y="147"/>
                  </a:lnTo>
                  <a:lnTo>
                    <a:pt x="74" y="221"/>
                  </a:lnTo>
                  <a:lnTo>
                    <a:pt x="49" y="294"/>
                  </a:lnTo>
                  <a:lnTo>
                    <a:pt x="0" y="392"/>
                  </a:lnTo>
                  <a:lnTo>
                    <a:pt x="0" y="489"/>
                  </a:lnTo>
                  <a:lnTo>
                    <a:pt x="0" y="1173"/>
                  </a:lnTo>
                  <a:lnTo>
                    <a:pt x="9330" y="7914"/>
                  </a:lnTo>
                  <a:lnTo>
                    <a:pt x="18659" y="1173"/>
                  </a:lnTo>
                  <a:lnTo>
                    <a:pt x="18659" y="489"/>
                  </a:lnTo>
                  <a:lnTo>
                    <a:pt x="18659" y="392"/>
                  </a:lnTo>
                  <a:lnTo>
                    <a:pt x="18611" y="294"/>
                  </a:lnTo>
                  <a:lnTo>
                    <a:pt x="18586" y="221"/>
                  </a:lnTo>
                  <a:lnTo>
                    <a:pt x="18513" y="147"/>
                  </a:lnTo>
                  <a:lnTo>
                    <a:pt x="18440" y="74"/>
                  </a:lnTo>
                  <a:lnTo>
                    <a:pt x="18366" y="50"/>
                  </a:lnTo>
                  <a:lnTo>
                    <a:pt x="1826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33" name="Google Shape;733;p51"/>
            <p:cNvSpPr/>
            <p:nvPr/>
          </p:nvSpPr>
          <p:spPr>
            <a:xfrm>
              <a:off x="559275" y="1727925"/>
              <a:ext cx="466500" cy="283325"/>
            </a:xfrm>
            <a:custGeom>
              <a:avLst/>
              <a:gdLst/>
              <a:ahLst/>
              <a:cxnLst/>
              <a:rect l="l" t="t" r="r" b="b"/>
              <a:pathLst>
                <a:path w="18660" h="11333" extrusionOk="0">
                  <a:moveTo>
                    <a:pt x="0" y="0"/>
                  </a:moveTo>
                  <a:lnTo>
                    <a:pt x="0" y="10844"/>
                  </a:lnTo>
                  <a:lnTo>
                    <a:pt x="0" y="10917"/>
                  </a:lnTo>
                  <a:lnTo>
                    <a:pt x="5129" y="7230"/>
                  </a:lnTo>
                  <a:lnTo>
                    <a:pt x="5227" y="7181"/>
                  </a:lnTo>
                  <a:lnTo>
                    <a:pt x="5325" y="7181"/>
                  </a:lnTo>
                  <a:lnTo>
                    <a:pt x="5398" y="7205"/>
                  </a:lnTo>
                  <a:lnTo>
                    <a:pt x="5471" y="7278"/>
                  </a:lnTo>
                  <a:lnTo>
                    <a:pt x="5520" y="7376"/>
                  </a:lnTo>
                  <a:lnTo>
                    <a:pt x="5520" y="7474"/>
                  </a:lnTo>
                  <a:lnTo>
                    <a:pt x="5471" y="7547"/>
                  </a:lnTo>
                  <a:lnTo>
                    <a:pt x="5422" y="7620"/>
                  </a:lnTo>
                  <a:lnTo>
                    <a:pt x="318" y="11308"/>
                  </a:lnTo>
                  <a:lnTo>
                    <a:pt x="415" y="11333"/>
                  </a:lnTo>
                  <a:lnTo>
                    <a:pt x="18244" y="11333"/>
                  </a:lnTo>
                  <a:lnTo>
                    <a:pt x="18342" y="11308"/>
                  </a:lnTo>
                  <a:lnTo>
                    <a:pt x="13238" y="7620"/>
                  </a:lnTo>
                  <a:lnTo>
                    <a:pt x="13189" y="7547"/>
                  </a:lnTo>
                  <a:lnTo>
                    <a:pt x="13140" y="7474"/>
                  </a:lnTo>
                  <a:lnTo>
                    <a:pt x="13140" y="7376"/>
                  </a:lnTo>
                  <a:lnTo>
                    <a:pt x="13189" y="7278"/>
                  </a:lnTo>
                  <a:lnTo>
                    <a:pt x="13262" y="7205"/>
                  </a:lnTo>
                  <a:lnTo>
                    <a:pt x="13335" y="7181"/>
                  </a:lnTo>
                  <a:lnTo>
                    <a:pt x="13433" y="7181"/>
                  </a:lnTo>
                  <a:lnTo>
                    <a:pt x="13531" y="7230"/>
                  </a:lnTo>
                  <a:lnTo>
                    <a:pt x="18659" y="10917"/>
                  </a:lnTo>
                  <a:lnTo>
                    <a:pt x="18659" y="10844"/>
                  </a:lnTo>
                  <a:lnTo>
                    <a:pt x="18659" y="0"/>
                  </a:lnTo>
                  <a:lnTo>
                    <a:pt x="9476" y="6643"/>
                  </a:lnTo>
                  <a:lnTo>
                    <a:pt x="9403" y="6692"/>
                  </a:lnTo>
                  <a:lnTo>
                    <a:pt x="9257" y="6692"/>
                  </a:lnTo>
                  <a:lnTo>
                    <a:pt x="9183" y="6643"/>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34" name="Google Shape;734;p51"/>
          <p:cNvGrpSpPr/>
          <p:nvPr/>
        </p:nvGrpSpPr>
        <p:grpSpPr>
          <a:xfrm>
            <a:off x="901052" y="1496958"/>
            <a:ext cx="389994" cy="381822"/>
            <a:chOff x="1233350" y="1619250"/>
            <a:chExt cx="466500" cy="456725"/>
          </a:xfrm>
        </p:grpSpPr>
        <p:sp>
          <p:nvSpPr>
            <p:cNvPr id="735" name="Google Shape;735;p51"/>
            <p:cNvSpPr/>
            <p:nvPr/>
          </p:nvSpPr>
          <p:spPr>
            <a:xfrm>
              <a:off x="1233350" y="1619250"/>
              <a:ext cx="466500" cy="456725"/>
            </a:xfrm>
            <a:custGeom>
              <a:avLst/>
              <a:gdLst/>
              <a:ahLst/>
              <a:cxnLst/>
              <a:rect l="l" t="t" r="r" b="b"/>
              <a:pathLst>
                <a:path w="18660" h="18269" extrusionOk="0">
                  <a:moveTo>
                    <a:pt x="14923" y="5080"/>
                  </a:moveTo>
                  <a:lnTo>
                    <a:pt x="14923" y="9037"/>
                  </a:lnTo>
                  <a:lnTo>
                    <a:pt x="17316" y="7913"/>
                  </a:lnTo>
                  <a:lnTo>
                    <a:pt x="9476" y="13579"/>
                  </a:lnTo>
                  <a:lnTo>
                    <a:pt x="9403" y="13604"/>
                  </a:lnTo>
                  <a:lnTo>
                    <a:pt x="9330" y="13628"/>
                  </a:lnTo>
                  <a:lnTo>
                    <a:pt x="9257" y="13604"/>
                  </a:lnTo>
                  <a:lnTo>
                    <a:pt x="9183" y="13579"/>
                  </a:lnTo>
                  <a:lnTo>
                    <a:pt x="1344" y="7913"/>
                  </a:lnTo>
                  <a:lnTo>
                    <a:pt x="3737" y="9037"/>
                  </a:lnTo>
                  <a:lnTo>
                    <a:pt x="3737" y="5080"/>
                  </a:lnTo>
                  <a:close/>
                  <a:moveTo>
                    <a:pt x="9330" y="0"/>
                  </a:moveTo>
                  <a:lnTo>
                    <a:pt x="0" y="6741"/>
                  </a:lnTo>
                  <a:lnTo>
                    <a:pt x="0" y="17780"/>
                  </a:lnTo>
                  <a:lnTo>
                    <a:pt x="0" y="17853"/>
                  </a:lnTo>
                  <a:lnTo>
                    <a:pt x="5129" y="14165"/>
                  </a:lnTo>
                  <a:lnTo>
                    <a:pt x="5227" y="14117"/>
                  </a:lnTo>
                  <a:lnTo>
                    <a:pt x="5325" y="14117"/>
                  </a:lnTo>
                  <a:lnTo>
                    <a:pt x="5398" y="14141"/>
                  </a:lnTo>
                  <a:lnTo>
                    <a:pt x="5471" y="14214"/>
                  </a:lnTo>
                  <a:lnTo>
                    <a:pt x="5520" y="14312"/>
                  </a:lnTo>
                  <a:lnTo>
                    <a:pt x="5520" y="14385"/>
                  </a:lnTo>
                  <a:lnTo>
                    <a:pt x="5471" y="14483"/>
                  </a:lnTo>
                  <a:lnTo>
                    <a:pt x="5422" y="14556"/>
                  </a:lnTo>
                  <a:lnTo>
                    <a:pt x="318" y="18244"/>
                  </a:lnTo>
                  <a:lnTo>
                    <a:pt x="416" y="18244"/>
                  </a:lnTo>
                  <a:lnTo>
                    <a:pt x="489" y="18268"/>
                  </a:lnTo>
                  <a:lnTo>
                    <a:pt x="18171" y="18268"/>
                  </a:lnTo>
                  <a:lnTo>
                    <a:pt x="18244" y="18244"/>
                  </a:lnTo>
                  <a:lnTo>
                    <a:pt x="18342" y="18244"/>
                  </a:lnTo>
                  <a:lnTo>
                    <a:pt x="13238" y="14556"/>
                  </a:lnTo>
                  <a:lnTo>
                    <a:pt x="13189" y="14483"/>
                  </a:lnTo>
                  <a:lnTo>
                    <a:pt x="13140" y="14385"/>
                  </a:lnTo>
                  <a:lnTo>
                    <a:pt x="13140" y="14312"/>
                  </a:lnTo>
                  <a:lnTo>
                    <a:pt x="13189" y="14214"/>
                  </a:lnTo>
                  <a:lnTo>
                    <a:pt x="13262" y="14141"/>
                  </a:lnTo>
                  <a:lnTo>
                    <a:pt x="13335" y="14117"/>
                  </a:lnTo>
                  <a:lnTo>
                    <a:pt x="13433" y="14117"/>
                  </a:lnTo>
                  <a:lnTo>
                    <a:pt x="13531" y="14165"/>
                  </a:lnTo>
                  <a:lnTo>
                    <a:pt x="18660" y="17853"/>
                  </a:lnTo>
                  <a:lnTo>
                    <a:pt x="18660" y="17780"/>
                  </a:lnTo>
                  <a:lnTo>
                    <a:pt x="18660" y="6741"/>
                  </a:lnTo>
                  <a:lnTo>
                    <a:pt x="933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36" name="Google Shape;736;p51"/>
            <p:cNvSpPr/>
            <p:nvPr/>
          </p:nvSpPr>
          <p:spPr>
            <a:xfrm>
              <a:off x="1382325" y="1792025"/>
              <a:ext cx="168550" cy="12250"/>
            </a:xfrm>
            <a:custGeom>
              <a:avLst/>
              <a:gdLst/>
              <a:ahLst/>
              <a:cxnLst/>
              <a:rect l="l" t="t" r="r" b="b"/>
              <a:pathLst>
                <a:path w="6742" h="490" extrusionOk="0">
                  <a:moveTo>
                    <a:pt x="147" y="1"/>
                  </a:moveTo>
                  <a:lnTo>
                    <a:pt x="74" y="74"/>
                  </a:lnTo>
                  <a:lnTo>
                    <a:pt x="25" y="147"/>
                  </a:lnTo>
                  <a:lnTo>
                    <a:pt x="1" y="245"/>
                  </a:lnTo>
                  <a:lnTo>
                    <a:pt x="25" y="343"/>
                  </a:lnTo>
                  <a:lnTo>
                    <a:pt x="74" y="416"/>
                  </a:lnTo>
                  <a:lnTo>
                    <a:pt x="147" y="465"/>
                  </a:lnTo>
                  <a:lnTo>
                    <a:pt x="245" y="489"/>
                  </a:lnTo>
                  <a:lnTo>
                    <a:pt x="6497" y="489"/>
                  </a:lnTo>
                  <a:lnTo>
                    <a:pt x="6595" y="465"/>
                  </a:lnTo>
                  <a:lnTo>
                    <a:pt x="6668" y="416"/>
                  </a:lnTo>
                  <a:lnTo>
                    <a:pt x="6717" y="343"/>
                  </a:lnTo>
                  <a:lnTo>
                    <a:pt x="6741" y="245"/>
                  </a:lnTo>
                  <a:lnTo>
                    <a:pt x="6717" y="147"/>
                  </a:lnTo>
                  <a:lnTo>
                    <a:pt x="6668" y="74"/>
                  </a:lnTo>
                  <a:lnTo>
                    <a:pt x="659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37" name="Google Shape;737;p51"/>
            <p:cNvSpPr/>
            <p:nvPr/>
          </p:nvSpPr>
          <p:spPr>
            <a:xfrm>
              <a:off x="1382325" y="1825000"/>
              <a:ext cx="168550" cy="12250"/>
            </a:xfrm>
            <a:custGeom>
              <a:avLst/>
              <a:gdLst/>
              <a:ahLst/>
              <a:cxnLst/>
              <a:rect l="l" t="t" r="r" b="b"/>
              <a:pathLst>
                <a:path w="6742" h="490" extrusionOk="0">
                  <a:moveTo>
                    <a:pt x="245" y="1"/>
                  </a:moveTo>
                  <a:lnTo>
                    <a:pt x="147" y="25"/>
                  </a:lnTo>
                  <a:lnTo>
                    <a:pt x="74" y="74"/>
                  </a:lnTo>
                  <a:lnTo>
                    <a:pt x="25" y="147"/>
                  </a:lnTo>
                  <a:lnTo>
                    <a:pt x="1" y="245"/>
                  </a:lnTo>
                  <a:lnTo>
                    <a:pt x="25" y="343"/>
                  </a:lnTo>
                  <a:lnTo>
                    <a:pt x="74" y="416"/>
                  </a:lnTo>
                  <a:lnTo>
                    <a:pt x="147" y="465"/>
                  </a:lnTo>
                  <a:lnTo>
                    <a:pt x="245" y="489"/>
                  </a:lnTo>
                  <a:lnTo>
                    <a:pt x="6497" y="489"/>
                  </a:lnTo>
                  <a:lnTo>
                    <a:pt x="6595" y="465"/>
                  </a:lnTo>
                  <a:lnTo>
                    <a:pt x="6668" y="416"/>
                  </a:lnTo>
                  <a:lnTo>
                    <a:pt x="6717" y="343"/>
                  </a:lnTo>
                  <a:lnTo>
                    <a:pt x="6741" y="245"/>
                  </a:lnTo>
                  <a:lnTo>
                    <a:pt x="6717" y="147"/>
                  </a:lnTo>
                  <a:lnTo>
                    <a:pt x="6668" y="74"/>
                  </a:lnTo>
                  <a:lnTo>
                    <a:pt x="6595" y="25"/>
                  </a:lnTo>
                  <a:lnTo>
                    <a:pt x="649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38" name="Google Shape;738;p51"/>
            <p:cNvSpPr/>
            <p:nvPr/>
          </p:nvSpPr>
          <p:spPr>
            <a:xfrm>
              <a:off x="1382325" y="1858575"/>
              <a:ext cx="70850" cy="12250"/>
            </a:xfrm>
            <a:custGeom>
              <a:avLst/>
              <a:gdLst/>
              <a:ahLst/>
              <a:cxnLst/>
              <a:rect l="l" t="t" r="r" b="b"/>
              <a:pathLst>
                <a:path w="2834" h="490" extrusionOk="0">
                  <a:moveTo>
                    <a:pt x="245" y="1"/>
                  </a:moveTo>
                  <a:lnTo>
                    <a:pt x="147" y="25"/>
                  </a:lnTo>
                  <a:lnTo>
                    <a:pt x="74" y="74"/>
                  </a:lnTo>
                  <a:lnTo>
                    <a:pt x="25" y="147"/>
                  </a:lnTo>
                  <a:lnTo>
                    <a:pt x="1" y="245"/>
                  </a:lnTo>
                  <a:lnTo>
                    <a:pt x="25" y="343"/>
                  </a:lnTo>
                  <a:lnTo>
                    <a:pt x="74" y="416"/>
                  </a:lnTo>
                  <a:lnTo>
                    <a:pt x="147" y="465"/>
                  </a:lnTo>
                  <a:lnTo>
                    <a:pt x="245" y="489"/>
                  </a:lnTo>
                  <a:lnTo>
                    <a:pt x="2589" y="489"/>
                  </a:lnTo>
                  <a:lnTo>
                    <a:pt x="2687" y="465"/>
                  </a:lnTo>
                  <a:lnTo>
                    <a:pt x="2760" y="416"/>
                  </a:lnTo>
                  <a:lnTo>
                    <a:pt x="2809" y="343"/>
                  </a:lnTo>
                  <a:lnTo>
                    <a:pt x="2834" y="245"/>
                  </a:lnTo>
                  <a:lnTo>
                    <a:pt x="2809" y="147"/>
                  </a:lnTo>
                  <a:lnTo>
                    <a:pt x="2760" y="74"/>
                  </a:lnTo>
                  <a:lnTo>
                    <a:pt x="2687" y="25"/>
                  </a:lnTo>
                  <a:lnTo>
                    <a:pt x="258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39" name="Google Shape;739;p51"/>
          <p:cNvGrpSpPr/>
          <p:nvPr/>
        </p:nvGrpSpPr>
        <p:grpSpPr>
          <a:xfrm>
            <a:off x="1476826" y="1505109"/>
            <a:ext cx="365499" cy="365499"/>
            <a:chOff x="1922075" y="1629000"/>
            <a:chExt cx="437200" cy="437200"/>
          </a:xfrm>
        </p:grpSpPr>
        <p:sp>
          <p:nvSpPr>
            <p:cNvPr id="740" name="Google Shape;740;p51"/>
            <p:cNvSpPr/>
            <p:nvPr/>
          </p:nvSpPr>
          <p:spPr>
            <a:xfrm>
              <a:off x="2208425" y="1629000"/>
              <a:ext cx="150850" cy="150850"/>
            </a:xfrm>
            <a:custGeom>
              <a:avLst/>
              <a:gdLst/>
              <a:ahLst/>
              <a:cxnLst/>
              <a:rect l="l" t="t" r="r" b="b"/>
              <a:pathLst>
                <a:path w="6034" h="6034" extrusionOk="0">
                  <a:moveTo>
                    <a:pt x="2004" y="1"/>
                  </a:moveTo>
                  <a:lnTo>
                    <a:pt x="1881" y="25"/>
                  </a:lnTo>
                  <a:lnTo>
                    <a:pt x="1784" y="50"/>
                  </a:lnTo>
                  <a:lnTo>
                    <a:pt x="1686" y="98"/>
                  </a:lnTo>
                  <a:lnTo>
                    <a:pt x="1588" y="172"/>
                  </a:lnTo>
                  <a:lnTo>
                    <a:pt x="1" y="1784"/>
                  </a:lnTo>
                  <a:lnTo>
                    <a:pt x="4251" y="6033"/>
                  </a:lnTo>
                  <a:lnTo>
                    <a:pt x="5862" y="4446"/>
                  </a:lnTo>
                  <a:lnTo>
                    <a:pt x="5936" y="4348"/>
                  </a:lnTo>
                  <a:lnTo>
                    <a:pt x="5985" y="4250"/>
                  </a:lnTo>
                  <a:lnTo>
                    <a:pt x="6009" y="4153"/>
                  </a:lnTo>
                  <a:lnTo>
                    <a:pt x="6033" y="4031"/>
                  </a:lnTo>
                  <a:lnTo>
                    <a:pt x="6009" y="3933"/>
                  </a:lnTo>
                  <a:lnTo>
                    <a:pt x="5985" y="3811"/>
                  </a:lnTo>
                  <a:lnTo>
                    <a:pt x="5936" y="3713"/>
                  </a:lnTo>
                  <a:lnTo>
                    <a:pt x="5862" y="3615"/>
                  </a:lnTo>
                  <a:lnTo>
                    <a:pt x="2419" y="172"/>
                  </a:lnTo>
                  <a:lnTo>
                    <a:pt x="2321" y="98"/>
                  </a:lnTo>
                  <a:lnTo>
                    <a:pt x="2223" y="50"/>
                  </a:lnTo>
                  <a:lnTo>
                    <a:pt x="2101" y="25"/>
                  </a:lnTo>
                  <a:lnTo>
                    <a:pt x="200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41" name="Google Shape;741;p51"/>
            <p:cNvSpPr/>
            <p:nvPr/>
          </p:nvSpPr>
          <p:spPr>
            <a:xfrm>
              <a:off x="1922075" y="1686400"/>
              <a:ext cx="379800" cy="379800"/>
            </a:xfrm>
            <a:custGeom>
              <a:avLst/>
              <a:gdLst/>
              <a:ahLst/>
              <a:cxnLst/>
              <a:rect l="l" t="t" r="r" b="b"/>
              <a:pathLst>
                <a:path w="15192" h="15192" extrusionOk="0">
                  <a:moveTo>
                    <a:pt x="1100" y="10527"/>
                  </a:moveTo>
                  <a:lnTo>
                    <a:pt x="4665" y="14093"/>
                  </a:lnTo>
                  <a:lnTo>
                    <a:pt x="4616" y="14117"/>
                  </a:lnTo>
                  <a:lnTo>
                    <a:pt x="1979" y="14508"/>
                  </a:lnTo>
                  <a:lnTo>
                    <a:pt x="684" y="13213"/>
                  </a:lnTo>
                  <a:lnTo>
                    <a:pt x="1075" y="10576"/>
                  </a:lnTo>
                  <a:lnTo>
                    <a:pt x="1100" y="10527"/>
                  </a:lnTo>
                  <a:close/>
                  <a:moveTo>
                    <a:pt x="10918" y="1"/>
                  </a:moveTo>
                  <a:lnTo>
                    <a:pt x="758" y="10185"/>
                  </a:lnTo>
                  <a:lnTo>
                    <a:pt x="684" y="10258"/>
                  </a:lnTo>
                  <a:lnTo>
                    <a:pt x="636" y="10332"/>
                  </a:lnTo>
                  <a:lnTo>
                    <a:pt x="611" y="10405"/>
                  </a:lnTo>
                  <a:lnTo>
                    <a:pt x="587" y="10502"/>
                  </a:lnTo>
                  <a:lnTo>
                    <a:pt x="1" y="14532"/>
                  </a:lnTo>
                  <a:lnTo>
                    <a:pt x="1" y="14654"/>
                  </a:lnTo>
                  <a:lnTo>
                    <a:pt x="25" y="14801"/>
                  </a:lnTo>
                  <a:lnTo>
                    <a:pt x="98" y="14923"/>
                  </a:lnTo>
                  <a:lnTo>
                    <a:pt x="171" y="15021"/>
                  </a:lnTo>
                  <a:lnTo>
                    <a:pt x="269" y="15094"/>
                  </a:lnTo>
                  <a:lnTo>
                    <a:pt x="367" y="15143"/>
                  </a:lnTo>
                  <a:lnTo>
                    <a:pt x="465" y="15167"/>
                  </a:lnTo>
                  <a:lnTo>
                    <a:pt x="587" y="15192"/>
                  </a:lnTo>
                  <a:lnTo>
                    <a:pt x="660" y="15192"/>
                  </a:lnTo>
                  <a:lnTo>
                    <a:pt x="4690" y="14606"/>
                  </a:lnTo>
                  <a:lnTo>
                    <a:pt x="4861" y="14557"/>
                  </a:lnTo>
                  <a:lnTo>
                    <a:pt x="4934" y="14508"/>
                  </a:lnTo>
                  <a:lnTo>
                    <a:pt x="5007" y="14435"/>
                  </a:lnTo>
                  <a:lnTo>
                    <a:pt x="15192" y="4275"/>
                  </a:lnTo>
                  <a:lnTo>
                    <a:pt x="13970" y="3053"/>
                  </a:lnTo>
                  <a:lnTo>
                    <a:pt x="4152" y="12872"/>
                  </a:lnTo>
                  <a:lnTo>
                    <a:pt x="3810" y="12530"/>
                  </a:lnTo>
                  <a:lnTo>
                    <a:pt x="13629" y="2712"/>
                  </a:lnTo>
                  <a:lnTo>
                    <a:pt x="12481" y="1564"/>
                  </a:lnTo>
                  <a:lnTo>
                    <a:pt x="2663" y="11382"/>
                  </a:lnTo>
                  <a:lnTo>
                    <a:pt x="2321" y="11040"/>
                  </a:lnTo>
                  <a:lnTo>
                    <a:pt x="12139" y="1222"/>
                  </a:lnTo>
                  <a:lnTo>
                    <a:pt x="1091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42" name="Google Shape;742;p51"/>
          <p:cNvGrpSpPr/>
          <p:nvPr/>
        </p:nvGrpSpPr>
        <p:grpSpPr>
          <a:xfrm>
            <a:off x="2038827" y="1503584"/>
            <a:ext cx="368551" cy="368551"/>
            <a:chOff x="2594325" y="1627175"/>
            <a:chExt cx="440850" cy="440850"/>
          </a:xfrm>
        </p:grpSpPr>
        <p:sp>
          <p:nvSpPr>
            <p:cNvPr id="743" name="Google Shape;743;p51"/>
            <p:cNvSpPr/>
            <p:nvPr/>
          </p:nvSpPr>
          <p:spPr>
            <a:xfrm>
              <a:off x="2594325" y="1890950"/>
              <a:ext cx="177075" cy="177075"/>
            </a:xfrm>
            <a:custGeom>
              <a:avLst/>
              <a:gdLst/>
              <a:ahLst/>
              <a:cxnLst/>
              <a:rect l="l" t="t" r="r" b="b"/>
              <a:pathLst>
                <a:path w="7083" h="7083" extrusionOk="0">
                  <a:moveTo>
                    <a:pt x="5544" y="0"/>
                  </a:moveTo>
                  <a:lnTo>
                    <a:pt x="538" y="5984"/>
                  </a:lnTo>
                  <a:lnTo>
                    <a:pt x="0" y="7083"/>
                  </a:lnTo>
                  <a:lnTo>
                    <a:pt x="1099" y="6546"/>
                  </a:lnTo>
                  <a:lnTo>
                    <a:pt x="7083" y="1539"/>
                  </a:lnTo>
                  <a:lnTo>
                    <a:pt x="554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44" name="Google Shape;744;p51"/>
            <p:cNvSpPr/>
            <p:nvPr/>
          </p:nvSpPr>
          <p:spPr>
            <a:xfrm>
              <a:off x="2858700" y="1627175"/>
              <a:ext cx="176475" cy="176475"/>
            </a:xfrm>
            <a:custGeom>
              <a:avLst/>
              <a:gdLst/>
              <a:ahLst/>
              <a:cxnLst/>
              <a:rect l="l" t="t" r="r" b="b"/>
              <a:pathLst>
                <a:path w="7059" h="7059" extrusionOk="0">
                  <a:moveTo>
                    <a:pt x="904" y="1"/>
                  </a:moveTo>
                  <a:lnTo>
                    <a:pt x="782" y="25"/>
                  </a:lnTo>
                  <a:lnTo>
                    <a:pt x="684" y="98"/>
                  </a:lnTo>
                  <a:lnTo>
                    <a:pt x="611" y="147"/>
                  </a:lnTo>
                  <a:lnTo>
                    <a:pt x="489" y="294"/>
                  </a:lnTo>
                  <a:lnTo>
                    <a:pt x="367" y="440"/>
                  </a:lnTo>
                  <a:lnTo>
                    <a:pt x="294" y="587"/>
                  </a:lnTo>
                  <a:lnTo>
                    <a:pt x="196" y="733"/>
                  </a:lnTo>
                  <a:lnTo>
                    <a:pt x="74" y="1051"/>
                  </a:lnTo>
                  <a:lnTo>
                    <a:pt x="0" y="1393"/>
                  </a:lnTo>
                  <a:lnTo>
                    <a:pt x="0" y="1735"/>
                  </a:lnTo>
                  <a:lnTo>
                    <a:pt x="25" y="2052"/>
                  </a:lnTo>
                  <a:lnTo>
                    <a:pt x="123" y="2394"/>
                  </a:lnTo>
                  <a:lnTo>
                    <a:pt x="269" y="2711"/>
                  </a:lnTo>
                  <a:lnTo>
                    <a:pt x="4348" y="6790"/>
                  </a:lnTo>
                  <a:lnTo>
                    <a:pt x="4665" y="6937"/>
                  </a:lnTo>
                  <a:lnTo>
                    <a:pt x="5007" y="7034"/>
                  </a:lnTo>
                  <a:lnTo>
                    <a:pt x="5325" y="7059"/>
                  </a:lnTo>
                  <a:lnTo>
                    <a:pt x="5667" y="7059"/>
                  </a:lnTo>
                  <a:lnTo>
                    <a:pt x="6008" y="6986"/>
                  </a:lnTo>
                  <a:lnTo>
                    <a:pt x="6326" y="6863"/>
                  </a:lnTo>
                  <a:lnTo>
                    <a:pt x="6473" y="6766"/>
                  </a:lnTo>
                  <a:lnTo>
                    <a:pt x="6619" y="6692"/>
                  </a:lnTo>
                  <a:lnTo>
                    <a:pt x="6766" y="6570"/>
                  </a:lnTo>
                  <a:lnTo>
                    <a:pt x="6912" y="6448"/>
                  </a:lnTo>
                  <a:lnTo>
                    <a:pt x="6961" y="6375"/>
                  </a:lnTo>
                  <a:lnTo>
                    <a:pt x="7034" y="6277"/>
                  </a:lnTo>
                  <a:lnTo>
                    <a:pt x="7059" y="6155"/>
                  </a:lnTo>
                  <a:lnTo>
                    <a:pt x="7059" y="6057"/>
                  </a:lnTo>
                  <a:lnTo>
                    <a:pt x="7059" y="5960"/>
                  </a:lnTo>
                  <a:lnTo>
                    <a:pt x="7034" y="5862"/>
                  </a:lnTo>
                  <a:lnTo>
                    <a:pt x="6961" y="5764"/>
                  </a:lnTo>
                  <a:lnTo>
                    <a:pt x="6912" y="5667"/>
                  </a:lnTo>
                  <a:lnTo>
                    <a:pt x="1393" y="147"/>
                  </a:lnTo>
                  <a:lnTo>
                    <a:pt x="1295" y="98"/>
                  </a:lnTo>
                  <a:lnTo>
                    <a:pt x="1197" y="25"/>
                  </a:lnTo>
                  <a:lnTo>
                    <a:pt x="109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45" name="Google Shape;745;p51"/>
            <p:cNvSpPr/>
            <p:nvPr/>
          </p:nvSpPr>
          <p:spPr>
            <a:xfrm>
              <a:off x="2663325" y="1702275"/>
              <a:ext cx="296750" cy="296775"/>
            </a:xfrm>
            <a:custGeom>
              <a:avLst/>
              <a:gdLst/>
              <a:ahLst/>
              <a:cxnLst/>
              <a:rect l="l" t="t" r="r" b="b"/>
              <a:pathLst>
                <a:path w="11870" h="11871" extrusionOk="0">
                  <a:moveTo>
                    <a:pt x="7718" y="1295"/>
                  </a:moveTo>
                  <a:lnTo>
                    <a:pt x="7815" y="1319"/>
                  </a:lnTo>
                  <a:lnTo>
                    <a:pt x="7889" y="1368"/>
                  </a:lnTo>
                  <a:lnTo>
                    <a:pt x="7938" y="1442"/>
                  </a:lnTo>
                  <a:lnTo>
                    <a:pt x="7938" y="1515"/>
                  </a:lnTo>
                  <a:lnTo>
                    <a:pt x="7938" y="1588"/>
                  </a:lnTo>
                  <a:lnTo>
                    <a:pt x="7889" y="1661"/>
                  </a:lnTo>
                  <a:lnTo>
                    <a:pt x="5862" y="3664"/>
                  </a:lnTo>
                  <a:lnTo>
                    <a:pt x="5788" y="3713"/>
                  </a:lnTo>
                  <a:lnTo>
                    <a:pt x="5715" y="3737"/>
                  </a:lnTo>
                  <a:lnTo>
                    <a:pt x="5642" y="3713"/>
                  </a:lnTo>
                  <a:lnTo>
                    <a:pt x="5569" y="3664"/>
                  </a:lnTo>
                  <a:lnTo>
                    <a:pt x="5520" y="3591"/>
                  </a:lnTo>
                  <a:lnTo>
                    <a:pt x="5495" y="3517"/>
                  </a:lnTo>
                  <a:lnTo>
                    <a:pt x="5520" y="3444"/>
                  </a:lnTo>
                  <a:lnTo>
                    <a:pt x="5569" y="3371"/>
                  </a:lnTo>
                  <a:lnTo>
                    <a:pt x="7571" y="1368"/>
                  </a:lnTo>
                  <a:lnTo>
                    <a:pt x="7644" y="1319"/>
                  </a:lnTo>
                  <a:lnTo>
                    <a:pt x="7718" y="1295"/>
                  </a:lnTo>
                  <a:close/>
                  <a:moveTo>
                    <a:pt x="7767" y="1"/>
                  </a:moveTo>
                  <a:lnTo>
                    <a:pt x="4885" y="2907"/>
                  </a:lnTo>
                  <a:lnTo>
                    <a:pt x="4640" y="2809"/>
                  </a:lnTo>
                  <a:lnTo>
                    <a:pt x="4396" y="2712"/>
                  </a:lnTo>
                  <a:lnTo>
                    <a:pt x="4103" y="2614"/>
                  </a:lnTo>
                  <a:lnTo>
                    <a:pt x="3810" y="2565"/>
                  </a:lnTo>
                  <a:lnTo>
                    <a:pt x="3493" y="2492"/>
                  </a:lnTo>
                  <a:lnTo>
                    <a:pt x="3175" y="2443"/>
                  </a:lnTo>
                  <a:lnTo>
                    <a:pt x="2858" y="2418"/>
                  </a:lnTo>
                  <a:lnTo>
                    <a:pt x="2247" y="2418"/>
                  </a:lnTo>
                  <a:lnTo>
                    <a:pt x="1954" y="2443"/>
                  </a:lnTo>
                  <a:lnTo>
                    <a:pt x="1636" y="2492"/>
                  </a:lnTo>
                  <a:lnTo>
                    <a:pt x="1319" y="2565"/>
                  </a:lnTo>
                  <a:lnTo>
                    <a:pt x="1001" y="2687"/>
                  </a:lnTo>
                  <a:lnTo>
                    <a:pt x="708" y="2809"/>
                  </a:lnTo>
                  <a:lnTo>
                    <a:pt x="415" y="3005"/>
                  </a:lnTo>
                  <a:lnTo>
                    <a:pt x="147" y="3224"/>
                  </a:lnTo>
                  <a:lnTo>
                    <a:pt x="73" y="3298"/>
                  </a:lnTo>
                  <a:lnTo>
                    <a:pt x="24" y="3395"/>
                  </a:lnTo>
                  <a:lnTo>
                    <a:pt x="0" y="3493"/>
                  </a:lnTo>
                  <a:lnTo>
                    <a:pt x="0" y="3615"/>
                  </a:lnTo>
                  <a:lnTo>
                    <a:pt x="0" y="3713"/>
                  </a:lnTo>
                  <a:lnTo>
                    <a:pt x="24" y="3811"/>
                  </a:lnTo>
                  <a:lnTo>
                    <a:pt x="73" y="3908"/>
                  </a:lnTo>
                  <a:lnTo>
                    <a:pt x="147" y="4006"/>
                  </a:lnTo>
                  <a:lnTo>
                    <a:pt x="7864" y="11724"/>
                  </a:lnTo>
                  <a:lnTo>
                    <a:pt x="7962" y="11797"/>
                  </a:lnTo>
                  <a:lnTo>
                    <a:pt x="8060" y="11846"/>
                  </a:lnTo>
                  <a:lnTo>
                    <a:pt x="8157" y="11870"/>
                  </a:lnTo>
                  <a:lnTo>
                    <a:pt x="8377" y="11870"/>
                  </a:lnTo>
                  <a:lnTo>
                    <a:pt x="8475" y="11846"/>
                  </a:lnTo>
                  <a:lnTo>
                    <a:pt x="8573" y="11797"/>
                  </a:lnTo>
                  <a:lnTo>
                    <a:pt x="8646" y="11724"/>
                  </a:lnTo>
                  <a:lnTo>
                    <a:pt x="8866" y="11455"/>
                  </a:lnTo>
                  <a:lnTo>
                    <a:pt x="9061" y="11162"/>
                  </a:lnTo>
                  <a:lnTo>
                    <a:pt x="9183" y="10869"/>
                  </a:lnTo>
                  <a:lnTo>
                    <a:pt x="9305" y="10551"/>
                  </a:lnTo>
                  <a:lnTo>
                    <a:pt x="9379" y="10234"/>
                  </a:lnTo>
                  <a:lnTo>
                    <a:pt x="9427" y="9916"/>
                  </a:lnTo>
                  <a:lnTo>
                    <a:pt x="9452" y="9623"/>
                  </a:lnTo>
                  <a:lnTo>
                    <a:pt x="9452" y="9330"/>
                  </a:lnTo>
                  <a:lnTo>
                    <a:pt x="9452" y="9013"/>
                  </a:lnTo>
                  <a:lnTo>
                    <a:pt x="9427" y="8695"/>
                  </a:lnTo>
                  <a:lnTo>
                    <a:pt x="9379" y="8378"/>
                  </a:lnTo>
                  <a:lnTo>
                    <a:pt x="9305" y="8060"/>
                  </a:lnTo>
                  <a:lnTo>
                    <a:pt x="9256" y="7767"/>
                  </a:lnTo>
                  <a:lnTo>
                    <a:pt x="9159" y="7474"/>
                  </a:lnTo>
                  <a:lnTo>
                    <a:pt x="9061" y="7230"/>
                  </a:lnTo>
                  <a:lnTo>
                    <a:pt x="8963" y="6986"/>
                  </a:lnTo>
                  <a:lnTo>
                    <a:pt x="11870" y="4104"/>
                  </a:lnTo>
                  <a:lnTo>
                    <a:pt x="776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746" name="Google Shape;746;p51"/>
          <p:cNvSpPr/>
          <p:nvPr/>
        </p:nvSpPr>
        <p:spPr>
          <a:xfrm>
            <a:off x="2618782" y="1519981"/>
            <a:ext cx="335905" cy="335884"/>
          </a:xfrm>
          <a:custGeom>
            <a:avLst/>
            <a:gdLst/>
            <a:ahLst/>
            <a:cxnLst/>
            <a:rect l="l" t="t" r="r" b="b"/>
            <a:pathLst>
              <a:path w="16072" h="16071" extrusionOk="0">
                <a:moveTo>
                  <a:pt x="8036" y="0"/>
                </a:moveTo>
                <a:lnTo>
                  <a:pt x="7938" y="24"/>
                </a:lnTo>
                <a:lnTo>
                  <a:pt x="7792" y="98"/>
                </a:lnTo>
                <a:lnTo>
                  <a:pt x="7328" y="366"/>
                </a:lnTo>
                <a:lnTo>
                  <a:pt x="7059" y="537"/>
                </a:lnTo>
                <a:lnTo>
                  <a:pt x="6766" y="757"/>
                </a:lnTo>
                <a:lnTo>
                  <a:pt x="6448" y="977"/>
                </a:lnTo>
                <a:lnTo>
                  <a:pt x="6155" y="1246"/>
                </a:lnTo>
                <a:lnTo>
                  <a:pt x="5887" y="1514"/>
                </a:lnTo>
                <a:lnTo>
                  <a:pt x="5643" y="1807"/>
                </a:lnTo>
                <a:lnTo>
                  <a:pt x="5447" y="2100"/>
                </a:lnTo>
                <a:lnTo>
                  <a:pt x="5374" y="2247"/>
                </a:lnTo>
                <a:lnTo>
                  <a:pt x="5325" y="2418"/>
                </a:lnTo>
                <a:lnTo>
                  <a:pt x="5276" y="2564"/>
                </a:lnTo>
                <a:lnTo>
                  <a:pt x="5252" y="2711"/>
                </a:lnTo>
                <a:lnTo>
                  <a:pt x="5252" y="2858"/>
                </a:lnTo>
                <a:lnTo>
                  <a:pt x="5276" y="3029"/>
                </a:lnTo>
                <a:lnTo>
                  <a:pt x="5325" y="3175"/>
                </a:lnTo>
                <a:lnTo>
                  <a:pt x="5398" y="3322"/>
                </a:lnTo>
                <a:lnTo>
                  <a:pt x="5496" y="3468"/>
                </a:lnTo>
                <a:lnTo>
                  <a:pt x="5618" y="3615"/>
                </a:lnTo>
                <a:lnTo>
                  <a:pt x="5814" y="3761"/>
                </a:lnTo>
                <a:lnTo>
                  <a:pt x="6009" y="3859"/>
                </a:lnTo>
                <a:lnTo>
                  <a:pt x="6204" y="3957"/>
                </a:lnTo>
                <a:lnTo>
                  <a:pt x="6424" y="4005"/>
                </a:lnTo>
                <a:lnTo>
                  <a:pt x="6644" y="4054"/>
                </a:lnTo>
                <a:lnTo>
                  <a:pt x="6864" y="4152"/>
                </a:lnTo>
                <a:lnTo>
                  <a:pt x="7059" y="4250"/>
                </a:lnTo>
                <a:lnTo>
                  <a:pt x="7254" y="4421"/>
                </a:lnTo>
                <a:lnTo>
                  <a:pt x="7425" y="4616"/>
                </a:lnTo>
                <a:lnTo>
                  <a:pt x="7523" y="4836"/>
                </a:lnTo>
                <a:lnTo>
                  <a:pt x="7596" y="5080"/>
                </a:lnTo>
                <a:lnTo>
                  <a:pt x="7621" y="5373"/>
                </a:lnTo>
                <a:lnTo>
                  <a:pt x="7596" y="5569"/>
                </a:lnTo>
                <a:lnTo>
                  <a:pt x="7572" y="5788"/>
                </a:lnTo>
                <a:lnTo>
                  <a:pt x="7499" y="5984"/>
                </a:lnTo>
                <a:lnTo>
                  <a:pt x="7425" y="6179"/>
                </a:lnTo>
                <a:lnTo>
                  <a:pt x="7328" y="6374"/>
                </a:lnTo>
                <a:lnTo>
                  <a:pt x="7206" y="6570"/>
                </a:lnTo>
                <a:lnTo>
                  <a:pt x="7059" y="6741"/>
                </a:lnTo>
                <a:lnTo>
                  <a:pt x="6913" y="6912"/>
                </a:lnTo>
                <a:lnTo>
                  <a:pt x="6742" y="7058"/>
                </a:lnTo>
                <a:lnTo>
                  <a:pt x="6571" y="7205"/>
                </a:lnTo>
                <a:lnTo>
                  <a:pt x="6400" y="7303"/>
                </a:lnTo>
                <a:lnTo>
                  <a:pt x="6204" y="7425"/>
                </a:lnTo>
                <a:lnTo>
                  <a:pt x="6009" y="7498"/>
                </a:lnTo>
                <a:lnTo>
                  <a:pt x="5789" y="7571"/>
                </a:lnTo>
                <a:lnTo>
                  <a:pt x="5569" y="7596"/>
                </a:lnTo>
                <a:lnTo>
                  <a:pt x="5374" y="7620"/>
                </a:lnTo>
                <a:lnTo>
                  <a:pt x="5105" y="7596"/>
                </a:lnTo>
                <a:lnTo>
                  <a:pt x="4861" y="7522"/>
                </a:lnTo>
                <a:lnTo>
                  <a:pt x="4617" y="7425"/>
                </a:lnTo>
                <a:lnTo>
                  <a:pt x="4421" y="7254"/>
                </a:lnTo>
                <a:lnTo>
                  <a:pt x="4250" y="7058"/>
                </a:lnTo>
                <a:lnTo>
                  <a:pt x="4128" y="6839"/>
                </a:lnTo>
                <a:lnTo>
                  <a:pt x="4055" y="6619"/>
                </a:lnTo>
                <a:lnTo>
                  <a:pt x="3982" y="6399"/>
                </a:lnTo>
                <a:lnTo>
                  <a:pt x="3933" y="6204"/>
                </a:lnTo>
                <a:lnTo>
                  <a:pt x="3860" y="6008"/>
                </a:lnTo>
                <a:lnTo>
                  <a:pt x="3762" y="5813"/>
                </a:lnTo>
                <a:lnTo>
                  <a:pt x="3615" y="5617"/>
                </a:lnTo>
                <a:lnTo>
                  <a:pt x="3469" y="5495"/>
                </a:lnTo>
                <a:lnTo>
                  <a:pt x="3322" y="5398"/>
                </a:lnTo>
                <a:lnTo>
                  <a:pt x="3176" y="5324"/>
                </a:lnTo>
                <a:lnTo>
                  <a:pt x="3029" y="5275"/>
                </a:lnTo>
                <a:lnTo>
                  <a:pt x="2858" y="5251"/>
                </a:lnTo>
                <a:lnTo>
                  <a:pt x="2712" y="5251"/>
                </a:lnTo>
                <a:lnTo>
                  <a:pt x="2565" y="5275"/>
                </a:lnTo>
                <a:lnTo>
                  <a:pt x="2419" y="5324"/>
                </a:lnTo>
                <a:lnTo>
                  <a:pt x="2248" y="5373"/>
                </a:lnTo>
                <a:lnTo>
                  <a:pt x="2101" y="5446"/>
                </a:lnTo>
                <a:lnTo>
                  <a:pt x="1808" y="5642"/>
                </a:lnTo>
                <a:lnTo>
                  <a:pt x="1515" y="5886"/>
                </a:lnTo>
                <a:lnTo>
                  <a:pt x="1246" y="6155"/>
                </a:lnTo>
                <a:lnTo>
                  <a:pt x="978" y="6448"/>
                </a:lnTo>
                <a:lnTo>
                  <a:pt x="758" y="6765"/>
                </a:lnTo>
                <a:lnTo>
                  <a:pt x="538" y="7058"/>
                </a:lnTo>
                <a:lnTo>
                  <a:pt x="367" y="7327"/>
                </a:lnTo>
                <a:lnTo>
                  <a:pt x="99" y="7791"/>
                </a:lnTo>
                <a:lnTo>
                  <a:pt x="25" y="7938"/>
                </a:lnTo>
                <a:lnTo>
                  <a:pt x="1" y="8035"/>
                </a:lnTo>
                <a:lnTo>
                  <a:pt x="25" y="8231"/>
                </a:lnTo>
                <a:lnTo>
                  <a:pt x="74" y="8402"/>
                </a:lnTo>
                <a:lnTo>
                  <a:pt x="172" y="8597"/>
                </a:lnTo>
                <a:lnTo>
                  <a:pt x="294" y="8744"/>
                </a:lnTo>
                <a:lnTo>
                  <a:pt x="587" y="9012"/>
                </a:lnTo>
                <a:lnTo>
                  <a:pt x="880" y="9256"/>
                </a:lnTo>
                <a:lnTo>
                  <a:pt x="1417" y="9696"/>
                </a:lnTo>
                <a:lnTo>
                  <a:pt x="1906" y="10062"/>
                </a:lnTo>
                <a:lnTo>
                  <a:pt x="2101" y="10233"/>
                </a:lnTo>
                <a:lnTo>
                  <a:pt x="2297" y="10404"/>
                </a:lnTo>
                <a:lnTo>
                  <a:pt x="2419" y="10575"/>
                </a:lnTo>
                <a:lnTo>
                  <a:pt x="2541" y="10746"/>
                </a:lnTo>
                <a:lnTo>
                  <a:pt x="2590" y="10917"/>
                </a:lnTo>
                <a:lnTo>
                  <a:pt x="2590" y="11113"/>
                </a:lnTo>
                <a:lnTo>
                  <a:pt x="2541" y="11308"/>
                </a:lnTo>
                <a:lnTo>
                  <a:pt x="2443" y="11528"/>
                </a:lnTo>
                <a:lnTo>
                  <a:pt x="2272" y="11772"/>
                </a:lnTo>
                <a:lnTo>
                  <a:pt x="2004" y="12041"/>
                </a:lnTo>
                <a:lnTo>
                  <a:pt x="1833" y="12212"/>
                </a:lnTo>
                <a:lnTo>
                  <a:pt x="1637" y="12309"/>
                </a:lnTo>
                <a:lnTo>
                  <a:pt x="1417" y="12383"/>
                </a:lnTo>
                <a:lnTo>
                  <a:pt x="1222" y="12431"/>
                </a:lnTo>
                <a:lnTo>
                  <a:pt x="1002" y="12480"/>
                </a:lnTo>
                <a:lnTo>
                  <a:pt x="782" y="12578"/>
                </a:lnTo>
                <a:lnTo>
                  <a:pt x="587" y="12700"/>
                </a:lnTo>
                <a:lnTo>
                  <a:pt x="367" y="12871"/>
                </a:lnTo>
                <a:lnTo>
                  <a:pt x="196" y="13066"/>
                </a:lnTo>
                <a:lnTo>
                  <a:pt x="99" y="13286"/>
                </a:lnTo>
                <a:lnTo>
                  <a:pt x="25" y="13530"/>
                </a:lnTo>
                <a:lnTo>
                  <a:pt x="1" y="13799"/>
                </a:lnTo>
                <a:lnTo>
                  <a:pt x="25" y="14019"/>
                </a:lnTo>
                <a:lnTo>
                  <a:pt x="50" y="14239"/>
                </a:lnTo>
                <a:lnTo>
                  <a:pt x="123" y="14434"/>
                </a:lnTo>
                <a:lnTo>
                  <a:pt x="221" y="14654"/>
                </a:lnTo>
                <a:lnTo>
                  <a:pt x="318" y="14825"/>
                </a:lnTo>
                <a:lnTo>
                  <a:pt x="440" y="15020"/>
                </a:lnTo>
                <a:lnTo>
                  <a:pt x="563" y="15191"/>
                </a:lnTo>
                <a:lnTo>
                  <a:pt x="709" y="15362"/>
                </a:lnTo>
                <a:lnTo>
                  <a:pt x="880" y="15509"/>
                </a:lnTo>
                <a:lnTo>
                  <a:pt x="1051" y="15631"/>
                </a:lnTo>
                <a:lnTo>
                  <a:pt x="1246" y="15753"/>
                </a:lnTo>
                <a:lnTo>
                  <a:pt x="1442" y="15875"/>
                </a:lnTo>
                <a:lnTo>
                  <a:pt x="1637" y="15948"/>
                </a:lnTo>
                <a:lnTo>
                  <a:pt x="1857" y="16022"/>
                </a:lnTo>
                <a:lnTo>
                  <a:pt x="2052" y="16046"/>
                </a:lnTo>
                <a:lnTo>
                  <a:pt x="2272" y="16070"/>
                </a:lnTo>
                <a:lnTo>
                  <a:pt x="2541" y="16046"/>
                </a:lnTo>
                <a:lnTo>
                  <a:pt x="2785" y="15973"/>
                </a:lnTo>
                <a:lnTo>
                  <a:pt x="3005" y="15875"/>
                </a:lnTo>
                <a:lnTo>
                  <a:pt x="3200" y="15704"/>
                </a:lnTo>
                <a:lnTo>
                  <a:pt x="3371" y="15509"/>
                </a:lnTo>
                <a:lnTo>
                  <a:pt x="3493" y="15289"/>
                </a:lnTo>
                <a:lnTo>
                  <a:pt x="3567" y="15094"/>
                </a:lnTo>
                <a:lnTo>
                  <a:pt x="3615" y="14874"/>
                </a:lnTo>
                <a:lnTo>
                  <a:pt x="3689" y="14654"/>
                </a:lnTo>
                <a:lnTo>
                  <a:pt x="3762" y="14459"/>
                </a:lnTo>
                <a:lnTo>
                  <a:pt x="3860" y="14239"/>
                </a:lnTo>
                <a:lnTo>
                  <a:pt x="4031" y="14068"/>
                </a:lnTo>
                <a:lnTo>
                  <a:pt x="4299" y="13824"/>
                </a:lnTo>
                <a:lnTo>
                  <a:pt x="4544" y="13628"/>
                </a:lnTo>
                <a:lnTo>
                  <a:pt x="4763" y="13530"/>
                </a:lnTo>
                <a:lnTo>
                  <a:pt x="4959" y="13482"/>
                </a:lnTo>
                <a:lnTo>
                  <a:pt x="5154" y="13482"/>
                </a:lnTo>
                <a:lnTo>
                  <a:pt x="5325" y="13530"/>
                </a:lnTo>
                <a:lnTo>
                  <a:pt x="5496" y="13653"/>
                </a:lnTo>
                <a:lnTo>
                  <a:pt x="5667" y="13775"/>
                </a:lnTo>
                <a:lnTo>
                  <a:pt x="5838" y="13970"/>
                </a:lnTo>
                <a:lnTo>
                  <a:pt x="6009" y="14165"/>
                </a:lnTo>
                <a:lnTo>
                  <a:pt x="6375" y="14654"/>
                </a:lnTo>
                <a:lnTo>
                  <a:pt x="6815" y="15191"/>
                </a:lnTo>
                <a:lnTo>
                  <a:pt x="7059" y="15484"/>
                </a:lnTo>
                <a:lnTo>
                  <a:pt x="7328" y="15777"/>
                </a:lnTo>
                <a:lnTo>
                  <a:pt x="7474" y="15899"/>
                </a:lnTo>
                <a:lnTo>
                  <a:pt x="7670" y="15997"/>
                </a:lnTo>
                <a:lnTo>
                  <a:pt x="7841" y="16046"/>
                </a:lnTo>
                <a:lnTo>
                  <a:pt x="8036" y="16070"/>
                </a:lnTo>
                <a:lnTo>
                  <a:pt x="8134" y="16046"/>
                </a:lnTo>
                <a:lnTo>
                  <a:pt x="8280" y="15973"/>
                </a:lnTo>
                <a:lnTo>
                  <a:pt x="8744" y="15704"/>
                </a:lnTo>
                <a:lnTo>
                  <a:pt x="9013" y="15533"/>
                </a:lnTo>
                <a:lnTo>
                  <a:pt x="9306" y="15313"/>
                </a:lnTo>
                <a:lnTo>
                  <a:pt x="9623" y="15094"/>
                </a:lnTo>
                <a:lnTo>
                  <a:pt x="9917" y="14825"/>
                </a:lnTo>
                <a:lnTo>
                  <a:pt x="10185" y="14556"/>
                </a:lnTo>
                <a:lnTo>
                  <a:pt x="10429" y="14263"/>
                </a:lnTo>
                <a:lnTo>
                  <a:pt x="10625" y="13970"/>
                </a:lnTo>
                <a:lnTo>
                  <a:pt x="10698" y="13824"/>
                </a:lnTo>
                <a:lnTo>
                  <a:pt x="10747" y="13653"/>
                </a:lnTo>
                <a:lnTo>
                  <a:pt x="10796" y="13506"/>
                </a:lnTo>
                <a:lnTo>
                  <a:pt x="10820" y="13359"/>
                </a:lnTo>
                <a:lnTo>
                  <a:pt x="10820" y="13213"/>
                </a:lnTo>
                <a:lnTo>
                  <a:pt x="10796" y="13042"/>
                </a:lnTo>
                <a:lnTo>
                  <a:pt x="10747" y="12895"/>
                </a:lnTo>
                <a:lnTo>
                  <a:pt x="10674" y="12749"/>
                </a:lnTo>
                <a:lnTo>
                  <a:pt x="10576" y="12602"/>
                </a:lnTo>
                <a:lnTo>
                  <a:pt x="10454" y="12456"/>
                </a:lnTo>
                <a:lnTo>
                  <a:pt x="10258" y="12309"/>
                </a:lnTo>
                <a:lnTo>
                  <a:pt x="10063" y="12212"/>
                </a:lnTo>
                <a:lnTo>
                  <a:pt x="9868" y="12138"/>
                </a:lnTo>
                <a:lnTo>
                  <a:pt x="9648" y="12065"/>
                </a:lnTo>
                <a:lnTo>
                  <a:pt x="9428" y="12016"/>
                </a:lnTo>
                <a:lnTo>
                  <a:pt x="9208" y="11919"/>
                </a:lnTo>
                <a:lnTo>
                  <a:pt x="9013" y="11821"/>
                </a:lnTo>
                <a:lnTo>
                  <a:pt x="8818" y="11650"/>
                </a:lnTo>
                <a:lnTo>
                  <a:pt x="8647" y="11454"/>
                </a:lnTo>
                <a:lnTo>
                  <a:pt x="8549" y="11235"/>
                </a:lnTo>
                <a:lnTo>
                  <a:pt x="8476" y="10990"/>
                </a:lnTo>
                <a:lnTo>
                  <a:pt x="8451" y="10697"/>
                </a:lnTo>
                <a:lnTo>
                  <a:pt x="8476" y="10502"/>
                </a:lnTo>
                <a:lnTo>
                  <a:pt x="8500" y="10282"/>
                </a:lnTo>
                <a:lnTo>
                  <a:pt x="8573" y="10087"/>
                </a:lnTo>
                <a:lnTo>
                  <a:pt x="8647" y="9891"/>
                </a:lnTo>
                <a:lnTo>
                  <a:pt x="8744" y="9696"/>
                </a:lnTo>
                <a:lnTo>
                  <a:pt x="8866" y="9501"/>
                </a:lnTo>
                <a:lnTo>
                  <a:pt x="9013" y="9330"/>
                </a:lnTo>
                <a:lnTo>
                  <a:pt x="9159" y="9159"/>
                </a:lnTo>
                <a:lnTo>
                  <a:pt x="9330" y="9012"/>
                </a:lnTo>
                <a:lnTo>
                  <a:pt x="9501" y="8890"/>
                </a:lnTo>
                <a:lnTo>
                  <a:pt x="9672" y="8768"/>
                </a:lnTo>
                <a:lnTo>
                  <a:pt x="9868" y="8646"/>
                </a:lnTo>
                <a:lnTo>
                  <a:pt x="10063" y="8573"/>
                </a:lnTo>
                <a:lnTo>
                  <a:pt x="10283" y="8499"/>
                </a:lnTo>
                <a:lnTo>
                  <a:pt x="10503" y="8475"/>
                </a:lnTo>
                <a:lnTo>
                  <a:pt x="10698" y="8450"/>
                </a:lnTo>
                <a:lnTo>
                  <a:pt x="10967" y="8475"/>
                </a:lnTo>
                <a:lnTo>
                  <a:pt x="11211" y="8548"/>
                </a:lnTo>
                <a:lnTo>
                  <a:pt x="11455" y="8646"/>
                </a:lnTo>
                <a:lnTo>
                  <a:pt x="11651" y="8817"/>
                </a:lnTo>
                <a:lnTo>
                  <a:pt x="11822" y="9012"/>
                </a:lnTo>
                <a:lnTo>
                  <a:pt x="11944" y="9232"/>
                </a:lnTo>
                <a:lnTo>
                  <a:pt x="12017" y="9452"/>
                </a:lnTo>
                <a:lnTo>
                  <a:pt x="12090" y="9672"/>
                </a:lnTo>
                <a:lnTo>
                  <a:pt x="12139" y="9867"/>
                </a:lnTo>
                <a:lnTo>
                  <a:pt x="12212" y="10062"/>
                </a:lnTo>
                <a:lnTo>
                  <a:pt x="12310" y="10258"/>
                </a:lnTo>
                <a:lnTo>
                  <a:pt x="12457" y="10453"/>
                </a:lnTo>
                <a:lnTo>
                  <a:pt x="12603" y="10575"/>
                </a:lnTo>
                <a:lnTo>
                  <a:pt x="12750" y="10673"/>
                </a:lnTo>
                <a:lnTo>
                  <a:pt x="12896" y="10746"/>
                </a:lnTo>
                <a:lnTo>
                  <a:pt x="13043" y="10795"/>
                </a:lnTo>
                <a:lnTo>
                  <a:pt x="13214" y="10819"/>
                </a:lnTo>
                <a:lnTo>
                  <a:pt x="13360" y="10819"/>
                </a:lnTo>
                <a:lnTo>
                  <a:pt x="13507" y="10795"/>
                </a:lnTo>
                <a:lnTo>
                  <a:pt x="13653" y="10746"/>
                </a:lnTo>
                <a:lnTo>
                  <a:pt x="13824" y="10697"/>
                </a:lnTo>
                <a:lnTo>
                  <a:pt x="13971" y="10624"/>
                </a:lnTo>
                <a:lnTo>
                  <a:pt x="14264" y="10429"/>
                </a:lnTo>
                <a:lnTo>
                  <a:pt x="14557" y="10184"/>
                </a:lnTo>
                <a:lnTo>
                  <a:pt x="14826" y="9916"/>
                </a:lnTo>
                <a:lnTo>
                  <a:pt x="15094" y="9623"/>
                </a:lnTo>
                <a:lnTo>
                  <a:pt x="15314" y="9305"/>
                </a:lnTo>
                <a:lnTo>
                  <a:pt x="15534" y="9012"/>
                </a:lnTo>
                <a:lnTo>
                  <a:pt x="15705" y="8744"/>
                </a:lnTo>
                <a:lnTo>
                  <a:pt x="15973" y="8279"/>
                </a:lnTo>
                <a:lnTo>
                  <a:pt x="16047" y="8133"/>
                </a:lnTo>
                <a:lnTo>
                  <a:pt x="16071" y="8035"/>
                </a:lnTo>
                <a:lnTo>
                  <a:pt x="16047" y="7840"/>
                </a:lnTo>
                <a:lnTo>
                  <a:pt x="15998" y="7669"/>
                </a:lnTo>
                <a:lnTo>
                  <a:pt x="15900" y="7474"/>
                </a:lnTo>
                <a:lnTo>
                  <a:pt x="15778" y="7327"/>
                </a:lnTo>
                <a:lnTo>
                  <a:pt x="15485" y="7058"/>
                </a:lnTo>
                <a:lnTo>
                  <a:pt x="15192" y="6814"/>
                </a:lnTo>
                <a:lnTo>
                  <a:pt x="14655" y="6374"/>
                </a:lnTo>
                <a:lnTo>
                  <a:pt x="14166" y="6008"/>
                </a:lnTo>
                <a:lnTo>
                  <a:pt x="13971" y="5837"/>
                </a:lnTo>
                <a:lnTo>
                  <a:pt x="13775" y="5666"/>
                </a:lnTo>
                <a:lnTo>
                  <a:pt x="13653" y="5495"/>
                </a:lnTo>
                <a:lnTo>
                  <a:pt x="13531" y="5324"/>
                </a:lnTo>
                <a:lnTo>
                  <a:pt x="13482" y="5153"/>
                </a:lnTo>
                <a:lnTo>
                  <a:pt x="13482" y="4958"/>
                </a:lnTo>
                <a:lnTo>
                  <a:pt x="13531" y="4763"/>
                </a:lnTo>
                <a:lnTo>
                  <a:pt x="13629" y="4543"/>
                </a:lnTo>
                <a:lnTo>
                  <a:pt x="13800" y="4299"/>
                </a:lnTo>
                <a:lnTo>
                  <a:pt x="14068" y="4030"/>
                </a:lnTo>
                <a:lnTo>
                  <a:pt x="14239" y="3859"/>
                </a:lnTo>
                <a:lnTo>
                  <a:pt x="14435" y="3761"/>
                </a:lnTo>
                <a:lnTo>
                  <a:pt x="14655" y="3688"/>
                </a:lnTo>
                <a:lnTo>
                  <a:pt x="14850" y="3639"/>
                </a:lnTo>
                <a:lnTo>
                  <a:pt x="15070" y="3590"/>
                </a:lnTo>
                <a:lnTo>
                  <a:pt x="15290" y="3493"/>
                </a:lnTo>
                <a:lnTo>
                  <a:pt x="15485" y="3370"/>
                </a:lnTo>
                <a:lnTo>
                  <a:pt x="15705" y="3199"/>
                </a:lnTo>
                <a:lnTo>
                  <a:pt x="15876" y="3004"/>
                </a:lnTo>
                <a:lnTo>
                  <a:pt x="15973" y="2784"/>
                </a:lnTo>
                <a:lnTo>
                  <a:pt x="16047" y="2540"/>
                </a:lnTo>
                <a:lnTo>
                  <a:pt x="16071" y="2271"/>
                </a:lnTo>
                <a:lnTo>
                  <a:pt x="16047" y="2052"/>
                </a:lnTo>
                <a:lnTo>
                  <a:pt x="16022" y="1832"/>
                </a:lnTo>
                <a:lnTo>
                  <a:pt x="15949" y="1636"/>
                </a:lnTo>
                <a:lnTo>
                  <a:pt x="15851" y="1417"/>
                </a:lnTo>
                <a:lnTo>
                  <a:pt x="15754" y="1246"/>
                </a:lnTo>
                <a:lnTo>
                  <a:pt x="15632" y="1050"/>
                </a:lnTo>
                <a:lnTo>
                  <a:pt x="15509" y="879"/>
                </a:lnTo>
                <a:lnTo>
                  <a:pt x="15363" y="708"/>
                </a:lnTo>
                <a:lnTo>
                  <a:pt x="15192" y="562"/>
                </a:lnTo>
                <a:lnTo>
                  <a:pt x="15021" y="440"/>
                </a:lnTo>
                <a:lnTo>
                  <a:pt x="14826" y="318"/>
                </a:lnTo>
                <a:lnTo>
                  <a:pt x="14630" y="195"/>
                </a:lnTo>
                <a:lnTo>
                  <a:pt x="14435" y="122"/>
                </a:lnTo>
                <a:lnTo>
                  <a:pt x="14215" y="49"/>
                </a:lnTo>
                <a:lnTo>
                  <a:pt x="14020" y="24"/>
                </a:lnTo>
                <a:lnTo>
                  <a:pt x="13800" y="0"/>
                </a:lnTo>
                <a:lnTo>
                  <a:pt x="13531" y="24"/>
                </a:lnTo>
                <a:lnTo>
                  <a:pt x="13287" y="98"/>
                </a:lnTo>
                <a:lnTo>
                  <a:pt x="13067" y="195"/>
                </a:lnTo>
                <a:lnTo>
                  <a:pt x="12872" y="366"/>
                </a:lnTo>
                <a:lnTo>
                  <a:pt x="12701" y="562"/>
                </a:lnTo>
                <a:lnTo>
                  <a:pt x="12579" y="782"/>
                </a:lnTo>
                <a:lnTo>
                  <a:pt x="12505" y="977"/>
                </a:lnTo>
                <a:lnTo>
                  <a:pt x="12457" y="1197"/>
                </a:lnTo>
                <a:lnTo>
                  <a:pt x="12383" y="1417"/>
                </a:lnTo>
                <a:lnTo>
                  <a:pt x="12310" y="1612"/>
                </a:lnTo>
                <a:lnTo>
                  <a:pt x="12212" y="1832"/>
                </a:lnTo>
                <a:lnTo>
                  <a:pt x="12041" y="2003"/>
                </a:lnTo>
                <a:lnTo>
                  <a:pt x="11773" y="2271"/>
                </a:lnTo>
                <a:lnTo>
                  <a:pt x="11528" y="2442"/>
                </a:lnTo>
                <a:lnTo>
                  <a:pt x="11309" y="2540"/>
                </a:lnTo>
                <a:lnTo>
                  <a:pt x="11113" y="2589"/>
                </a:lnTo>
                <a:lnTo>
                  <a:pt x="10918" y="2589"/>
                </a:lnTo>
                <a:lnTo>
                  <a:pt x="10747" y="2540"/>
                </a:lnTo>
                <a:lnTo>
                  <a:pt x="10576" y="2418"/>
                </a:lnTo>
                <a:lnTo>
                  <a:pt x="10405" y="2296"/>
                </a:lnTo>
                <a:lnTo>
                  <a:pt x="10234" y="2100"/>
                </a:lnTo>
                <a:lnTo>
                  <a:pt x="10063" y="1905"/>
                </a:lnTo>
                <a:lnTo>
                  <a:pt x="9697" y="1417"/>
                </a:lnTo>
                <a:lnTo>
                  <a:pt x="9257" y="879"/>
                </a:lnTo>
                <a:lnTo>
                  <a:pt x="9013" y="586"/>
                </a:lnTo>
                <a:lnTo>
                  <a:pt x="8744" y="293"/>
                </a:lnTo>
                <a:lnTo>
                  <a:pt x="8598" y="171"/>
                </a:lnTo>
                <a:lnTo>
                  <a:pt x="8402" y="73"/>
                </a:lnTo>
                <a:lnTo>
                  <a:pt x="8231" y="24"/>
                </a:lnTo>
                <a:lnTo>
                  <a:pt x="803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747" name="Google Shape;747;p51"/>
          <p:cNvGrpSpPr/>
          <p:nvPr/>
        </p:nvGrpSpPr>
        <p:grpSpPr>
          <a:xfrm>
            <a:off x="3200595" y="1476017"/>
            <a:ext cx="299121" cy="423685"/>
            <a:chOff x="3984000" y="1594200"/>
            <a:chExt cx="357800" cy="506800"/>
          </a:xfrm>
        </p:grpSpPr>
        <p:sp>
          <p:nvSpPr>
            <p:cNvPr id="748" name="Google Shape;748;p51"/>
            <p:cNvSpPr/>
            <p:nvPr/>
          </p:nvSpPr>
          <p:spPr>
            <a:xfrm>
              <a:off x="3984000" y="1597875"/>
              <a:ext cx="44575" cy="503125"/>
            </a:xfrm>
            <a:custGeom>
              <a:avLst/>
              <a:gdLst/>
              <a:ahLst/>
              <a:cxnLst/>
              <a:rect l="l" t="t" r="r" b="b"/>
              <a:pathLst>
                <a:path w="1783" h="20125" extrusionOk="0">
                  <a:moveTo>
                    <a:pt x="391" y="0"/>
                  </a:moveTo>
                  <a:lnTo>
                    <a:pt x="293" y="25"/>
                  </a:lnTo>
                  <a:lnTo>
                    <a:pt x="220" y="73"/>
                  </a:lnTo>
                  <a:lnTo>
                    <a:pt x="147" y="147"/>
                  </a:lnTo>
                  <a:lnTo>
                    <a:pt x="98" y="220"/>
                  </a:lnTo>
                  <a:lnTo>
                    <a:pt x="49" y="293"/>
                  </a:lnTo>
                  <a:lnTo>
                    <a:pt x="24" y="391"/>
                  </a:lnTo>
                  <a:lnTo>
                    <a:pt x="0" y="489"/>
                  </a:lnTo>
                  <a:lnTo>
                    <a:pt x="0" y="20125"/>
                  </a:lnTo>
                  <a:lnTo>
                    <a:pt x="1783" y="20125"/>
                  </a:lnTo>
                  <a:lnTo>
                    <a:pt x="1783" y="489"/>
                  </a:lnTo>
                  <a:lnTo>
                    <a:pt x="1783" y="391"/>
                  </a:lnTo>
                  <a:lnTo>
                    <a:pt x="1734" y="293"/>
                  </a:lnTo>
                  <a:lnTo>
                    <a:pt x="1710" y="220"/>
                  </a:lnTo>
                  <a:lnTo>
                    <a:pt x="1636" y="147"/>
                  </a:lnTo>
                  <a:lnTo>
                    <a:pt x="1563" y="73"/>
                  </a:lnTo>
                  <a:lnTo>
                    <a:pt x="1490" y="25"/>
                  </a:lnTo>
                  <a:lnTo>
                    <a:pt x="139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49" name="Google Shape;749;p51"/>
            <p:cNvSpPr/>
            <p:nvPr/>
          </p:nvSpPr>
          <p:spPr>
            <a:xfrm>
              <a:off x="4041375" y="1594200"/>
              <a:ext cx="300425" cy="229600"/>
            </a:xfrm>
            <a:custGeom>
              <a:avLst/>
              <a:gdLst/>
              <a:ahLst/>
              <a:cxnLst/>
              <a:rect l="l" t="t" r="r" b="b"/>
              <a:pathLst>
                <a:path w="12017" h="9184" extrusionOk="0">
                  <a:moveTo>
                    <a:pt x="2541" y="1"/>
                  </a:moveTo>
                  <a:lnTo>
                    <a:pt x="2174" y="25"/>
                  </a:lnTo>
                  <a:lnTo>
                    <a:pt x="1808" y="74"/>
                  </a:lnTo>
                  <a:lnTo>
                    <a:pt x="1442" y="123"/>
                  </a:lnTo>
                  <a:lnTo>
                    <a:pt x="1100" y="245"/>
                  </a:lnTo>
                  <a:lnTo>
                    <a:pt x="734" y="367"/>
                  </a:lnTo>
                  <a:lnTo>
                    <a:pt x="367" y="538"/>
                  </a:lnTo>
                  <a:lnTo>
                    <a:pt x="1" y="758"/>
                  </a:lnTo>
                  <a:lnTo>
                    <a:pt x="1" y="8427"/>
                  </a:lnTo>
                  <a:lnTo>
                    <a:pt x="367" y="8207"/>
                  </a:lnTo>
                  <a:lnTo>
                    <a:pt x="734" y="8036"/>
                  </a:lnTo>
                  <a:lnTo>
                    <a:pt x="1100" y="7889"/>
                  </a:lnTo>
                  <a:lnTo>
                    <a:pt x="1442" y="7792"/>
                  </a:lnTo>
                  <a:lnTo>
                    <a:pt x="1808" y="7718"/>
                  </a:lnTo>
                  <a:lnTo>
                    <a:pt x="2174" y="7694"/>
                  </a:lnTo>
                  <a:lnTo>
                    <a:pt x="2541" y="7670"/>
                  </a:lnTo>
                  <a:lnTo>
                    <a:pt x="2883" y="7694"/>
                  </a:lnTo>
                  <a:lnTo>
                    <a:pt x="3249" y="7718"/>
                  </a:lnTo>
                  <a:lnTo>
                    <a:pt x="3615" y="7767"/>
                  </a:lnTo>
                  <a:lnTo>
                    <a:pt x="3982" y="7840"/>
                  </a:lnTo>
                  <a:lnTo>
                    <a:pt x="4324" y="7914"/>
                  </a:lnTo>
                  <a:lnTo>
                    <a:pt x="5056" y="8134"/>
                  </a:lnTo>
                  <a:lnTo>
                    <a:pt x="5765" y="8353"/>
                  </a:lnTo>
                  <a:lnTo>
                    <a:pt x="6497" y="8573"/>
                  </a:lnTo>
                  <a:lnTo>
                    <a:pt x="7206" y="8793"/>
                  </a:lnTo>
                  <a:lnTo>
                    <a:pt x="7938" y="8988"/>
                  </a:lnTo>
                  <a:lnTo>
                    <a:pt x="8305" y="9062"/>
                  </a:lnTo>
                  <a:lnTo>
                    <a:pt x="8647" y="9110"/>
                  </a:lnTo>
                  <a:lnTo>
                    <a:pt x="9013" y="9159"/>
                  </a:lnTo>
                  <a:lnTo>
                    <a:pt x="9379" y="9184"/>
                  </a:lnTo>
                  <a:lnTo>
                    <a:pt x="9746" y="9159"/>
                  </a:lnTo>
                  <a:lnTo>
                    <a:pt x="10088" y="9135"/>
                  </a:lnTo>
                  <a:lnTo>
                    <a:pt x="10454" y="9086"/>
                  </a:lnTo>
                  <a:lnTo>
                    <a:pt x="10820" y="8988"/>
                  </a:lnTo>
                  <a:lnTo>
                    <a:pt x="11187" y="8866"/>
                  </a:lnTo>
                  <a:lnTo>
                    <a:pt x="11529" y="8695"/>
                  </a:lnTo>
                  <a:lnTo>
                    <a:pt x="11699" y="8598"/>
                  </a:lnTo>
                  <a:lnTo>
                    <a:pt x="11822" y="8500"/>
                  </a:lnTo>
                  <a:lnTo>
                    <a:pt x="11895" y="8378"/>
                  </a:lnTo>
                  <a:lnTo>
                    <a:pt x="11968" y="8256"/>
                  </a:lnTo>
                  <a:lnTo>
                    <a:pt x="12017" y="8134"/>
                  </a:lnTo>
                  <a:lnTo>
                    <a:pt x="12017" y="8011"/>
                  </a:lnTo>
                  <a:lnTo>
                    <a:pt x="11968" y="7914"/>
                  </a:lnTo>
                  <a:lnTo>
                    <a:pt x="11919" y="7816"/>
                  </a:lnTo>
                  <a:lnTo>
                    <a:pt x="11529" y="7425"/>
                  </a:lnTo>
                  <a:lnTo>
                    <a:pt x="11138" y="6961"/>
                  </a:lnTo>
                  <a:lnTo>
                    <a:pt x="10771" y="6473"/>
                  </a:lnTo>
                  <a:lnTo>
                    <a:pt x="10381" y="5960"/>
                  </a:lnTo>
                  <a:lnTo>
                    <a:pt x="10307" y="5813"/>
                  </a:lnTo>
                  <a:lnTo>
                    <a:pt x="10259" y="5667"/>
                  </a:lnTo>
                  <a:lnTo>
                    <a:pt x="10234" y="5496"/>
                  </a:lnTo>
                  <a:lnTo>
                    <a:pt x="10210" y="5300"/>
                  </a:lnTo>
                  <a:lnTo>
                    <a:pt x="10234" y="5130"/>
                  </a:lnTo>
                  <a:lnTo>
                    <a:pt x="10259" y="4959"/>
                  </a:lnTo>
                  <a:lnTo>
                    <a:pt x="10307" y="4788"/>
                  </a:lnTo>
                  <a:lnTo>
                    <a:pt x="10381" y="4617"/>
                  </a:lnTo>
                  <a:lnTo>
                    <a:pt x="10771" y="3884"/>
                  </a:lnTo>
                  <a:lnTo>
                    <a:pt x="11138" y="3127"/>
                  </a:lnTo>
                  <a:lnTo>
                    <a:pt x="11529" y="2345"/>
                  </a:lnTo>
                  <a:lnTo>
                    <a:pt x="11919" y="1490"/>
                  </a:lnTo>
                  <a:lnTo>
                    <a:pt x="11993" y="1320"/>
                  </a:lnTo>
                  <a:lnTo>
                    <a:pt x="12017" y="1173"/>
                  </a:lnTo>
                  <a:lnTo>
                    <a:pt x="12017" y="1051"/>
                  </a:lnTo>
                  <a:lnTo>
                    <a:pt x="11968" y="978"/>
                  </a:lnTo>
                  <a:lnTo>
                    <a:pt x="11895" y="953"/>
                  </a:lnTo>
                  <a:lnTo>
                    <a:pt x="11822" y="929"/>
                  </a:lnTo>
                  <a:lnTo>
                    <a:pt x="11699" y="978"/>
                  </a:lnTo>
                  <a:lnTo>
                    <a:pt x="11529" y="1026"/>
                  </a:lnTo>
                  <a:lnTo>
                    <a:pt x="11187" y="1197"/>
                  </a:lnTo>
                  <a:lnTo>
                    <a:pt x="10820" y="1320"/>
                  </a:lnTo>
                  <a:lnTo>
                    <a:pt x="10454" y="1417"/>
                  </a:lnTo>
                  <a:lnTo>
                    <a:pt x="10088" y="1466"/>
                  </a:lnTo>
                  <a:lnTo>
                    <a:pt x="9746" y="1515"/>
                  </a:lnTo>
                  <a:lnTo>
                    <a:pt x="9379" y="1515"/>
                  </a:lnTo>
                  <a:lnTo>
                    <a:pt x="9013" y="1490"/>
                  </a:lnTo>
                  <a:lnTo>
                    <a:pt x="8647" y="1466"/>
                  </a:lnTo>
                  <a:lnTo>
                    <a:pt x="8305" y="1393"/>
                  </a:lnTo>
                  <a:lnTo>
                    <a:pt x="7938" y="1320"/>
                  </a:lnTo>
                  <a:lnTo>
                    <a:pt x="7206" y="1149"/>
                  </a:lnTo>
                  <a:lnTo>
                    <a:pt x="6497" y="929"/>
                  </a:lnTo>
                  <a:lnTo>
                    <a:pt x="5765" y="685"/>
                  </a:lnTo>
                  <a:lnTo>
                    <a:pt x="5056" y="465"/>
                  </a:lnTo>
                  <a:lnTo>
                    <a:pt x="4324" y="269"/>
                  </a:lnTo>
                  <a:lnTo>
                    <a:pt x="3982" y="172"/>
                  </a:lnTo>
                  <a:lnTo>
                    <a:pt x="3615" y="98"/>
                  </a:lnTo>
                  <a:lnTo>
                    <a:pt x="3249" y="50"/>
                  </a:lnTo>
                  <a:lnTo>
                    <a:pt x="2883" y="25"/>
                  </a:lnTo>
                  <a:lnTo>
                    <a:pt x="254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50" name="Google Shape;750;p51"/>
          <p:cNvGrpSpPr/>
          <p:nvPr/>
        </p:nvGrpSpPr>
        <p:grpSpPr>
          <a:xfrm>
            <a:off x="3716637" y="1566869"/>
            <a:ext cx="394090" cy="241980"/>
            <a:chOff x="4601275" y="1702875"/>
            <a:chExt cx="471400" cy="289450"/>
          </a:xfrm>
        </p:grpSpPr>
        <p:sp>
          <p:nvSpPr>
            <p:cNvPr id="751" name="Google Shape;751;p51"/>
            <p:cNvSpPr/>
            <p:nvPr/>
          </p:nvSpPr>
          <p:spPr>
            <a:xfrm>
              <a:off x="4816200" y="1702875"/>
              <a:ext cx="41550" cy="41550"/>
            </a:xfrm>
            <a:custGeom>
              <a:avLst/>
              <a:gdLst/>
              <a:ahLst/>
              <a:cxnLst/>
              <a:rect l="l" t="t" r="r" b="b"/>
              <a:pathLst>
                <a:path w="1662" h="1662" extrusionOk="0">
                  <a:moveTo>
                    <a:pt x="831" y="1"/>
                  </a:moveTo>
                  <a:lnTo>
                    <a:pt x="660" y="25"/>
                  </a:lnTo>
                  <a:lnTo>
                    <a:pt x="514" y="74"/>
                  </a:lnTo>
                  <a:lnTo>
                    <a:pt x="367" y="148"/>
                  </a:lnTo>
                  <a:lnTo>
                    <a:pt x="245" y="245"/>
                  </a:lnTo>
                  <a:lnTo>
                    <a:pt x="147" y="367"/>
                  </a:lnTo>
                  <a:lnTo>
                    <a:pt x="74" y="514"/>
                  </a:lnTo>
                  <a:lnTo>
                    <a:pt x="25" y="660"/>
                  </a:lnTo>
                  <a:lnTo>
                    <a:pt x="1" y="831"/>
                  </a:lnTo>
                  <a:lnTo>
                    <a:pt x="25" y="1002"/>
                  </a:lnTo>
                  <a:lnTo>
                    <a:pt x="74" y="1173"/>
                  </a:lnTo>
                  <a:lnTo>
                    <a:pt x="147" y="1295"/>
                  </a:lnTo>
                  <a:lnTo>
                    <a:pt x="245" y="1418"/>
                  </a:lnTo>
                  <a:lnTo>
                    <a:pt x="367" y="1540"/>
                  </a:lnTo>
                  <a:lnTo>
                    <a:pt x="514" y="1613"/>
                  </a:lnTo>
                  <a:lnTo>
                    <a:pt x="660" y="1662"/>
                  </a:lnTo>
                  <a:lnTo>
                    <a:pt x="1002" y="1662"/>
                  </a:lnTo>
                  <a:lnTo>
                    <a:pt x="1149" y="1613"/>
                  </a:lnTo>
                  <a:lnTo>
                    <a:pt x="1295" y="1540"/>
                  </a:lnTo>
                  <a:lnTo>
                    <a:pt x="1417" y="1418"/>
                  </a:lnTo>
                  <a:lnTo>
                    <a:pt x="1515" y="1295"/>
                  </a:lnTo>
                  <a:lnTo>
                    <a:pt x="1588" y="1173"/>
                  </a:lnTo>
                  <a:lnTo>
                    <a:pt x="1637" y="1002"/>
                  </a:lnTo>
                  <a:lnTo>
                    <a:pt x="1661" y="831"/>
                  </a:lnTo>
                  <a:lnTo>
                    <a:pt x="1637" y="660"/>
                  </a:lnTo>
                  <a:lnTo>
                    <a:pt x="1588" y="514"/>
                  </a:lnTo>
                  <a:lnTo>
                    <a:pt x="1515" y="367"/>
                  </a:lnTo>
                  <a:lnTo>
                    <a:pt x="1417" y="245"/>
                  </a:lnTo>
                  <a:lnTo>
                    <a:pt x="1295" y="148"/>
                  </a:lnTo>
                  <a:lnTo>
                    <a:pt x="1149" y="74"/>
                  </a:lnTo>
                  <a:lnTo>
                    <a:pt x="1002" y="25"/>
                  </a:lnTo>
                  <a:lnTo>
                    <a:pt x="83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52" name="Google Shape;752;p51"/>
            <p:cNvSpPr/>
            <p:nvPr/>
          </p:nvSpPr>
          <p:spPr>
            <a:xfrm>
              <a:off x="5031125" y="1757225"/>
              <a:ext cx="41550" cy="41550"/>
            </a:xfrm>
            <a:custGeom>
              <a:avLst/>
              <a:gdLst/>
              <a:ahLst/>
              <a:cxnLst/>
              <a:rect l="l" t="t" r="r" b="b"/>
              <a:pathLst>
                <a:path w="1662" h="1662" extrusionOk="0">
                  <a:moveTo>
                    <a:pt x="831" y="1"/>
                  </a:moveTo>
                  <a:lnTo>
                    <a:pt x="660" y="25"/>
                  </a:lnTo>
                  <a:lnTo>
                    <a:pt x="513" y="74"/>
                  </a:lnTo>
                  <a:lnTo>
                    <a:pt x="367" y="147"/>
                  </a:lnTo>
                  <a:lnTo>
                    <a:pt x="245" y="245"/>
                  </a:lnTo>
                  <a:lnTo>
                    <a:pt x="147" y="367"/>
                  </a:lnTo>
                  <a:lnTo>
                    <a:pt x="74" y="514"/>
                  </a:lnTo>
                  <a:lnTo>
                    <a:pt x="25" y="684"/>
                  </a:lnTo>
                  <a:lnTo>
                    <a:pt x="1" y="831"/>
                  </a:lnTo>
                  <a:lnTo>
                    <a:pt x="25" y="1002"/>
                  </a:lnTo>
                  <a:lnTo>
                    <a:pt x="74" y="1173"/>
                  </a:lnTo>
                  <a:lnTo>
                    <a:pt x="147" y="1295"/>
                  </a:lnTo>
                  <a:lnTo>
                    <a:pt x="245" y="1417"/>
                  </a:lnTo>
                  <a:lnTo>
                    <a:pt x="367" y="1539"/>
                  </a:lnTo>
                  <a:lnTo>
                    <a:pt x="513" y="1613"/>
                  </a:lnTo>
                  <a:lnTo>
                    <a:pt x="660" y="1661"/>
                  </a:lnTo>
                  <a:lnTo>
                    <a:pt x="1002" y="1661"/>
                  </a:lnTo>
                  <a:lnTo>
                    <a:pt x="1148" y="1613"/>
                  </a:lnTo>
                  <a:lnTo>
                    <a:pt x="1295" y="1539"/>
                  </a:lnTo>
                  <a:lnTo>
                    <a:pt x="1417" y="1417"/>
                  </a:lnTo>
                  <a:lnTo>
                    <a:pt x="1515" y="1295"/>
                  </a:lnTo>
                  <a:lnTo>
                    <a:pt x="1588" y="1173"/>
                  </a:lnTo>
                  <a:lnTo>
                    <a:pt x="1637" y="1002"/>
                  </a:lnTo>
                  <a:lnTo>
                    <a:pt x="1661" y="831"/>
                  </a:lnTo>
                  <a:lnTo>
                    <a:pt x="1637" y="684"/>
                  </a:lnTo>
                  <a:lnTo>
                    <a:pt x="1588" y="514"/>
                  </a:lnTo>
                  <a:lnTo>
                    <a:pt x="1515" y="367"/>
                  </a:lnTo>
                  <a:lnTo>
                    <a:pt x="1417" y="245"/>
                  </a:lnTo>
                  <a:lnTo>
                    <a:pt x="1295" y="147"/>
                  </a:lnTo>
                  <a:lnTo>
                    <a:pt x="1148" y="74"/>
                  </a:lnTo>
                  <a:lnTo>
                    <a:pt x="1002" y="25"/>
                  </a:lnTo>
                  <a:lnTo>
                    <a:pt x="83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53" name="Google Shape;753;p51"/>
            <p:cNvSpPr/>
            <p:nvPr/>
          </p:nvSpPr>
          <p:spPr>
            <a:xfrm>
              <a:off x="4634875" y="1756000"/>
              <a:ext cx="404225" cy="178325"/>
            </a:xfrm>
            <a:custGeom>
              <a:avLst/>
              <a:gdLst/>
              <a:ahLst/>
              <a:cxnLst/>
              <a:rect l="l" t="t" r="r" b="b"/>
              <a:pathLst>
                <a:path w="16169" h="7133" extrusionOk="0">
                  <a:moveTo>
                    <a:pt x="7742" y="1"/>
                  </a:moveTo>
                  <a:lnTo>
                    <a:pt x="5007" y="3444"/>
                  </a:lnTo>
                  <a:lnTo>
                    <a:pt x="464" y="1784"/>
                  </a:lnTo>
                  <a:lnTo>
                    <a:pt x="366" y="1881"/>
                  </a:lnTo>
                  <a:lnTo>
                    <a:pt x="244" y="1979"/>
                  </a:lnTo>
                  <a:lnTo>
                    <a:pt x="122" y="2052"/>
                  </a:lnTo>
                  <a:lnTo>
                    <a:pt x="0" y="2101"/>
                  </a:lnTo>
                  <a:lnTo>
                    <a:pt x="1465" y="7132"/>
                  </a:lnTo>
                  <a:lnTo>
                    <a:pt x="14703" y="7132"/>
                  </a:lnTo>
                  <a:lnTo>
                    <a:pt x="16168" y="2101"/>
                  </a:lnTo>
                  <a:lnTo>
                    <a:pt x="16046" y="2052"/>
                  </a:lnTo>
                  <a:lnTo>
                    <a:pt x="15924" y="1979"/>
                  </a:lnTo>
                  <a:lnTo>
                    <a:pt x="15802" y="1881"/>
                  </a:lnTo>
                  <a:lnTo>
                    <a:pt x="15704" y="1784"/>
                  </a:lnTo>
                  <a:lnTo>
                    <a:pt x="11161" y="3444"/>
                  </a:lnTo>
                  <a:lnTo>
                    <a:pt x="8426" y="1"/>
                  </a:lnTo>
                  <a:lnTo>
                    <a:pt x="8255" y="25"/>
                  </a:lnTo>
                  <a:lnTo>
                    <a:pt x="7913" y="25"/>
                  </a:lnTo>
                  <a:lnTo>
                    <a:pt x="774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54" name="Google Shape;754;p51"/>
            <p:cNvSpPr/>
            <p:nvPr/>
          </p:nvSpPr>
          <p:spPr>
            <a:xfrm>
              <a:off x="4601275" y="1757225"/>
              <a:ext cx="41550" cy="41550"/>
            </a:xfrm>
            <a:custGeom>
              <a:avLst/>
              <a:gdLst/>
              <a:ahLst/>
              <a:cxnLst/>
              <a:rect l="l" t="t" r="r" b="b"/>
              <a:pathLst>
                <a:path w="1662" h="1662" extrusionOk="0">
                  <a:moveTo>
                    <a:pt x="831" y="1"/>
                  </a:moveTo>
                  <a:lnTo>
                    <a:pt x="660" y="25"/>
                  </a:lnTo>
                  <a:lnTo>
                    <a:pt x="514" y="74"/>
                  </a:lnTo>
                  <a:lnTo>
                    <a:pt x="367" y="147"/>
                  </a:lnTo>
                  <a:lnTo>
                    <a:pt x="245" y="245"/>
                  </a:lnTo>
                  <a:lnTo>
                    <a:pt x="147" y="367"/>
                  </a:lnTo>
                  <a:lnTo>
                    <a:pt x="74" y="514"/>
                  </a:lnTo>
                  <a:lnTo>
                    <a:pt x="25" y="684"/>
                  </a:lnTo>
                  <a:lnTo>
                    <a:pt x="1" y="831"/>
                  </a:lnTo>
                  <a:lnTo>
                    <a:pt x="25" y="1002"/>
                  </a:lnTo>
                  <a:lnTo>
                    <a:pt x="74" y="1173"/>
                  </a:lnTo>
                  <a:lnTo>
                    <a:pt x="147" y="1295"/>
                  </a:lnTo>
                  <a:lnTo>
                    <a:pt x="245" y="1417"/>
                  </a:lnTo>
                  <a:lnTo>
                    <a:pt x="367" y="1539"/>
                  </a:lnTo>
                  <a:lnTo>
                    <a:pt x="514" y="1613"/>
                  </a:lnTo>
                  <a:lnTo>
                    <a:pt x="660" y="1661"/>
                  </a:lnTo>
                  <a:lnTo>
                    <a:pt x="1002" y="1661"/>
                  </a:lnTo>
                  <a:lnTo>
                    <a:pt x="1149" y="1613"/>
                  </a:lnTo>
                  <a:lnTo>
                    <a:pt x="1295" y="1539"/>
                  </a:lnTo>
                  <a:lnTo>
                    <a:pt x="1417" y="1417"/>
                  </a:lnTo>
                  <a:lnTo>
                    <a:pt x="1515" y="1295"/>
                  </a:lnTo>
                  <a:lnTo>
                    <a:pt x="1588" y="1173"/>
                  </a:lnTo>
                  <a:lnTo>
                    <a:pt x="1637" y="1002"/>
                  </a:lnTo>
                  <a:lnTo>
                    <a:pt x="1662" y="831"/>
                  </a:lnTo>
                  <a:lnTo>
                    <a:pt x="1637" y="684"/>
                  </a:lnTo>
                  <a:lnTo>
                    <a:pt x="1588" y="514"/>
                  </a:lnTo>
                  <a:lnTo>
                    <a:pt x="1515" y="367"/>
                  </a:lnTo>
                  <a:lnTo>
                    <a:pt x="1417" y="245"/>
                  </a:lnTo>
                  <a:lnTo>
                    <a:pt x="1295" y="147"/>
                  </a:lnTo>
                  <a:lnTo>
                    <a:pt x="1149" y="74"/>
                  </a:lnTo>
                  <a:lnTo>
                    <a:pt x="1002" y="25"/>
                  </a:lnTo>
                  <a:lnTo>
                    <a:pt x="83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55" name="Google Shape;755;p51"/>
            <p:cNvSpPr/>
            <p:nvPr/>
          </p:nvSpPr>
          <p:spPr>
            <a:xfrm>
              <a:off x="4673325" y="1947725"/>
              <a:ext cx="327300" cy="44600"/>
            </a:xfrm>
            <a:custGeom>
              <a:avLst/>
              <a:gdLst/>
              <a:ahLst/>
              <a:cxnLst/>
              <a:rect l="l" t="t" r="r" b="b"/>
              <a:pathLst>
                <a:path w="13092" h="1784" extrusionOk="0">
                  <a:moveTo>
                    <a:pt x="1" y="1"/>
                  </a:moveTo>
                  <a:lnTo>
                    <a:pt x="514" y="1784"/>
                  </a:lnTo>
                  <a:lnTo>
                    <a:pt x="1808" y="1686"/>
                  </a:lnTo>
                  <a:lnTo>
                    <a:pt x="3249" y="1588"/>
                  </a:lnTo>
                  <a:lnTo>
                    <a:pt x="4836" y="1539"/>
                  </a:lnTo>
                  <a:lnTo>
                    <a:pt x="8256" y="1539"/>
                  </a:lnTo>
                  <a:lnTo>
                    <a:pt x="9843" y="1588"/>
                  </a:lnTo>
                  <a:lnTo>
                    <a:pt x="11284" y="1661"/>
                  </a:lnTo>
                  <a:lnTo>
                    <a:pt x="12579" y="1784"/>
                  </a:lnTo>
                  <a:lnTo>
                    <a:pt x="1309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56" name="Google Shape;756;p51"/>
          <p:cNvGrpSpPr/>
          <p:nvPr/>
        </p:nvGrpSpPr>
        <p:grpSpPr>
          <a:xfrm>
            <a:off x="4299057" y="1507659"/>
            <a:ext cx="356303" cy="360400"/>
            <a:chOff x="5297950" y="1632050"/>
            <a:chExt cx="426200" cy="431100"/>
          </a:xfrm>
        </p:grpSpPr>
        <p:sp>
          <p:nvSpPr>
            <p:cNvPr id="757" name="Google Shape;757;p51"/>
            <p:cNvSpPr/>
            <p:nvPr/>
          </p:nvSpPr>
          <p:spPr>
            <a:xfrm>
              <a:off x="5404800" y="1936125"/>
              <a:ext cx="212500" cy="127025"/>
            </a:xfrm>
            <a:custGeom>
              <a:avLst/>
              <a:gdLst/>
              <a:ahLst/>
              <a:cxnLst/>
              <a:rect l="l" t="t" r="r" b="b"/>
              <a:pathLst>
                <a:path w="8500" h="5081" extrusionOk="0">
                  <a:moveTo>
                    <a:pt x="3175" y="1"/>
                  </a:moveTo>
                  <a:lnTo>
                    <a:pt x="3175" y="2834"/>
                  </a:lnTo>
                  <a:lnTo>
                    <a:pt x="2614" y="2956"/>
                  </a:lnTo>
                  <a:lnTo>
                    <a:pt x="2076" y="3102"/>
                  </a:lnTo>
                  <a:lnTo>
                    <a:pt x="1588" y="3298"/>
                  </a:lnTo>
                  <a:lnTo>
                    <a:pt x="1148" y="3493"/>
                  </a:lnTo>
                  <a:lnTo>
                    <a:pt x="782" y="3713"/>
                  </a:lnTo>
                  <a:lnTo>
                    <a:pt x="611" y="3859"/>
                  </a:lnTo>
                  <a:lnTo>
                    <a:pt x="464" y="3982"/>
                  </a:lnTo>
                  <a:lnTo>
                    <a:pt x="318" y="4128"/>
                  </a:lnTo>
                  <a:lnTo>
                    <a:pt x="196" y="4275"/>
                  </a:lnTo>
                  <a:lnTo>
                    <a:pt x="74" y="4421"/>
                  </a:lnTo>
                  <a:lnTo>
                    <a:pt x="0" y="4592"/>
                  </a:lnTo>
                  <a:lnTo>
                    <a:pt x="171" y="4665"/>
                  </a:lnTo>
                  <a:lnTo>
                    <a:pt x="416" y="4739"/>
                  </a:lnTo>
                  <a:lnTo>
                    <a:pt x="782" y="4836"/>
                  </a:lnTo>
                  <a:lnTo>
                    <a:pt x="1344" y="4910"/>
                  </a:lnTo>
                  <a:lnTo>
                    <a:pt x="2101" y="5007"/>
                  </a:lnTo>
                  <a:lnTo>
                    <a:pt x="3053" y="5056"/>
                  </a:lnTo>
                  <a:lnTo>
                    <a:pt x="4250" y="5081"/>
                  </a:lnTo>
                  <a:lnTo>
                    <a:pt x="5447" y="5056"/>
                  </a:lnTo>
                  <a:lnTo>
                    <a:pt x="6399" y="5007"/>
                  </a:lnTo>
                  <a:lnTo>
                    <a:pt x="7156" y="4910"/>
                  </a:lnTo>
                  <a:lnTo>
                    <a:pt x="7718" y="4836"/>
                  </a:lnTo>
                  <a:lnTo>
                    <a:pt x="8084" y="4739"/>
                  </a:lnTo>
                  <a:lnTo>
                    <a:pt x="8329" y="4665"/>
                  </a:lnTo>
                  <a:lnTo>
                    <a:pt x="8500" y="4592"/>
                  </a:lnTo>
                  <a:lnTo>
                    <a:pt x="8426" y="4421"/>
                  </a:lnTo>
                  <a:lnTo>
                    <a:pt x="8304" y="4275"/>
                  </a:lnTo>
                  <a:lnTo>
                    <a:pt x="8182" y="4128"/>
                  </a:lnTo>
                  <a:lnTo>
                    <a:pt x="8036" y="3982"/>
                  </a:lnTo>
                  <a:lnTo>
                    <a:pt x="7889" y="3859"/>
                  </a:lnTo>
                  <a:lnTo>
                    <a:pt x="7718" y="3713"/>
                  </a:lnTo>
                  <a:lnTo>
                    <a:pt x="7352" y="3493"/>
                  </a:lnTo>
                  <a:lnTo>
                    <a:pt x="6912" y="3298"/>
                  </a:lnTo>
                  <a:lnTo>
                    <a:pt x="6424" y="3102"/>
                  </a:lnTo>
                  <a:lnTo>
                    <a:pt x="5886" y="2956"/>
                  </a:lnTo>
                  <a:lnTo>
                    <a:pt x="5325" y="2834"/>
                  </a:lnTo>
                  <a:lnTo>
                    <a:pt x="5325" y="1"/>
                  </a:lnTo>
                  <a:lnTo>
                    <a:pt x="5032" y="49"/>
                  </a:lnTo>
                  <a:lnTo>
                    <a:pt x="4763" y="98"/>
                  </a:lnTo>
                  <a:lnTo>
                    <a:pt x="4250" y="123"/>
                  </a:lnTo>
                  <a:lnTo>
                    <a:pt x="3737" y="98"/>
                  </a:lnTo>
                  <a:lnTo>
                    <a:pt x="3469" y="49"/>
                  </a:lnTo>
                  <a:lnTo>
                    <a:pt x="317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58" name="Google Shape;758;p51"/>
            <p:cNvSpPr/>
            <p:nvPr/>
          </p:nvSpPr>
          <p:spPr>
            <a:xfrm>
              <a:off x="5297950" y="1632050"/>
              <a:ext cx="426200" cy="294950"/>
            </a:xfrm>
            <a:custGeom>
              <a:avLst/>
              <a:gdLst/>
              <a:ahLst/>
              <a:cxnLst/>
              <a:rect l="l" t="t" r="r" b="b"/>
              <a:pathLst>
                <a:path w="17048" h="11798" extrusionOk="0">
                  <a:moveTo>
                    <a:pt x="8524" y="2956"/>
                  </a:moveTo>
                  <a:lnTo>
                    <a:pt x="8573" y="2981"/>
                  </a:lnTo>
                  <a:lnTo>
                    <a:pt x="8622" y="3054"/>
                  </a:lnTo>
                  <a:lnTo>
                    <a:pt x="9086" y="4128"/>
                  </a:lnTo>
                  <a:lnTo>
                    <a:pt x="9135" y="4202"/>
                  </a:lnTo>
                  <a:lnTo>
                    <a:pt x="9208" y="4275"/>
                  </a:lnTo>
                  <a:lnTo>
                    <a:pt x="9306" y="4324"/>
                  </a:lnTo>
                  <a:lnTo>
                    <a:pt x="9403" y="4348"/>
                  </a:lnTo>
                  <a:lnTo>
                    <a:pt x="10576" y="4470"/>
                  </a:lnTo>
                  <a:lnTo>
                    <a:pt x="10649" y="4495"/>
                  </a:lnTo>
                  <a:lnTo>
                    <a:pt x="10698" y="4519"/>
                  </a:lnTo>
                  <a:lnTo>
                    <a:pt x="10673" y="4592"/>
                  </a:lnTo>
                  <a:lnTo>
                    <a:pt x="10624" y="4641"/>
                  </a:lnTo>
                  <a:lnTo>
                    <a:pt x="9745" y="5423"/>
                  </a:lnTo>
                  <a:lnTo>
                    <a:pt x="9696" y="5496"/>
                  </a:lnTo>
                  <a:lnTo>
                    <a:pt x="9648" y="5594"/>
                  </a:lnTo>
                  <a:lnTo>
                    <a:pt x="9623" y="5691"/>
                  </a:lnTo>
                  <a:lnTo>
                    <a:pt x="9623" y="5789"/>
                  </a:lnTo>
                  <a:lnTo>
                    <a:pt x="9892" y="6961"/>
                  </a:lnTo>
                  <a:lnTo>
                    <a:pt x="9892" y="7035"/>
                  </a:lnTo>
                  <a:lnTo>
                    <a:pt x="9867" y="7084"/>
                  </a:lnTo>
                  <a:lnTo>
                    <a:pt x="9818" y="7084"/>
                  </a:lnTo>
                  <a:lnTo>
                    <a:pt x="9745" y="7059"/>
                  </a:lnTo>
                  <a:lnTo>
                    <a:pt x="8719" y="6473"/>
                  </a:lnTo>
                  <a:lnTo>
                    <a:pt x="8622" y="6424"/>
                  </a:lnTo>
                  <a:lnTo>
                    <a:pt x="8426" y="6424"/>
                  </a:lnTo>
                  <a:lnTo>
                    <a:pt x="8329" y="6473"/>
                  </a:lnTo>
                  <a:lnTo>
                    <a:pt x="7303" y="7059"/>
                  </a:lnTo>
                  <a:lnTo>
                    <a:pt x="7230" y="7084"/>
                  </a:lnTo>
                  <a:lnTo>
                    <a:pt x="7181" y="7084"/>
                  </a:lnTo>
                  <a:lnTo>
                    <a:pt x="7156" y="7035"/>
                  </a:lnTo>
                  <a:lnTo>
                    <a:pt x="7156" y="6961"/>
                  </a:lnTo>
                  <a:lnTo>
                    <a:pt x="7425" y="5789"/>
                  </a:lnTo>
                  <a:lnTo>
                    <a:pt x="7425" y="5691"/>
                  </a:lnTo>
                  <a:lnTo>
                    <a:pt x="7401" y="5594"/>
                  </a:lnTo>
                  <a:lnTo>
                    <a:pt x="7352" y="5496"/>
                  </a:lnTo>
                  <a:lnTo>
                    <a:pt x="7303" y="5423"/>
                  </a:lnTo>
                  <a:lnTo>
                    <a:pt x="6424" y="4641"/>
                  </a:lnTo>
                  <a:lnTo>
                    <a:pt x="6375" y="4592"/>
                  </a:lnTo>
                  <a:lnTo>
                    <a:pt x="6350" y="4519"/>
                  </a:lnTo>
                  <a:lnTo>
                    <a:pt x="6399" y="4495"/>
                  </a:lnTo>
                  <a:lnTo>
                    <a:pt x="6473" y="4470"/>
                  </a:lnTo>
                  <a:lnTo>
                    <a:pt x="7645" y="4348"/>
                  </a:lnTo>
                  <a:lnTo>
                    <a:pt x="7743" y="4324"/>
                  </a:lnTo>
                  <a:lnTo>
                    <a:pt x="7840" y="4275"/>
                  </a:lnTo>
                  <a:lnTo>
                    <a:pt x="7913" y="4202"/>
                  </a:lnTo>
                  <a:lnTo>
                    <a:pt x="7962" y="4128"/>
                  </a:lnTo>
                  <a:lnTo>
                    <a:pt x="8426" y="3054"/>
                  </a:lnTo>
                  <a:lnTo>
                    <a:pt x="8475" y="2981"/>
                  </a:lnTo>
                  <a:lnTo>
                    <a:pt x="8524" y="2956"/>
                  </a:lnTo>
                  <a:close/>
                  <a:moveTo>
                    <a:pt x="15973" y="2150"/>
                  </a:moveTo>
                  <a:lnTo>
                    <a:pt x="15973" y="2516"/>
                  </a:lnTo>
                  <a:lnTo>
                    <a:pt x="15924" y="2932"/>
                  </a:lnTo>
                  <a:lnTo>
                    <a:pt x="15875" y="3371"/>
                  </a:lnTo>
                  <a:lnTo>
                    <a:pt x="15802" y="3835"/>
                  </a:lnTo>
                  <a:lnTo>
                    <a:pt x="15704" y="4299"/>
                  </a:lnTo>
                  <a:lnTo>
                    <a:pt x="15558" y="4788"/>
                  </a:lnTo>
                  <a:lnTo>
                    <a:pt x="15411" y="5252"/>
                  </a:lnTo>
                  <a:lnTo>
                    <a:pt x="15216" y="5740"/>
                  </a:lnTo>
                  <a:lnTo>
                    <a:pt x="14996" y="6204"/>
                  </a:lnTo>
                  <a:lnTo>
                    <a:pt x="14752" y="6620"/>
                  </a:lnTo>
                  <a:lnTo>
                    <a:pt x="14459" y="7035"/>
                  </a:lnTo>
                  <a:lnTo>
                    <a:pt x="14141" y="7426"/>
                  </a:lnTo>
                  <a:lnTo>
                    <a:pt x="13799" y="7767"/>
                  </a:lnTo>
                  <a:lnTo>
                    <a:pt x="13604" y="7914"/>
                  </a:lnTo>
                  <a:lnTo>
                    <a:pt x="13409" y="8061"/>
                  </a:lnTo>
                  <a:lnTo>
                    <a:pt x="13213" y="8183"/>
                  </a:lnTo>
                  <a:lnTo>
                    <a:pt x="12993" y="8305"/>
                  </a:lnTo>
                  <a:lnTo>
                    <a:pt x="12774" y="8402"/>
                  </a:lnTo>
                  <a:lnTo>
                    <a:pt x="12529" y="8476"/>
                  </a:lnTo>
                  <a:lnTo>
                    <a:pt x="12529" y="8476"/>
                  </a:lnTo>
                  <a:lnTo>
                    <a:pt x="12823" y="7767"/>
                  </a:lnTo>
                  <a:lnTo>
                    <a:pt x="13042" y="7059"/>
                  </a:lnTo>
                  <a:lnTo>
                    <a:pt x="13262" y="6351"/>
                  </a:lnTo>
                  <a:lnTo>
                    <a:pt x="13433" y="5618"/>
                  </a:lnTo>
                  <a:lnTo>
                    <a:pt x="13555" y="4837"/>
                  </a:lnTo>
                  <a:lnTo>
                    <a:pt x="13677" y="4031"/>
                  </a:lnTo>
                  <a:lnTo>
                    <a:pt x="13751" y="3127"/>
                  </a:lnTo>
                  <a:lnTo>
                    <a:pt x="13799" y="2150"/>
                  </a:lnTo>
                  <a:close/>
                  <a:moveTo>
                    <a:pt x="3249" y="2150"/>
                  </a:moveTo>
                  <a:lnTo>
                    <a:pt x="3298" y="3127"/>
                  </a:lnTo>
                  <a:lnTo>
                    <a:pt x="3371" y="4031"/>
                  </a:lnTo>
                  <a:lnTo>
                    <a:pt x="3493" y="4837"/>
                  </a:lnTo>
                  <a:lnTo>
                    <a:pt x="3615" y="5618"/>
                  </a:lnTo>
                  <a:lnTo>
                    <a:pt x="3786" y="6351"/>
                  </a:lnTo>
                  <a:lnTo>
                    <a:pt x="4006" y="7059"/>
                  </a:lnTo>
                  <a:lnTo>
                    <a:pt x="4226" y="7767"/>
                  </a:lnTo>
                  <a:lnTo>
                    <a:pt x="4519" y="8476"/>
                  </a:lnTo>
                  <a:lnTo>
                    <a:pt x="4274" y="8402"/>
                  </a:lnTo>
                  <a:lnTo>
                    <a:pt x="4055" y="8305"/>
                  </a:lnTo>
                  <a:lnTo>
                    <a:pt x="3835" y="8183"/>
                  </a:lnTo>
                  <a:lnTo>
                    <a:pt x="3639" y="8061"/>
                  </a:lnTo>
                  <a:lnTo>
                    <a:pt x="3444" y="7914"/>
                  </a:lnTo>
                  <a:lnTo>
                    <a:pt x="3249" y="7767"/>
                  </a:lnTo>
                  <a:lnTo>
                    <a:pt x="2907" y="7426"/>
                  </a:lnTo>
                  <a:lnTo>
                    <a:pt x="2589" y="7035"/>
                  </a:lnTo>
                  <a:lnTo>
                    <a:pt x="2296" y="6620"/>
                  </a:lnTo>
                  <a:lnTo>
                    <a:pt x="2052" y="6204"/>
                  </a:lnTo>
                  <a:lnTo>
                    <a:pt x="1832" y="5740"/>
                  </a:lnTo>
                  <a:lnTo>
                    <a:pt x="1637" y="5252"/>
                  </a:lnTo>
                  <a:lnTo>
                    <a:pt x="1490" y="4788"/>
                  </a:lnTo>
                  <a:lnTo>
                    <a:pt x="1344" y="4299"/>
                  </a:lnTo>
                  <a:lnTo>
                    <a:pt x="1246" y="3835"/>
                  </a:lnTo>
                  <a:lnTo>
                    <a:pt x="1173" y="3371"/>
                  </a:lnTo>
                  <a:lnTo>
                    <a:pt x="1124" y="2932"/>
                  </a:lnTo>
                  <a:lnTo>
                    <a:pt x="1075" y="2516"/>
                  </a:lnTo>
                  <a:lnTo>
                    <a:pt x="1075" y="2150"/>
                  </a:lnTo>
                  <a:close/>
                  <a:moveTo>
                    <a:pt x="3737" y="1"/>
                  </a:moveTo>
                  <a:lnTo>
                    <a:pt x="3639" y="25"/>
                  </a:lnTo>
                  <a:lnTo>
                    <a:pt x="3542" y="50"/>
                  </a:lnTo>
                  <a:lnTo>
                    <a:pt x="3444" y="99"/>
                  </a:lnTo>
                  <a:lnTo>
                    <a:pt x="3371" y="147"/>
                  </a:lnTo>
                  <a:lnTo>
                    <a:pt x="3322" y="221"/>
                  </a:lnTo>
                  <a:lnTo>
                    <a:pt x="3249" y="294"/>
                  </a:lnTo>
                  <a:lnTo>
                    <a:pt x="3224" y="392"/>
                  </a:lnTo>
                  <a:lnTo>
                    <a:pt x="3200" y="489"/>
                  </a:lnTo>
                  <a:lnTo>
                    <a:pt x="3224" y="1076"/>
                  </a:lnTo>
                  <a:lnTo>
                    <a:pt x="1075" y="1076"/>
                  </a:lnTo>
                  <a:lnTo>
                    <a:pt x="855" y="1100"/>
                  </a:lnTo>
                  <a:lnTo>
                    <a:pt x="660" y="1149"/>
                  </a:lnTo>
                  <a:lnTo>
                    <a:pt x="489" y="1246"/>
                  </a:lnTo>
                  <a:lnTo>
                    <a:pt x="318" y="1393"/>
                  </a:lnTo>
                  <a:lnTo>
                    <a:pt x="196" y="1540"/>
                  </a:lnTo>
                  <a:lnTo>
                    <a:pt x="98" y="1735"/>
                  </a:lnTo>
                  <a:lnTo>
                    <a:pt x="25" y="1930"/>
                  </a:lnTo>
                  <a:lnTo>
                    <a:pt x="0" y="2150"/>
                  </a:lnTo>
                  <a:lnTo>
                    <a:pt x="25" y="2614"/>
                  </a:lnTo>
                  <a:lnTo>
                    <a:pt x="49" y="3078"/>
                  </a:lnTo>
                  <a:lnTo>
                    <a:pt x="98" y="3518"/>
                  </a:lnTo>
                  <a:lnTo>
                    <a:pt x="171" y="3957"/>
                  </a:lnTo>
                  <a:lnTo>
                    <a:pt x="269" y="4348"/>
                  </a:lnTo>
                  <a:lnTo>
                    <a:pt x="367" y="4739"/>
                  </a:lnTo>
                  <a:lnTo>
                    <a:pt x="489" y="5130"/>
                  </a:lnTo>
                  <a:lnTo>
                    <a:pt x="635" y="5496"/>
                  </a:lnTo>
                  <a:lnTo>
                    <a:pt x="782" y="5838"/>
                  </a:lnTo>
                  <a:lnTo>
                    <a:pt x="928" y="6156"/>
                  </a:lnTo>
                  <a:lnTo>
                    <a:pt x="1099" y="6473"/>
                  </a:lnTo>
                  <a:lnTo>
                    <a:pt x="1295" y="6766"/>
                  </a:lnTo>
                  <a:lnTo>
                    <a:pt x="1466" y="7059"/>
                  </a:lnTo>
                  <a:lnTo>
                    <a:pt x="1661" y="7328"/>
                  </a:lnTo>
                  <a:lnTo>
                    <a:pt x="2076" y="7816"/>
                  </a:lnTo>
                  <a:lnTo>
                    <a:pt x="2516" y="8256"/>
                  </a:lnTo>
                  <a:lnTo>
                    <a:pt x="2931" y="8622"/>
                  </a:lnTo>
                  <a:lnTo>
                    <a:pt x="3346" y="8940"/>
                  </a:lnTo>
                  <a:lnTo>
                    <a:pt x="3762" y="9184"/>
                  </a:lnTo>
                  <a:lnTo>
                    <a:pt x="4152" y="9379"/>
                  </a:lnTo>
                  <a:lnTo>
                    <a:pt x="4519" y="9526"/>
                  </a:lnTo>
                  <a:lnTo>
                    <a:pt x="4836" y="9624"/>
                  </a:lnTo>
                  <a:lnTo>
                    <a:pt x="5105" y="9672"/>
                  </a:lnTo>
                  <a:lnTo>
                    <a:pt x="5422" y="10136"/>
                  </a:lnTo>
                  <a:lnTo>
                    <a:pt x="5764" y="10576"/>
                  </a:lnTo>
                  <a:lnTo>
                    <a:pt x="5935" y="10747"/>
                  </a:lnTo>
                  <a:lnTo>
                    <a:pt x="6131" y="10918"/>
                  </a:lnTo>
                  <a:lnTo>
                    <a:pt x="6326" y="11089"/>
                  </a:lnTo>
                  <a:lnTo>
                    <a:pt x="6546" y="11236"/>
                  </a:lnTo>
                  <a:lnTo>
                    <a:pt x="6766" y="11358"/>
                  </a:lnTo>
                  <a:lnTo>
                    <a:pt x="6985" y="11480"/>
                  </a:lnTo>
                  <a:lnTo>
                    <a:pt x="7230" y="11577"/>
                  </a:lnTo>
                  <a:lnTo>
                    <a:pt x="7474" y="11651"/>
                  </a:lnTo>
                  <a:lnTo>
                    <a:pt x="7718" y="11724"/>
                  </a:lnTo>
                  <a:lnTo>
                    <a:pt x="7987" y="11773"/>
                  </a:lnTo>
                  <a:lnTo>
                    <a:pt x="8255" y="11797"/>
                  </a:lnTo>
                  <a:lnTo>
                    <a:pt x="8793" y="11797"/>
                  </a:lnTo>
                  <a:lnTo>
                    <a:pt x="9061" y="11773"/>
                  </a:lnTo>
                  <a:lnTo>
                    <a:pt x="9330" y="11724"/>
                  </a:lnTo>
                  <a:lnTo>
                    <a:pt x="9574" y="11651"/>
                  </a:lnTo>
                  <a:lnTo>
                    <a:pt x="9818" y="11577"/>
                  </a:lnTo>
                  <a:lnTo>
                    <a:pt x="10063" y="11480"/>
                  </a:lnTo>
                  <a:lnTo>
                    <a:pt x="10283" y="11358"/>
                  </a:lnTo>
                  <a:lnTo>
                    <a:pt x="10502" y="11236"/>
                  </a:lnTo>
                  <a:lnTo>
                    <a:pt x="10722" y="11089"/>
                  </a:lnTo>
                  <a:lnTo>
                    <a:pt x="10918" y="10918"/>
                  </a:lnTo>
                  <a:lnTo>
                    <a:pt x="11113" y="10747"/>
                  </a:lnTo>
                  <a:lnTo>
                    <a:pt x="11284" y="10576"/>
                  </a:lnTo>
                  <a:lnTo>
                    <a:pt x="11626" y="10136"/>
                  </a:lnTo>
                  <a:lnTo>
                    <a:pt x="11943" y="9672"/>
                  </a:lnTo>
                  <a:lnTo>
                    <a:pt x="12212" y="9624"/>
                  </a:lnTo>
                  <a:lnTo>
                    <a:pt x="12529" y="9550"/>
                  </a:lnTo>
                  <a:lnTo>
                    <a:pt x="12896" y="9404"/>
                  </a:lnTo>
                  <a:lnTo>
                    <a:pt x="13287" y="9208"/>
                  </a:lnTo>
                  <a:lnTo>
                    <a:pt x="13702" y="8964"/>
                  </a:lnTo>
                  <a:lnTo>
                    <a:pt x="14117" y="8647"/>
                  </a:lnTo>
                  <a:lnTo>
                    <a:pt x="14557" y="8280"/>
                  </a:lnTo>
                  <a:lnTo>
                    <a:pt x="14972" y="7865"/>
                  </a:lnTo>
                  <a:lnTo>
                    <a:pt x="15387" y="7377"/>
                  </a:lnTo>
                  <a:lnTo>
                    <a:pt x="15582" y="7108"/>
                  </a:lnTo>
                  <a:lnTo>
                    <a:pt x="15753" y="6815"/>
                  </a:lnTo>
                  <a:lnTo>
                    <a:pt x="15949" y="6522"/>
                  </a:lnTo>
                  <a:lnTo>
                    <a:pt x="16120" y="6204"/>
                  </a:lnTo>
                  <a:lnTo>
                    <a:pt x="16266" y="5887"/>
                  </a:lnTo>
                  <a:lnTo>
                    <a:pt x="16413" y="5521"/>
                  </a:lnTo>
                  <a:lnTo>
                    <a:pt x="16559" y="5179"/>
                  </a:lnTo>
                  <a:lnTo>
                    <a:pt x="16681" y="4788"/>
                  </a:lnTo>
                  <a:lnTo>
                    <a:pt x="16779" y="4397"/>
                  </a:lnTo>
                  <a:lnTo>
                    <a:pt x="16877" y="3982"/>
                  </a:lnTo>
                  <a:lnTo>
                    <a:pt x="16950" y="3542"/>
                  </a:lnTo>
                  <a:lnTo>
                    <a:pt x="16999" y="3103"/>
                  </a:lnTo>
                  <a:lnTo>
                    <a:pt x="17023" y="2614"/>
                  </a:lnTo>
                  <a:lnTo>
                    <a:pt x="17048" y="2150"/>
                  </a:lnTo>
                  <a:lnTo>
                    <a:pt x="17023" y="1930"/>
                  </a:lnTo>
                  <a:lnTo>
                    <a:pt x="16950" y="1735"/>
                  </a:lnTo>
                  <a:lnTo>
                    <a:pt x="16852" y="1540"/>
                  </a:lnTo>
                  <a:lnTo>
                    <a:pt x="16730" y="1393"/>
                  </a:lnTo>
                  <a:lnTo>
                    <a:pt x="16559" y="1246"/>
                  </a:lnTo>
                  <a:lnTo>
                    <a:pt x="16388" y="1149"/>
                  </a:lnTo>
                  <a:lnTo>
                    <a:pt x="16193" y="1100"/>
                  </a:lnTo>
                  <a:lnTo>
                    <a:pt x="15973" y="1076"/>
                  </a:lnTo>
                  <a:lnTo>
                    <a:pt x="13824" y="1076"/>
                  </a:lnTo>
                  <a:lnTo>
                    <a:pt x="13848" y="489"/>
                  </a:lnTo>
                  <a:lnTo>
                    <a:pt x="13824" y="392"/>
                  </a:lnTo>
                  <a:lnTo>
                    <a:pt x="13799" y="294"/>
                  </a:lnTo>
                  <a:lnTo>
                    <a:pt x="13726" y="221"/>
                  </a:lnTo>
                  <a:lnTo>
                    <a:pt x="13677" y="147"/>
                  </a:lnTo>
                  <a:lnTo>
                    <a:pt x="13604" y="99"/>
                  </a:lnTo>
                  <a:lnTo>
                    <a:pt x="13506" y="50"/>
                  </a:lnTo>
                  <a:lnTo>
                    <a:pt x="13409" y="25"/>
                  </a:lnTo>
                  <a:lnTo>
                    <a:pt x="1331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59" name="Google Shape;759;p51"/>
          <p:cNvGrpSpPr/>
          <p:nvPr/>
        </p:nvGrpSpPr>
        <p:grpSpPr>
          <a:xfrm>
            <a:off x="4861560" y="1496958"/>
            <a:ext cx="358351" cy="381822"/>
            <a:chOff x="5970800" y="1619250"/>
            <a:chExt cx="428650" cy="456725"/>
          </a:xfrm>
        </p:grpSpPr>
        <p:sp>
          <p:nvSpPr>
            <p:cNvPr id="760" name="Google Shape;760;p51"/>
            <p:cNvSpPr/>
            <p:nvPr/>
          </p:nvSpPr>
          <p:spPr>
            <a:xfrm>
              <a:off x="5970800" y="1674200"/>
              <a:ext cx="377975" cy="377950"/>
            </a:xfrm>
            <a:custGeom>
              <a:avLst/>
              <a:gdLst/>
              <a:ahLst/>
              <a:cxnLst/>
              <a:rect l="l" t="t" r="r" b="b"/>
              <a:pathLst>
                <a:path w="15119" h="15118" extrusionOk="0">
                  <a:moveTo>
                    <a:pt x="7181" y="0"/>
                  </a:moveTo>
                  <a:lnTo>
                    <a:pt x="6790" y="49"/>
                  </a:lnTo>
                  <a:lnTo>
                    <a:pt x="6424" y="98"/>
                  </a:lnTo>
                  <a:lnTo>
                    <a:pt x="6058" y="147"/>
                  </a:lnTo>
                  <a:lnTo>
                    <a:pt x="5691" y="244"/>
                  </a:lnTo>
                  <a:lnTo>
                    <a:pt x="5325" y="342"/>
                  </a:lnTo>
                  <a:lnTo>
                    <a:pt x="4983" y="464"/>
                  </a:lnTo>
                  <a:lnTo>
                    <a:pt x="4641" y="586"/>
                  </a:lnTo>
                  <a:lnTo>
                    <a:pt x="4299" y="733"/>
                  </a:lnTo>
                  <a:lnTo>
                    <a:pt x="3982" y="904"/>
                  </a:lnTo>
                  <a:lnTo>
                    <a:pt x="3664" y="1099"/>
                  </a:lnTo>
                  <a:lnTo>
                    <a:pt x="3347" y="1295"/>
                  </a:lnTo>
                  <a:lnTo>
                    <a:pt x="3053" y="1490"/>
                  </a:lnTo>
                  <a:lnTo>
                    <a:pt x="2760" y="1734"/>
                  </a:lnTo>
                  <a:lnTo>
                    <a:pt x="2492" y="1954"/>
                  </a:lnTo>
                  <a:lnTo>
                    <a:pt x="2223" y="2223"/>
                  </a:lnTo>
                  <a:lnTo>
                    <a:pt x="1979" y="2467"/>
                  </a:lnTo>
                  <a:lnTo>
                    <a:pt x="1735" y="2760"/>
                  </a:lnTo>
                  <a:lnTo>
                    <a:pt x="1515" y="3029"/>
                  </a:lnTo>
                  <a:lnTo>
                    <a:pt x="1295" y="3322"/>
                  </a:lnTo>
                  <a:lnTo>
                    <a:pt x="1100" y="3639"/>
                  </a:lnTo>
                  <a:lnTo>
                    <a:pt x="929" y="3957"/>
                  </a:lnTo>
                  <a:lnTo>
                    <a:pt x="758" y="4274"/>
                  </a:lnTo>
                  <a:lnTo>
                    <a:pt x="611" y="4616"/>
                  </a:lnTo>
                  <a:lnTo>
                    <a:pt x="465" y="4958"/>
                  </a:lnTo>
                  <a:lnTo>
                    <a:pt x="343" y="5300"/>
                  </a:lnTo>
                  <a:lnTo>
                    <a:pt x="245" y="5666"/>
                  </a:lnTo>
                  <a:lnTo>
                    <a:pt x="172" y="6033"/>
                  </a:lnTo>
                  <a:lnTo>
                    <a:pt x="98" y="6399"/>
                  </a:lnTo>
                  <a:lnTo>
                    <a:pt x="49" y="6790"/>
                  </a:lnTo>
                  <a:lnTo>
                    <a:pt x="25" y="7156"/>
                  </a:lnTo>
                  <a:lnTo>
                    <a:pt x="1" y="7547"/>
                  </a:lnTo>
                  <a:lnTo>
                    <a:pt x="25" y="7938"/>
                  </a:lnTo>
                  <a:lnTo>
                    <a:pt x="49" y="8328"/>
                  </a:lnTo>
                  <a:lnTo>
                    <a:pt x="98" y="8695"/>
                  </a:lnTo>
                  <a:lnTo>
                    <a:pt x="172" y="9085"/>
                  </a:lnTo>
                  <a:lnTo>
                    <a:pt x="245" y="9452"/>
                  </a:lnTo>
                  <a:lnTo>
                    <a:pt x="343" y="9794"/>
                  </a:lnTo>
                  <a:lnTo>
                    <a:pt x="465" y="10160"/>
                  </a:lnTo>
                  <a:lnTo>
                    <a:pt x="611" y="10502"/>
                  </a:lnTo>
                  <a:lnTo>
                    <a:pt x="758" y="10820"/>
                  </a:lnTo>
                  <a:lnTo>
                    <a:pt x="929" y="11161"/>
                  </a:lnTo>
                  <a:lnTo>
                    <a:pt x="1100" y="11479"/>
                  </a:lnTo>
                  <a:lnTo>
                    <a:pt x="1295" y="11772"/>
                  </a:lnTo>
                  <a:lnTo>
                    <a:pt x="1515" y="12065"/>
                  </a:lnTo>
                  <a:lnTo>
                    <a:pt x="1735" y="12358"/>
                  </a:lnTo>
                  <a:lnTo>
                    <a:pt x="1979" y="12627"/>
                  </a:lnTo>
                  <a:lnTo>
                    <a:pt x="2223" y="12895"/>
                  </a:lnTo>
                  <a:lnTo>
                    <a:pt x="2492" y="13140"/>
                  </a:lnTo>
                  <a:lnTo>
                    <a:pt x="2760" y="13384"/>
                  </a:lnTo>
                  <a:lnTo>
                    <a:pt x="3053" y="13604"/>
                  </a:lnTo>
                  <a:lnTo>
                    <a:pt x="3347" y="13824"/>
                  </a:lnTo>
                  <a:lnTo>
                    <a:pt x="3664" y="14019"/>
                  </a:lnTo>
                  <a:lnTo>
                    <a:pt x="3982" y="14190"/>
                  </a:lnTo>
                  <a:lnTo>
                    <a:pt x="4299" y="14361"/>
                  </a:lnTo>
                  <a:lnTo>
                    <a:pt x="4641" y="14507"/>
                  </a:lnTo>
                  <a:lnTo>
                    <a:pt x="4983" y="14654"/>
                  </a:lnTo>
                  <a:lnTo>
                    <a:pt x="5325" y="14776"/>
                  </a:lnTo>
                  <a:lnTo>
                    <a:pt x="5691" y="14874"/>
                  </a:lnTo>
                  <a:lnTo>
                    <a:pt x="6058" y="14947"/>
                  </a:lnTo>
                  <a:lnTo>
                    <a:pt x="6424" y="15020"/>
                  </a:lnTo>
                  <a:lnTo>
                    <a:pt x="6790" y="15069"/>
                  </a:lnTo>
                  <a:lnTo>
                    <a:pt x="7181" y="15094"/>
                  </a:lnTo>
                  <a:lnTo>
                    <a:pt x="7572" y="15118"/>
                  </a:lnTo>
                  <a:lnTo>
                    <a:pt x="7963" y="15094"/>
                  </a:lnTo>
                  <a:lnTo>
                    <a:pt x="8329" y="15069"/>
                  </a:lnTo>
                  <a:lnTo>
                    <a:pt x="8720" y="15020"/>
                  </a:lnTo>
                  <a:lnTo>
                    <a:pt x="9086" y="14947"/>
                  </a:lnTo>
                  <a:lnTo>
                    <a:pt x="9452" y="14874"/>
                  </a:lnTo>
                  <a:lnTo>
                    <a:pt x="9819" y="14776"/>
                  </a:lnTo>
                  <a:lnTo>
                    <a:pt x="10161" y="14654"/>
                  </a:lnTo>
                  <a:lnTo>
                    <a:pt x="10503" y="14507"/>
                  </a:lnTo>
                  <a:lnTo>
                    <a:pt x="10844" y="14361"/>
                  </a:lnTo>
                  <a:lnTo>
                    <a:pt x="11162" y="14190"/>
                  </a:lnTo>
                  <a:lnTo>
                    <a:pt x="11479" y="14019"/>
                  </a:lnTo>
                  <a:lnTo>
                    <a:pt x="11797" y="13824"/>
                  </a:lnTo>
                  <a:lnTo>
                    <a:pt x="12090" y="13604"/>
                  </a:lnTo>
                  <a:lnTo>
                    <a:pt x="12383" y="13384"/>
                  </a:lnTo>
                  <a:lnTo>
                    <a:pt x="12652" y="13140"/>
                  </a:lnTo>
                  <a:lnTo>
                    <a:pt x="12920" y="12895"/>
                  </a:lnTo>
                  <a:lnTo>
                    <a:pt x="13165" y="12627"/>
                  </a:lnTo>
                  <a:lnTo>
                    <a:pt x="13409" y="12358"/>
                  </a:lnTo>
                  <a:lnTo>
                    <a:pt x="13629" y="12065"/>
                  </a:lnTo>
                  <a:lnTo>
                    <a:pt x="13824" y="11772"/>
                  </a:lnTo>
                  <a:lnTo>
                    <a:pt x="14019" y="11479"/>
                  </a:lnTo>
                  <a:lnTo>
                    <a:pt x="14215" y="11161"/>
                  </a:lnTo>
                  <a:lnTo>
                    <a:pt x="14386" y="10820"/>
                  </a:lnTo>
                  <a:lnTo>
                    <a:pt x="14532" y="10502"/>
                  </a:lnTo>
                  <a:lnTo>
                    <a:pt x="14654" y="10160"/>
                  </a:lnTo>
                  <a:lnTo>
                    <a:pt x="14777" y="9794"/>
                  </a:lnTo>
                  <a:lnTo>
                    <a:pt x="14899" y="9452"/>
                  </a:lnTo>
                  <a:lnTo>
                    <a:pt x="14972" y="9085"/>
                  </a:lnTo>
                  <a:lnTo>
                    <a:pt x="15045" y="8695"/>
                  </a:lnTo>
                  <a:lnTo>
                    <a:pt x="15094" y="8328"/>
                  </a:lnTo>
                  <a:lnTo>
                    <a:pt x="15118" y="7938"/>
                  </a:lnTo>
                  <a:lnTo>
                    <a:pt x="15118" y="7547"/>
                  </a:lnTo>
                  <a:lnTo>
                    <a:pt x="15094" y="6936"/>
                  </a:lnTo>
                  <a:lnTo>
                    <a:pt x="15021" y="6326"/>
                  </a:lnTo>
                  <a:lnTo>
                    <a:pt x="14899" y="5740"/>
                  </a:lnTo>
                  <a:lnTo>
                    <a:pt x="14728" y="5178"/>
                  </a:lnTo>
                  <a:lnTo>
                    <a:pt x="14532" y="4616"/>
                  </a:lnTo>
                  <a:lnTo>
                    <a:pt x="14288" y="4079"/>
                  </a:lnTo>
                  <a:lnTo>
                    <a:pt x="13995" y="3590"/>
                  </a:lnTo>
                  <a:lnTo>
                    <a:pt x="13653" y="3102"/>
                  </a:lnTo>
                  <a:lnTo>
                    <a:pt x="13458" y="3053"/>
                  </a:lnTo>
                  <a:lnTo>
                    <a:pt x="12163" y="4347"/>
                  </a:lnTo>
                  <a:lnTo>
                    <a:pt x="12383" y="4689"/>
                  </a:lnTo>
                  <a:lnTo>
                    <a:pt x="12578" y="5056"/>
                  </a:lnTo>
                  <a:lnTo>
                    <a:pt x="12749" y="5446"/>
                  </a:lnTo>
                  <a:lnTo>
                    <a:pt x="12896" y="5837"/>
                  </a:lnTo>
                  <a:lnTo>
                    <a:pt x="13018" y="6252"/>
                  </a:lnTo>
                  <a:lnTo>
                    <a:pt x="13091" y="6668"/>
                  </a:lnTo>
                  <a:lnTo>
                    <a:pt x="13165" y="7107"/>
                  </a:lnTo>
                  <a:lnTo>
                    <a:pt x="13165" y="7547"/>
                  </a:lnTo>
                  <a:lnTo>
                    <a:pt x="13140" y="8133"/>
                  </a:lnTo>
                  <a:lnTo>
                    <a:pt x="13067" y="8695"/>
                  </a:lnTo>
                  <a:lnTo>
                    <a:pt x="12920" y="9208"/>
                  </a:lnTo>
                  <a:lnTo>
                    <a:pt x="12725" y="9745"/>
                  </a:lnTo>
                  <a:lnTo>
                    <a:pt x="12505" y="10233"/>
                  </a:lnTo>
                  <a:lnTo>
                    <a:pt x="12212" y="10673"/>
                  </a:lnTo>
                  <a:lnTo>
                    <a:pt x="11895" y="11113"/>
                  </a:lnTo>
                  <a:lnTo>
                    <a:pt x="11528" y="11503"/>
                  </a:lnTo>
                  <a:lnTo>
                    <a:pt x="11138" y="11870"/>
                  </a:lnTo>
                  <a:lnTo>
                    <a:pt x="10698" y="12187"/>
                  </a:lnTo>
                  <a:lnTo>
                    <a:pt x="10234" y="12480"/>
                  </a:lnTo>
                  <a:lnTo>
                    <a:pt x="9745" y="12725"/>
                  </a:lnTo>
                  <a:lnTo>
                    <a:pt x="9233" y="12895"/>
                  </a:lnTo>
                  <a:lnTo>
                    <a:pt x="8695" y="13042"/>
                  </a:lnTo>
                  <a:lnTo>
                    <a:pt x="8133" y="13140"/>
                  </a:lnTo>
                  <a:lnTo>
                    <a:pt x="7572" y="13164"/>
                  </a:lnTo>
                  <a:lnTo>
                    <a:pt x="6986" y="13140"/>
                  </a:lnTo>
                  <a:lnTo>
                    <a:pt x="6448" y="13042"/>
                  </a:lnTo>
                  <a:lnTo>
                    <a:pt x="5911" y="12895"/>
                  </a:lnTo>
                  <a:lnTo>
                    <a:pt x="5398" y="12725"/>
                  </a:lnTo>
                  <a:lnTo>
                    <a:pt x="4910" y="12480"/>
                  </a:lnTo>
                  <a:lnTo>
                    <a:pt x="4446" y="12187"/>
                  </a:lnTo>
                  <a:lnTo>
                    <a:pt x="4006" y="11870"/>
                  </a:lnTo>
                  <a:lnTo>
                    <a:pt x="3615" y="11503"/>
                  </a:lnTo>
                  <a:lnTo>
                    <a:pt x="3249" y="11113"/>
                  </a:lnTo>
                  <a:lnTo>
                    <a:pt x="2931" y="10673"/>
                  </a:lnTo>
                  <a:lnTo>
                    <a:pt x="2638" y="10233"/>
                  </a:lnTo>
                  <a:lnTo>
                    <a:pt x="2418" y="9745"/>
                  </a:lnTo>
                  <a:lnTo>
                    <a:pt x="2223" y="9208"/>
                  </a:lnTo>
                  <a:lnTo>
                    <a:pt x="2077" y="8695"/>
                  </a:lnTo>
                  <a:lnTo>
                    <a:pt x="2003" y="8133"/>
                  </a:lnTo>
                  <a:lnTo>
                    <a:pt x="1954" y="7547"/>
                  </a:lnTo>
                  <a:lnTo>
                    <a:pt x="2003" y="6985"/>
                  </a:lnTo>
                  <a:lnTo>
                    <a:pt x="2077" y="6423"/>
                  </a:lnTo>
                  <a:lnTo>
                    <a:pt x="2223" y="5886"/>
                  </a:lnTo>
                  <a:lnTo>
                    <a:pt x="2418" y="5373"/>
                  </a:lnTo>
                  <a:lnTo>
                    <a:pt x="2638" y="4885"/>
                  </a:lnTo>
                  <a:lnTo>
                    <a:pt x="2931" y="4421"/>
                  </a:lnTo>
                  <a:lnTo>
                    <a:pt x="3249" y="4005"/>
                  </a:lnTo>
                  <a:lnTo>
                    <a:pt x="3615" y="3590"/>
                  </a:lnTo>
                  <a:lnTo>
                    <a:pt x="4006" y="3224"/>
                  </a:lnTo>
                  <a:lnTo>
                    <a:pt x="4446" y="2906"/>
                  </a:lnTo>
                  <a:lnTo>
                    <a:pt x="4910" y="2638"/>
                  </a:lnTo>
                  <a:lnTo>
                    <a:pt x="5398" y="2394"/>
                  </a:lnTo>
                  <a:lnTo>
                    <a:pt x="5911" y="2198"/>
                  </a:lnTo>
                  <a:lnTo>
                    <a:pt x="6448" y="2076"/>
                  </a:lnTo>
                  <a:lnTo>
                    <a:pt x="6986" y="1978"/>
                  </a:lnTo>
                  <a:lnTo>
                    <a:pt x="7572" y="1954"/>
                  </a:lnTo>
                  <a:lnTo>
                    <a:pt x="8011" y="1978"/>
                  </a:lnTo>
                  <a:lnTo>
                    <a:pt x="8451" y="2027"/>
                  </a:lnTo>
                  <a:lnTo>
                    <a:pt x="8866" y="2100"/>
                  </a:lnTo>
                  <a:lnTo>
                    <a:pt x="9281" y="2223"/>
                  </a:lnTo>
                  <a:lnTo>
                    <a:pt x="9672" y="2369"/>
                  </a:lnTo>
                  <a:lnTo>
                    <a:pt x="10063" y="2540"/>
                  </a:lnTo>
                  <a:lnTo>
                    <a:pt x="10429" y="2735"/>
                  </a:lnTo>
                  <a:lnTo>
                    <a:pt x="10771" y="2955"/>
                  </a:lnTo>
                  <a:lnTo>
                    <a:pt x="11943" y="1807"/>
                  </a:lnTo>
                  <a:lnTo>
                    <a:pt x="11846" y="1343"/>
                  </a:lnTo>
                  <a:lnTo>
                    <a:pt x="11382" y="1026"/>
                  </a:lnTo>
                  <a:lnTo>
                    <a:pt x="10893" y="782"/>
                  </a:lnTo>
                  <a:lnTo>
                    <a:pt x="10380" y="537"/>
                  </a:lnTo>
                  <a:lnTo>
                    <a:pt x="9843" y="342"/>
                  </a:lnTo>
                  <a:lnTo>
                    <a:pt x="9306" y="195"/>
                  </a:lnTo>
                  <a:lnTo>
                    <a:pt x="8744" y="98"/>
                  </a:lnTo>
                  <a:lnTo>
                    <a:pt x="8158" y="25"/>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61" name="Google Shape;761;p51"/>
            <p:cNvSpPr/>
            <p:nvPr/>
          </p:nvSpPr>
          <p:spPr>
            <a:xfrm>
              <a:off x="6068500" y="1771875"/>
              <a:ext cx="182575" cy="182600"/>
            </a:xfrm>
            <a:custGeom>
              <a:avLst/>
              <a:gdLst/>
              <a:ahLst/>
              <a:cxnLst/>
              <a:rect l="l" t="t" r="r" b="b"/>
              <a:pathLst>
                <a:path w="7303" h="7304" extrusionOk="0">
                  <a:moveTo>
                    <a:pt x="3664" y="1"/>
                  </a:moveTo>
                  <a:lnTo>
                    <a:pt x="3297" y="25"/>
                  </a:lnTo>
                  <a:lnTo>
                    <a:pt x="2931" y="74"/>
                  </a:lnTo>
                  <a:lnTo>
                    <a:pt x="2565" y="147"/>
                  </a:lnTo>
                  <a:lnTo>
                    <a:pt x="2247" y="294"/>
                  </a:lnTo>
                  <a:lnTo>
                    <a:pt x="1930" y="440"/>
                  </a:lnTo>
                  <a:lnTo>
                    <a:pt x="1612" y="611"/>
                  </a:lnTo>
                  <a:lnTo>
                    <a:pt x="1344" y="831"/>
                  </a:lnTo>
                  <a:lnTo>
                    <a:pt x="1075" y="1075"/>
                  </a:lnTo>
                  <a:lnTo>
                    <a:pt x="831" y="1320"/>
                  </a:lnTo>
                  <a:lnTo>
                    <a:pt x="635" y="1613"/>
                  </a:lnTo>
                  <a:lnTo>
                    <a:pt x="440" y="1906"/>
                  </a:lnTo>
                  <a:lnTo>
                    <a:pt x="293" y="2223"/>
                  </a:lnTo>
                  <a:lnTo>
                    <a:pt x="171" y="2565"/>
                  </a:lnTo>
                  <a:lnTo>
                    <a:pt x="74" y="2907"/>
                  </a:lnTo>
                  <a:lnTo>
                    <a:pt x="25" y="3273"/>
                  </a:lnTo>
                  <a:lnTo>
                    <a:pt x="0" y="3640"/>
                  </a:lnTo>
                  <a:lnTo>
                    <a:pt x="25" y="4031"/>
                  </a:lnTo>
                  <a:lnTo>
                    <a:pt x="74" y="4373"/>
                  </a:lnTo>
                  <a:lnTo>
                    <a:pt x="171" y="4739"/>
                  </a:lnTo>
                  <a:lnTo>
                    <a:pt x="293" y="5081"/>
                  </a:lnTo>
                  <a:lnTo>
                    <a:pt x="440" y="5398"/>
                  </a:lnTo>
                  <a:lnTo>
                    <a:pt x="635" y="5691"/>
                  </a:lnTo>
                  <a:lnTo>
                    <a:pt x="831" y="5960"/>
                  </a:lnTo>
                  <a:lnTo>
                    <a:pt x="1075" y="6229"/>
                  </a:lnTo>
                  <a:lnTo>
                    <a:pt x="1344" y="6473"/>
                  </a:lnTo>
                  <a:lnTo>
                    <a:pt x="1612" y="6668"/>
                  </a:lnTo>
                  <a:lnTo>
                    <a:pt x="1930" y="6864"/>
                  </a:lnTo>
                  <a:lnTo>
                    <a:pt x="2247" y="7010"/>
                  </a:lnTo>
                  <a:lnTo>
                    <a:pt x="2565" y="7132"/>
                  </a:lnTo>
                  <a:lnTo>
                    <a:pt x="2931" y="7230"/>
                  </a:lnTo>
                  <a:lnTo>
                    <a:pt x="3297" y="7279"/>
                  </a:lnTo>
                  <a:lnTo>
                    <a:pt x="3664" y="7303"/>
                  </a:lnTo>
                  <a:lnTo>
                    <a:pt x="4030" y="7279"/>
                  </a:lnTo>
                  <a:lnTo>
                    <a:pt x="4396" y="7230"/>
                  </a:lnTo>
                  <a:lnTo>
                    <a:pt x="4738" y="7132"/>
                  </a:lnTo>
                  <a:lnTo>
                    <a:pt x="5080" y="7010"/>
                  </a:lnTo>
                  <a:lnTo>
                    <a:pt x="5398" y="6864"/>
                  </a:lnTo>
                  <a:lnTo>
                    <a:pt x="5691" y="6668"/>
                  </a:lnTo>
                  <a:lnTo>
                    <a:pt x="5984" y="6473"/>
                  </a:lnTo>
                  <a:lnTo>
                    <a:pt x="6253" y="6229"/>
                  </a:lnTo>
                  <a:lnTo>
                    <a:pt x="6472" y="5960"/>
                  </a:lnTo>
                  <a:lnTo>
                    <a:pt x="6692" y="5691"/>
                  </a:lnTo>
                  <a:lnTo>
                    <a:pt x="6863" y="5398"/>
                  </a:lnTo>
                  <a:lnTo>
                    <a:pt x="7034" y="5081"/>
                  </a:lnTo>
                  <a:lnTo>
                    <a:pt x="7156" y="4739"/>
                  </a:lnTo>
                  <a:lnTo>
                    <a:pt x="7230" y="4373"/>
                  </a:lnTo>
                  <a:lnTo>
                    <a:pt x="7303" y="4031"/>
                  </a:lnTo>
                  <a:lnTo>
                    <a:pt x="7303" y="3640"/>
                  </a:lnTo>
                  <a:lnTo>
                    <a:pt x="7303" y="3396"/>
                  </a:lnTo>
                  <a:lnTo>
                    <a:pt x="7278" y="3176"/>
                  </a:lnTo>
                  <a:lnTo>
                    <a:pt x="7254" y="2932"/>
                  </a:lnTo>
                  <a:lnTo>
                    <a:pt x="7181" y="2712"/>
                  </a:lnTo>
                  <a:lnTo>
                    <a:pt x="7132" y="2492"/>
                  </a:lnTo>
                  <a:lnTo>
                    <a:pt x="7034" y="2272"/>
                  </a:lnTo>
                  <a:lnTo>
                    <a:pt x="6839" y="1857"/>
                  </a:lnTo>
                  <a:lnTo>
                    <a:pt x="5325" y="3347"/>
                  </a:lnTo>
                  <a:lnTo>
                    <a:pt x="5349" y="3640"/>
                  </a:lnTo>
                  <a:lnTo>
                    <a:pt x="5349" y="3811"/>
                  </a:lnTo>
                  <a:lnTo>
                    <a:pt x="5325" y="3982"/>
                  </a:lnTo>
                  <a:lnTo>
                    <a:pt x="5276" y="4153"/>
                  </a:lnTo>
                  <a:lnTo>
                    <a:pt x="5227" y="4299"/>
                  </a:lnTo>
                  <a:lnTo>
                    <a:pt x="5154" y="4446"/>
                  </a:lnTo>
                  <a:lnTo>
                    <a:pt x="5080" y="4592"/>
                  </a:lnTo>
                  <a:lnTo>
                    <a:pt x="4983" y="4739"/>
                  </a:lnTo>
                  <a:lnTo>
                    <a:pt x="4860" y="4861"/>
                  </a:lnTo>
                  <a:lnTo>
                    <a:pt x="4738" y="4959"/>
                  </a:lnTo>
                  <a:lnTo>
                    <a:pt x="4616" y="5056"/>
                  </a:lnTo>
                  <a:lnTo>
                    <a:pt x="4470" y="5154"/>
                  </a:lnTo>
                  <a:lnTo>
                    <a:pt x="4323" y="5203"/>
                  </a:lnTo>
                  <a:lnTo>
                    <a:pt x="4177" y="5276"/>
                  </a:lnTo>
                  <a:lnTo>
                    <a:pt x="4006" y="5301"/>
                  </a:lnTo>
                  <a:lnTo>
                    <a:pt x="3835" y="5349"/>
                  </a:lnTo>
                  <a:lnTo>
                    <a:pt x="3493" y="5349"/>
                  </a:lnTo>
                  <a:lnTo>
                    <a:pt x="3322" y="5301"/>
                  </a:lnTo>
                  <a:lnTo>
                    <a:pt x="3151" y="5276"/>
                  </a:lnTo>
                  <a:lnTo>
                    <a:pt x="3004" y="5203"/>
                  </a:lnTo>
                  <a:lnTo>
                    <a:pt x="2858" y="5154"/>
                  </a:lnTo>
                  <a:lnTo>
                    <a:pt x="2711" y="5056"/>
                  </a:lnTo>
                  <a:lnTo>
                    <a:pt x="2589" y="4959"/>
                  </a:lnTo>
                  <a:lnTo>
                    <a:pt x="2467" y="4861"/>
                  </a:lnTo>
                  <a:lnTo>
                    <a:pt x="2345" y="4739"/>
                  </a:lnTo>
                  <a:lnTo>
                    <a:pt x="2247" y="4592"/>
                  </a:lnTo>
                  <a:lnTo>
                    <a:pt x="2174" y="4446"/>
                  </a:lnTo>
                  <a:lnTo>
                    <a:pt x="2101" y="4299"/>
                  </a:lnTo>
                  <a:lnTo>
                    <a:pt x="2027" y="4153"/>
                  </a:lnTo>
                  <a:lnTo>
                    <a:pt x="2003" y="3982"/>
                  </a:lnTo>
                  <a:lnTo>
                    <a:pt x="1979" y="3811"/>
                  </a:lnTo>
                  <a:lnTo>
                    <a:pt x="1954" y="3640"/>
                  </a:lnTo>
                  <a:lnTo>
                    <a:pt x="1979" y="3469"/>
                  </a:lnTo>
                  <a:lnTo>
                    <a:pt x="2003" y="3298"/>
                  </a:lnTo>
                  <a:lnTo>
                    <a:pt x="2027" y="3151"/>
                  </a:lnTo>
                  <a:lnTo>
                    <a:pt x="2101" y="2980"/>
                  </a:lnTo>
                  <a:lnTo>
                    <a:pt x="2174" y="2834"/>
                  </a:lnTo>
                  <a:lnTo>
                    <a:pt x="2247" y="2687"/>
                  </a:lnTo>
                  <a:lnTo>
                    <a:pt x="2345" y="2565"/>
                  </a:lnTo>
                  <a:lnTo>
                    <a:pt x="2467" y="2443"/>
                  </a:lnTo>
                  <a:lnTo>
                    <a:pt x="2589" y="2345"/>
                  </a:lnTo>
                  <a:lnTo>
                    <a:pt x="2711" y="2248"/>
                  </a:lnTo>
                  <a:lnTo>
                    <a:pt x="2858" y="2150"/>
                  </a:lnTo>
                  <a:lnTo>
                    <a:pt x="3004" y="2077"/>
                  </a:lnTo>
                  <a:lnTo>
                    <a:pt x="3151" y="2028"/>
                  </a:lnTo>
                  <a:lnTo>
                    <a:pt x="3322" y="1979"/>
                  </a:lnTo>
                  <a:lnTo>
                    <a:pt x="3493" y="1955"/>
                  </a:lnTo>
                  <a:lnTo>
                    <a:pt x="3664" y="1955"/>
                  </a:lnTo>
                  <a:lnTo>
                    <a:pt x="3957" y="1979"/>
                  </a:lnTo>
                  <a:lnTo>
                    <a:pt x="5447" y="465"/>
                  </a:lnTo>
                  <a:lnTo>
                    <a:pt x="5056" y="269"/>
                  </a:lnTo>
                  <a:lnTo>
                    <a:pt x="4836" y="196"/>
                  </a:lnTo>
                  <a:lnTo>
                    <a:pt x="4616" y="123"/>
                  </a:lnTo>
                  <a:lnTo>
                    <a:pt x="4372" y="74"/>
                  </a:lnTo>
                  <a:lnTo>
                    <a:pt x="4152" y="25"/>
                  </a:lnTo>
                  <a:lnTo>
                    <a:pt x="390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62" name="Google Shape;762;p51"/>
            <p:cNvSpPr/>
            <p:nvPr/>
          </p:nvSpPr>
          <p:spPr>
            <a:xfrm>
              <a:off x="5981175" y="2005125"/>
              <a:ext cx="75125" cy="70850"/>
            </a:xfrm>
            <a:custGeom>
              <a:avLst/>
              <a:gdLst/>
              <a:ahLst/>
              <a:cxnLst/>
              <a:rect l="l" t="t" r="r" b="b"/>
              <a:pathLst>
                <a:path w="3005" h="2834" extrusionOk="0">
                  <a:moveTo>
                    <a:pt x="1466" y="0"/>
                  </a:moveTo>
                  <a:lnTo>
                    <a:pt x="294" y="1173"/>
                  </a:lnTo>
                  <a:lnTo>
                    <a:pt x="172" y="1319"/>
                  </a:lnTo>
                  <a:lnTo>
                    <a:pt x="74" y="1490"/>
                  </a:lnTo>
                  <a:lnTo>
                    <a:pt x="25" y="1661"/>
                  </a:lnTo>
                  <a:lnTo>
                    <a:pt x="1" y="1857"/>
                  </a:lnTo>
                  <a:lnTo>
                    <a:pt x="25" y="2052"/>
                  </a:lnTo>
                  <a:lnTo>
                    <a:pt x="74" y="2223"/>
                  </a:lnTo>
                  <a:lnTo>
                    <a:pt x="172" y="2394"/>
                  </a:lnTo>
                  <a:lnTo>
                    <a:pt x="294" y="2540"/>
                  </a:lnTo>
                  <a:lnTo>
                    <a:pt x="440" y="2663"/>
                  </a:lnTo>
                  <a:lnTo>
                    <a:pt x="611" y="2760"/>
                  </a:lnTo>
                  <a:lnTo>
                    <a:pt x="807" y="2809"/>
                  </a:lnTo>
                  <a:lnTo>
                    <a:pt x="978" y="2833"/>
                  </a:lnTo>
                  <a:lnTo>
                    <a:pt x="1173" y="2809"/>
                  </a:lnTo>
                  <a:lnTo>
                    <a:pt x="1344" y="2760"/>
                  </a:lnTo>
                  <a:lnTo>
                    <a:pt x="1515" y="2663"/>
                  </a:lnTo>
                  <a:lnTo>
                    <a:pt x="1686" y="2540"/>
                  </a:lnTo>
                  <a:lnTo>
                    <a:pt x="2858" y="1368"/>
                  </a:lnTo>
                  <a:lnTo>
                    <a:pt x="3005" y="1197"/>
                  </a:lnTo>
                  <a:lnTo>
                    <a:pt x="2590" y="928"/>
                  </a:lnTo>
                  <a:lnTo>
                    <a:pt x="2199" y="635"/>
                  </a:lnTo>
                  <a:lnTo>
                    <a:pt x="1808" y="342"/>
                  </a:lnTo>
                  <a:lnTo>
                    <a:pt x="146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63" name="Google Shape;763;p51"/>
            <p:cNvSpPr/>
            <p:nvPr/>
          </p:nvSpPr>
          <p:spPr>
            <a:xfrm>
              <a:off x="6263875" y="2005125"/>
              <a:ext cx="74525" cy="70850"/>
            </a:xfrm>
            <a:custGeom>
              <a:avLst/>
              <a:gdLst/>
              <a:ahLst/>
              <a:cxnLst/>
              <a:rect l="l" t="t" r="r" b="b"/>
              <a:pathLst>
                <a:path w="2981" h="2834" extrusionOk="0">
                  <a:moveTo>
                    <a:pt x="1539" y="0"/>
                  </a:moveTo>
                  <a:lnTo>
                    <a:pt x="1173" y="342"/>
                  </a:lnTo>
                  <a:lnTo>
                    <a:pt x="807" y="635"/>
                  </a:lnTo>
                  <a:lnTo>
                    <a:pt x="416" y="928"/>
                  </a:lnTo>
                  <a:lnTo>
                    <a:pt x="1" y="1197"/>
                  </a:lnTo>
                  <a:lnTo>
                    <a:pt x="123" y="1368"/>
                  </a:lnTo>
                  <a:lnTo>
                    <a:pt x="1319" y="2540"/>
                  </a:lnTo>
                  <a:lnTo>
                    <a:pt x="1466" y="2663"/>
                  </a:lnTo>
                  <a:lnTo>
                    <a:pt x="1637" y="2760"/>
                  </a:lnTo>
                  <a:lnTo>
                    <a:pt x="1832" y="2809"/>
                  </a:lnTo>
                  <a:lnTo>
                    <a:pt x="2003" y="2833"/>
                  </a:lnTo>
                  <a:lnTo>
                    <a:pt x="2199" y="2809"/>
                  </a:lnTo>
                  <a:lnTo>
                    <a:pt x="2370" y="2760"/>
                  </a:lnTo>
                  <a:lnTo>
                    <a:pt x="2541" y="2663"/>
                  </a:lnTo>
                  <a:lnTo>
                    <a:pt x="2712" y="2540"/>
                  </a:lnTo>
                  <a:lnTo>
                    <a:pt x="2834" y="2394"/>
                  </a:lnTo>
                  <a:lnTo>
                    <a:pt x="2931" y="2223"/>
                  </a:lnTo>
                  <a:lnTo>
                    <a:pt x="2980" y="2052"/>
                  </a:lnTo>
                  <a:lnTo>
                    <a:pt x="2980" y="1857"/>
                  </a:lnTo>
                  <a:lnTo>
                    <a:pt x="2980" y="1661"/>
                  </a:lnTo>
                  <a:lnTo>
                    <a:pt x="2931" y="1490"/>
                  </a:lnTo>
                  <a:lnTo>
                    <a:pt x="2834" y="1319"/>
                  </a:lnTo>
                  <a:lnTo>
                    <a:pt x="2712" y="1173"/>
                  </a:lnTo>
                  <a:lnTo>
                    <a:pt x="153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64" name="Google Shape;764;p51"/>
            <p:cNvSpPr/>
            <p:nvPr/>
          </p:nvSpPr>
          <p:spPr>
            <a:xfrm>
              <a:off x="6147875" y="1619250"/>
              <a:ext cx="251575" cy="255850"/>
            </a:xfrm>
            <a:custGeom>
              <a:avLst/>
              <a:gdLst/>
              <a:ahLst/>
              <a:cxnLst/>
              <a:rect l="l" t="t" r="r" b="b"/>
              <a:pathLst>
                <a:path w="10063" h="10234" extrusionOk="0">
                  <a:moveTo>
                    <a:pt x="7352" y="0"/>
                  </a:moveTo>
                  <a:lnTo>
                    <a:pt x="7254" y="24"/>
                  </a:lnTo>
                  <a:lnTo>
                    <a:pt x="7181" y="73"/>
                  </a:lnTo>
                  <a:lnTo>
                    <a:pt x="7083" y="147"/>
                  </a:lnTo>
                  <a:lnTo>
                    <a:pt x="5447" y="1758"/>
                  </a:lnTo>
                  <a:lnTo>
                    <a:pt x="5373" y="1856"/>
                  </a:lnTo>
                  <a:lnTo>
                    <a:pt x="5300" y="1978"/>
                  </a:lnTo>
                  <a:lnTo>
                    <a:pt x="5227" y="2125"/>
                  </a:lnTo>
                  <a:lnTo>
                    <a:pt x="5178" y="2247"/>
                  </a:lnTo>
                  <a:lnTo>
                    <a:pt x="5154" y="2393"/>
                  </a:lnTo>
                  <a:lnTo>
                    <a:pt x="5129" y="2540"/>
                  </a:lnTo>
                  <a:lnTo>
                    <a:pt x="5129" y="2687"/>
                  </a:lnTo>
                  <a:lnTo>
                    <a:pt x="5129" y="2809"/>
                  </a:lnTo>
                  <a:lnTo>
                    <a:pt x="5349" y="3981"/>
                  </a:lnTo>
                  <a:lnTo>
                    <a:pt x="5398" y="4152"/>
                  </a:lnTo>
                  <a:lnTo>
                    <a:pt x="147" y="9403"/>
                  </a:lnTo>
                  <a:lnTo>
                    <a:pt x="74" y="9476"/>
                  </a:lnTo>
                  <a:lnTo>
                    <a:pt x="25" y="9574"/>
                  </a:lnTo>
                  <a:lnTo>
                    <a:pt x="0" y="9672"/>
                  </a:lnTo>
                  <a:lnTo>
                    <a:pt x="0" y="9745"/>
                  </a:lnTo>
                  <a:lnTo>
                    <a:pt x="0" y="9843"/>
                  </a:lnTo>
                  <a:lnTo>
                    <a:pt x="25" y="9940"/>
                  </a:lnTo>
                  <a:lnTo>
                    <a:pt x="74" y="10013"/>
                  </a:lnTo>
                  <a:lnTo>
                    <a:pt x="147" y="10087"/>
                  </a:lnTo>
                  <a:lnTo>
                    <a:pt x="220" y="10160"/>
                  </a:lnTo>
                  <a:lnTo>
                    <a:pt x="293" y="10209"/>
                  </a:lnTo>
                  <a:lnTo>
                    <a:pt x="391" y="10233"/>
                  </a:lnTo>
                  <a:lnTo>
                    <a:pt x="586" y="10233"/>
                  </a:lnTo>
                  <a:lnTo>
                    <a:pt x="660" y="10209"/>
                  </a:lnTo>
                  <a:lnTo>
                    <a:pt x="757" y="10160"/>
                  </a:lnTo>
                  <a:lnTo>
                    <a:pt x="831" y="10087"/>
                  </a:lnTo>
                  <a:lnTo>
                    <a:pt x="6204" y="4738"/>
                  </a:lnTo>
                  <a:lnTo>
                    <a:pt x="7254" y="4909"/>
                  </a:lnTo>
                  <a:lnTo>
                    <a:pt x="7376" y="4933"/>
                  </a:lnTo>
                  <a:lnTo>
                    <a:pt x="7523" y="4933"/>
                  </a:lnTo>
                  <a:lnTo>
                    <a:pt x="7645" y="4909"/>
                  </a:lnTo>
                  <a:lnTo>
                    <a:pt x="7791" y="4860"/>
                  </a:lnTo>
                  <a:lnTo>
                    <a:pt x="7938" y="4811"/>
                  </a:lnTo>
                  <a:lnTo>
                    <a:pt x="8060" y="4763"/>
                  </a:lnTo>
                  <a:lnTo>
                    <a:pt x="8182" y="4689"/>
                  </a:lnTo>
                  <a:lnTo>
                    <a:pt x="8280" y="4592"/>
                  </a:lnTo>
                  <a:lnTo>
                    <a:pt x="9916" y="2955"/>
                  </a:lnTo>
                  <a:lnTo>
                    <a:pt x="9989" y="2882"/>
                  </a:lnTo>
                  <a:lnTo>
                    <a:pt x="10038" y="2784"/>
                  </a:lnTo>
                  <a:lnTo>
                    <a:pt x="10063" y="2711"/>
                  </a:lnTo>
                  <a:lnTo>
                    <a:pt x="10038" y="2613"/>
                  </a:lnTo>
                  <a:lnTo>
                    <a:pt x="10014" y="2564"/>
                  </a:lnTo>
                  <a:lnTo>
                    <a:pt x="9940" y="2491"/>
                  </a:lnTo>
                  <a:lnTo>
                    <a:pt x="9843" y="2442"/>
                  </a:lnTo>
                  <a:lnTo>
                    <a:pt x="9745" y="2418"/>
                  </a:lnTo>
                  <a:lnTo>
                    <a:pt x="8695" y="2223"/>
                  </a:lnTo>
                  <a:lnTo>
                    <a:pt x="9721" y="1197"/>
                  </a:lnTo>
                  <a:lnTo>
                    <a:pt x="9794" y="1123"/>
                  </a:lnTo>
                  <a:lnTo>
                    <a:pt x="9843" y="1026"/>
                  </a:lnTo>
                  <a:lnTo>
                    <a:pt x="9867" y="953"/>
                  </a:lnTo>
                  <a:lnTo>
                    <a:pt x="9867" y="855"/>
                  </a:lnTo>
                  <a:lnTo>
                    <a:pt x="9867" y="757"/>
                  </a:lnTo>
                  <a:lnTo>
                    <a:pt x="9843" y="659"/>
                  </a:lnTo>
                  <a:lnTo>
                    <a:pt x="9794" y="586"/>
                  </a:lnTo>
                  <a:lnTo>
                    <a:pt x="9721" y="513"/>
                  </a:lnTo>
                  <a:lnTo>
                    <a:pt x="9647" y="440"/>
                  </a:lnTo>
                  <a:lnTo>
                    <a:pt x="9574" y="391"/>
                  </a:lnTo>
                  <a:lnTo>
                    <a:pt x="9476" y="366"/>
                  </a:lnTo>
                  <a:lnTo>
                    <a:pt x="9281" y="366"/>
                  </a:lnTo>
                  <a:lnTo>
                    <a:pt x="9208" y="391"/>
                  </a:lnTo>
                  <a:lnTo>
                    <a:pt x="9110" y="440"/>
                  </a:lnTo>
                  <a:lnTo>
                    <a:pt x="9037" y="513"/>
                  </a:lnTo>
                  <a:lnTo>
                    <a:pt x="7889" y="1661"/>
                  </a:lnTo>
                  <a:lnTo>
                    <a:pt x="7840" y="1490"/>
                  </a:lnTo>
                  <a:lnTo>
                    <a:pt x="7620" y="318"/>
                  </a:lnTo>
                  <a:lnTo>
                    <a:pt x="7596" y="195"/>
                  </a:lnTo>
                  <a:lnTo>
                    <a:pt x="7547" y="98"/>
                  </a:lnTo>
                  <a:lnTo>
                    <a:pt x="7498" y="49"/>
                  </a:lnTo>
                  <a:lnTo>
                    <a:pt x="742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65" name="Google Shape;765;p51"/>
          <p:cNvGrpSpPr/>
          <p:nvPr/>
        </p:nvGrpSpPr>
        <p:grpSpPr>
          <a:xfrm>
            <a:off x="5408764" y="1492360"/>
            <a:ext cx="401719" cy="366502"/>
            <a:chOff x="6625350" y="1613750"/>
            <a:chExt cx="480525" cy="438400"/>
          </a:xfrm>
        </p:grpSpPr>
        <p:sp>
          <p:nvSpPr>
            <p:cNvPr id="766" name="Google Shape;766;p51"/>
            <p:cNvSpPr/>
            <p:nvPr/>
          </p:nvSpPr>
          <p:spPr>
            <a:xfrm>
              <a:off x="6670525" y="1887275"/>
              <a:ext cx="117875" cy="164875"/>
            </a:xfrm>
            <a:custGeom>
              <a:avLst/>
              <a:gdLst/>
              <a:ahLst/>
              <a:cxnLst/>
              <a:rect l="l" t="t" r="r" b="b"/>
              <a:pathLst>
                <a:path w="4715" h="6595" extrusionOk="0">
                  <a:moveTo>
                    <a:pt x="0" y="1"/>
                  </a:moveTo>
                  <a:lnTo>
                    <a:pt x="538" y="6058"/>
                  </a:lnTo>
                  <a:lnTo>
                    <a:pt x="562" y="6180"/>
                  </a:lnTo>
                  <a:lnTo>
                    <a:pt x="587" y="6277"/>
                  </a:lnTo>
                  <a:lnTo>
                    <a:pt x="660" y="6351"/>
                  </a:lnTo>
                  <a:lnTo>
                    <a:pt x="733" y="6448"/>
                  </a:lnTo>
                  <a:lnTo>
                    <a:pt x="806" y="6497"/>
                  </a:lnTo>
                  <a:lnTo>
                    <a:pt x="904" y="6546"/>
                  </a:lnTo>
                  <a:lnTo>
                    <a:pt x="1002" y="6571"/>
                  </a:lnTo>
                  <a:lnTo>
                    <a:pt x="1124" y="6595"/>
                  </a:lnTo>
                  <a:lnTo>
                    <a:pt x="4128" y="6595"/>
                  </a:lnTo>
                  <a:lnTo>
                    <a:pt x="4274" y="6571"/>
                  </a:lnTo>
                  <a:lnTo>
                    <a:pt x="4397" y="6522"/>
                  </a:lnTo>
                  <a:lnTo>
                    <a:pt x="4494" y="6473"/>
                  </a:lnTo>
                  <a:lnTo>
                    <a:pt x="4592" y="6375"/>
                  </a:lnTo>
                  <a:lnTo>
                    <a:pt x="4665" y="6253"/>
                  </a:lnTo>
                  <a:lnTo>
                    <a:pt x="4714" y="6155"/>
                  </a:lnTo>
                  <a:lnTo>
                    <a:pt x="4714" y="6009"/>
                  </a:lnTo>
                  <a:lnTo>
                    <a:pt x="4714" y="5887"/>
                  </a:lnTo>
                  <a:lnTo>
                    <a:pt x="3713" y="123"/>
                  </a:lnTo>
                  <a:lnTo>
                    <a:pt x="2589" y="50"/>
                  </a:lnTo>
                  <a:lnTo>
                    <a:pt x="1637" y="2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67" name="Google Shape;767;p51"/>
            <p:cNvSpPr/>
            <p:nvPr/>
          </p:nvSpPr>
          <p:spPr>
            <a:xfrm>
              <a:off x="7075950" y="1754175"/>
              <a:ext cx="29925" cy="99550"/>
            </a:xfrm>
            <a:custGeom>
              <a:avLst/>
              <a:gdLst/>
              <a:ahLst/>
              <a:cxnLst/>
              <a:rect l="l" t="t" r="r" b="b"/>
              <a:pathLst>
                <a:path w="1197" h="3982" extrusionOk="0">
                  <a:moveTo>
                    <a:pt x="0" y="1"/>
                  </a:moveTo>
                  <a:lnTo>
                    <a:pt x="0" y="3981"/>
                  </a:lnTo>
                  <a:lnTo>
                    <a:pt x="269" y="3811"/>
                  </a:lnTo>
                  <a:lnTo>
                    <a:pt x="489" y="3615"/>
                  </a:lnTo>
                  <a:lnTo>
                    <a:pt x="684" y="3420"/>
                  </a:lnTo>
                  <a:lnTo>
                    <a:pt x="855" y="3176"/>
                  </a:lnTo>
                  <a:lnTo>
                    <a:pt x="1002" y="2907"/>
                  </a:lnTo>
                  <a:lnTo>
                    <a:pt x="1099" y="2614"/>
                  </a:lnTo>
                  <a:lnTo>
                    <a:pt x="1173" y="2296"/>
                  </a:lnTo>
                  <a:lnTo>
                    <a:pt x="1197" y="1979"/>
                  </a:lnTo>
                  <a:lnTo>
                    <a:pt x="1173" y="1661"/>
                  </a:lnTo>
                  <a:lnTo>
                    <a:pt x="1099" y="1368"/>
                  </a:lnTo>
                  <a:lnTo>
                    <a:pt x="1002" y="1075"/>
                  </a:lnTo>
                  <a:lnTo>
                    <a:pt x="855" y="806"/>
                  </a:lnTo>
                  <a:lnTo>
                    <a:pt x="684" y="562"/>
                  </a:lnTo>
                  <a:lnTo>
                    <a:pt x="489" y="342"/>
                  </a:lnTo>
                  <a:lnTo>
                    <a:pt x="269" y="17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68" name="Google Shape;768;p51"/>
            <p:cNvSpPr/>
            <p:nvPr/>
          </p:nvSpPr>
          <p:spPr>
            <a:xfrm>
              <a:off x="6625350" y="1729750"/>
              <a:ext cx="97700" cy="147175"/>
            </a:xfrm>
            <a:custGeom>
              <a:avLst/>
              <a:gdLst/>
              <a:ahLst/>
              <a:cxnLst/>
              <a:rect l="l" t="t" r="r" b="b"/>
              <a:pathLst>
                <a:path w="3908" h="5887" extrusionOk="0">
                  <a:moveTo>
                    <a:pt x="3908" y="1"/>
                  </a:moveTo>
                  <a:lnTo>
                    <a:pt x="2711" y="25"/>
                  </a:lnTo>
                  <a:lnTo>
                    <a:pt x="1759" y="25"/>
                  </a:lnTo>
                  <a:lnTo>
                    <a:pt x="1588" y="49"/>
                  </a:lnTo>
                  <a:lnTo>
                    <a:pt x="1417" y="74"/>
                  </a:lnTo>
                  <a:lnTo>
                    <a:pt x="1246" y="123"/>
                  </a:lnTo>
                  <a:lnTo>
                    <a:pt x="1099" y="172"/>
                  </a:lnTo>
                  <a:lnTo>
                    <a:pt x="953" y="245"/>
                  </a:lnTo>
                  <a:lnTo>
                    <a:pt x="806" y="343"/>
                  </a:lnTo>
                  <a:lnTo>
                    <a:pt x="660" y="440"/>
                  </a:lnTo>
                  <a:lnTo>
                    <a:pt x="537" y="562"/>
                  </a:lnTo>
                  <a:lnTo>
                    <a:pt x="415" y="684"/>
                  </a:lnTo>
                  <a:lnTo>
                    <a:pt x="318" y="831"/>
                  </a:lnTo>
                  <a:lnTo>
                    <a:pt x="220" y="978"/>
                  </a:lnTo>
                  <a:lnTo>
                    <a:pt x="147" y="1124"/>
                  </a:lnTo>
                  <a:lnTo>
                    <a:pt x="73" y="1295"/>
                  </a:lnTo>
                  <a:lnTo>
                    <a:pt x="49" y="1442"/>
                  </a:lnTo>
                  <a:lnTo>
                    <a:pt x="0" y="1613"/>
                  </a:lnTo>
                  <a:lnTo>
                    <a:pt x="0" y="1783"/>
                  </a:lnTo>
                  <a:lnTo>
                    <a:pt x="0" y="4128"/>
                  </a:lnTo>
                  <a:lnTo>
                    <a:pt x="0" y="4299"/>
                  </a:lnTo>
                  <a:lnTo>
                    <a:pt x="49" y="4446"/>
                  </a:lnTo>
                  <a:lnTo>
                    <a:pt x="73" y="4617"/>
                  </a:lnTo>
                  <a:lnTo>
                    <a:pt x="147" y="4763"/>
                  </a:lnTo>
                  <a:lnTo>
                    <a:pt x="220" y="4934"/>
                  </a:lnTo>
                  <a:lnTo>
                    <a:pt x="318" y="5081"/>
                  </a:lnTo>
                  <a:lnTo>
                    <a:pt x="415" y="5203"/>
                  </a:lnTo>
                  <a:lnTo>
                    <a:pt x="537" y="5325"/>
                  </a:lnTo>
                  <a:lnTo>
                    <a:pt x="660" y="5447"/>
                  </a:lnTo>
                  <a:lnTo>
                    <a:pt x="806" y="5545"/>
                  </a:lnTo>
                  <a:lnTo>
                    <a:pt x="953" y="5642"/>
                  </a:lnTo>
                  <a:lnTo>
                    <a:pt x="1099" y="5716"/>
                  </a:lnTo>
                  <a:lnTo>
                    <a:pt x="1246" y="5789"/>
                  </a:lnTo>
                  <a:lnTo>
                    <a:pt x="1417" y="5838"/>
                  </a:lnTo>
                  <a:lnTo>
                    <a:pt x="1588" y="5862"/>
                  </a:lnTo>
                  <a:lnTo>
                    <a:pt x="1759" y="5862"/>
                  </a:lnTo>
                  <a:lnTo>
                    <a:pt x="2711" y="5887"/>
                  </a:lnTo>
                  <a:lnTo>
                    <a:pt x="3908" y="5887"/>
                  </a:lnTo>
                  <a:lnTo>
                    <a:pt x="390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69" name="Google Shape;769;p51"/>
            <p:cNvSpPr/>
            <p:nvPr/>
          </p:nvSpPr>
          <p:spPr>
            <a:xfrm>
              <a:off x="6736475" y="1638175"/>
              <a:ext cx="279650" cy="330325"/>
            </a:xfrm>
            <a:custGeom>
              <a:avLst/>
              <a:gdLst/>
              <a:ahLst/>
              <a:cxnLst/>
              <a:rect l="l" t="t" r="r" b="b"/>
              <a:pathLst>
                <a:path w="11186" h="13213" extrusionOk="0">
                  <a:moveTo>
                    <a:pt x="11186" y="0"/>
                  </a:moveTo>
                  <a:lnTo>
                    <a:pt x="10771" y="342"/>
                  </a:lnTo>
                  <a:lnTo>
                    <a:pt x="10380" y="635"/>
                  </a:lnTo>
                  <a:lnTo>
                    <a:pt x="9940" y="904"/>
                  </a:lnTo>
                  <a:lnTo>
                    <a:pt x="9525" y="1172"/>
                  </a:lnTo>
                  <a:lnTo>
                    <a:pt x="9110" y="1417"/>
                  </a:lnTo>
                  <a:lnTo>
                    <a:pt x="8695" y="1661"/>
                  </a:lnTo>
                  <a:lnTo>
                    <a:pt x="7840" y="2052"/>
                  </a:lnTo>
                  <a:lnTo>
                    <a:pt x="7034" y="2418"/>
                  </a:lnTo>
                  <a:lnTo>
                    <a:pt x="6228" y="2687"/>
                  </a:lnTo>
                  <a:lnTo>
                    <a:pt x="5471" y="2931"/>
                  </a:lnTo>
                  <a:lnTo>
                    <a:pt x="4763" y="3126"/>
                  </a:lnTo>
                  <a:lnTo>
                    <a:pt x="4225" y="3248"/>
                  </a:lnTo>
                  <a:lnTo>
                    <a:pt x="3664" y="3346"/>
                  </a:lnTo>
                  <a:lnTo>
                    <a:pt x="3077" y="3419"/>
                  </a:lnTo>
                  <a:lnTo>
                    <a:pt x="2467" y="3493"/>
                  </a:lnTo>
                  <a:lnTo>
                    <a:pt x="1221" y="3590"/>
                  </a:lnTo>
                  <a:lnTo>
                    <a:pt x="0" y="3664"/>
                  </a:lnTo>
                  <a:lnTo>
                    <a:pt x="0" y="9574"/>
                  </a:lnTo>
                  <a:lnTo>
                    <a:pt x="1221" y="9623"/>
                  </a:lnTo>
                  <a:lnTo>
                    <a:pt x="2467" y="9721"/>
                  </a:lnTo>
                  <a:lnTo>
                    <a:pt x="3077" y="9794"/>
                  </a:lnTo>
                  <a:lnTo>
                    <a:pt x="3664" y="9891"/>
                  </a:lnTo>
                  <a:lnTo>
                    <a:pt x="4225" y="9989"/>
                  </a:lnTo>
                  <a:lnTo>
                    <a:pt x="4763" y="10111"/>
                  </a:lnTo>
                  <a:lnTo>
                    <a:pt x="5471" y="10307"/>
                  </a:lnTo>
                  <a:lnTo>
                    <a:pt x="6228" y="10526"/>
                  </a:lnTo>
                  <a:lnTo>
                    <a:pt x="7034" y="10820"/>
                  </a:lnTo>
                  <a:lnTo>
                    <a:pt x="7840" y="11161"/>
                  </a:lnTo>
                  <a:lnTo>
                    <a:pt x="8695" y="11577"/>
                  </a:lnTo>
                  <a:lnTo>
                    <a:pt x="9110" y="11796"/>
                  </a:lnTo>
                  <a:lnTo>
                    <a:pt x="9525" y="12041"/>
                  </a:lnTo>
                  <a:lnTo>
                    <a:pt x="9940" y="12309"/>
                  </a:lnTo>
                  <a:lnTo>
                    <a:pt x="10380" y="12602"/>
                  </a:lnTo>
                  <a:lnTo>
                    <a:pt x="10771" y="12896"/>
                  </a:lnTo>
                  <a:lnTo>
                    <a:pt x="11186" y="13213"/>
                  </a:lnTo>
                  <a:lnTo>
                    <a:pt x="1118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70" name="Google Shape;770;p51"/>
            <p:cNvSpPr/>
            <p:nvPr/>
          </p:nvSpPr>
          <p:spPr>
            <a:xfrm>
              <a:off x="7029550" y="1613750"/>
              <a:ext cx="34200" cy="379800"/>
            </a:xfrm>
            <a:custGeom>
              <a:avLst/>
              <a:gdLst/>
              <a:ahLst/>
              <a:cxnLst/>
              <a:rect l="l" t="t" r="r" b="b"/>
              <a:pathLst>
                <a:path w="1368" h="15192" extrusionOk="0">
                  <a:moveTo>
                    <a:pt x="684" y="0"/>
                  </a:moveTo>
                  <a:lnTo>
                    <a:pt x="562" y="25"/>
                  </a:lnTo>
                  <a:lnTo>
                    <a:pt x="464" y="98"/>
                  </a:lnTo>
                  <a:lnTo>
                    <a:pt x="366" y="171"/>
                  </a:lnTo>
                  <a:lnTo>
                    <a:pt x="0" y="513"/>
                  </a:lnTo>
                  <a:lnTo>
                    <a:pt x="0" y="14654"/>
                  </a:lnTo>
                  <a:lnTo>
                    <a:pt x="366" y="15020"/>
                  </a:lnTo>
                  <a:lnTo>
                    <a:pt x="464" y="15094"/>
                  </a:lnTo>
                  <a:lnTo>
                    <a:pt x="562" y="15143"/>
                  </a:lnTo>
                  <a:lnTo>
                    <a:pt x="684" y="15191"/>
                  </a:lnTo>
                  <a:lnTo>
                    <a:pt x="904" y="15191"/>
                  </a:lnTo>
                  <a:lnTo>
                    <a:pt x="1001" y="15143"/>
                  </a:lnTo>
                  <a:lnTo>
                    <a:pt x="1148" y="15045"/>
                  </a:lnTo>
                  <a:lnTo>
                    <a:pt x="1270" y="14923"/>
                  </a:lnTo>
                  <a:lnTo>
                    <a:pt x="1343" y="14776"/>
                  </a:lnTo>
                  <a:lnTo>
                    <a:pt x="1368" y="14605"/>
                  </a:lnTo>
                  <a:lnTo>
                    <a:pt x="1368" y="586"/>
                  </a:lnTo>
                  <a:lnTo>
                    <a:pt x="1343" y="415"/>
                  </a:lnTo>
                  <a:lnTo>
                    <a:pt x="1270" y="244"/>
                  </a:lnTo>
                  <a:lnTo>
                    <a:pt x="1148" y="122"/>
                  </a:lnTo>
                  <a:lnTo>
                    <a:pt x="1001" y="25"/>
                  </a:lnTo>
                  <a:lnTo>
                    <a:pt x="90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71" name="Google Shape;771;p51"/>
          <p:cNvGrpSpPr/>
          <p:nvPr/>
        </p:nvGrpSpPr>
        <p:grpSpPr>
          <a:xfrm>
            <a:off x="380913" y="2088554"/>
            <a:ext cx="303217" cy="325685"/>
            <a:chOff x="611175" y="2326900"/>
            <a:chExt cx="362700" cy="389575"/>
          </a:xfrm>
        </p:grpSpPr>
        <p:sp>
          <p:nvSpPr>
            <p:cNvPr id="772" name="Google Shape;772;p51"/>
            <p:cNvSpPr/>
            <p:nvPr/>
          </p:nvSpPr>
          <p:spPr>
            <a:xfrm>
              <a:off x="611175" y="2326900"/>
              <a:ext cx="362700" cy="389575"/>
            </a:xfrm>
            <a:custGeom>
              <a:avLst/>
              <a:gdLst/>
              <a:ahLst/>
              <a:cxnLst/>
              <a:rect l="l" t="t" r="r" b="b"/>
              <a:pathLst>
                <a:path w="14508" h="15583" extrusionOk="0">
                  <a:moveTo>
                    <a:pt x="9647" y="489"/>
                  </a:moveTo>
                  <a:lnTo>
                    <a:pt x="9769" y="513"/>
                  </a:lnTo>
                  <a:lnTo>
                    <a:pt x="9916" y="562"/>
                  </a:lnTo>
                  <a:lnTo>
                    <a:pt x="10014" y="660"/>
                  </a:lnTo>
                  <a:lnTo>
                    <a:pt x="10087" y="782"/>
                  </a:lnTo>
                  <a:lnTo>
                    <a:pt x="10111" y="928"/>
                  </a:lnTo>
                  <a:lnTo>
                    <a:pt x="10111" y="1075"/>
                  </a:lnTo>
                  <a:lnTo>
                    <a:pt x="10063" y="1197"/>
                  </a:lnTo>
                  <a:lnTo>
                    <a:pt x="9989" y="1319"/>
                  </a:lnTo>
                  <a:lnTo>
                    <a:pt x="9281" y="2003"/>
                  </a:lnTo>
                  <a:lnTo>
                    <a:pt x="9232" y="2076"/>
                  </a:lnTo>
                  <a:lnTo>
                    <a:pt x="9183" y="2174"/>
                  </a:lnTo>
                  <a:lnTo>
                    <a:pt x="9159" y="2247"/>
                  </a:lnTo>
                  <a:lnTo>
                    <a:pt x="9159" y="2345"/>
                  </a:lnTo>
                  <a:lnTo>
                    <a:pt x="9159" y="6497"/>
                  </a:lnTo>
                  <a:lnTo>
                    <a:pt x="9183" y="6643"/>
                  </a:lnTo>
                  <a:lnTo>
                    <a:pt x="9232" y="6790"/>
                  </a:lnTo>
                  <a:lnTo>
                    <a:pt x="10575" y="8671"/>
                  </a:lnTo>
                  <a:lnTo>
                    <a:pt x="3932" y="8671"/>
                  </a:lnTo>
                  <a:lnTo>
                    <a:pt x="5276" y="6790"/>
                  </a:lnTo>
                  <a:lnTo>
                    <a:pt x="5324" y="6643"/>
                  </a:lnTo>
                  <a:lnTo>
                    <a:pt x="5349" y="6497"/>
                  </a:lnTo>
                  <a:lnTo>
                    <a:pt x="5349" y="2345"/>
                  </a:lnTo>
                  <a:lnTo>
                    <a:pt x="5349" y="2247"/>
                  </a:lnTo>
                  <a:lnTo>
                    <a:pt x="5324" y="2174"/>
                  </a:lnTo>
                  <a:lnTo>
                    <a:pt x="5276" y="2076"/>
                  </a:lnTo>
                  <a:lnTo>
                    <a:pt x="5227" y="2003"/>
                  </a:lnTo>
                  <a:lnTo>
                    <a:pt x="4519" y="1319"/>
                  </a:lnTo>
                  <a:lnTo>
                    <a:pt x="4445" y="1197"/>
                  </a:lnTo>
                  <a:lnTo>
                    <a:pt x="4396" y="1075"/>
                  </a:lnTo>
                  <a:lnTo>
                    <a:pt x="4396" y="928"/>
                  </a:lnTo>
                  <a:lnTo>
                    <a:pt x="4421" y="782"/>
                  </a:lnTo>
                  <a:lnTo>
                    <a:pt x="4494" y="660"/>
                  </a:lnTo>
                  <a:lnTo>
                    <a:pt x="4592" y="562"/>
                  </a:lnTo>
                  <a:lnTo>
                    <a:pt x="4738" y="513"/>
                  </a:lnTo>
                  <a:lnTo>
                    <a:pt x="4860" y="489"/>
                  </a:lnTo>
                  <a:close/>
                  <a:moveTo>
                    <a:pt x="6717" y="9574"/>
                  </a:moveTo>
                  <a:lnTo>
                    <a:pt x="6912" y="9647"/>
                  </a:lnTo>
                  <a:lnTo>
                    <a:pt x="7083" y="9745"/>
                  </a:lnTo>
                  <a:lnTo>
                    <a:pt x="7254" y="9892"/>
                  </a:lnTo>
                  <a:lnTo>
                    <a:pt x="7376" y="10038"/>
                  </a:lnTo>
                  <a:lnTo>
                    <a:pt x="7474" y="10234"/>
                  </a:lnTo>
                  <a:lnTo>
                    <a:pt x="7547" y="10429"/>
                  </a:lnTo>
                  <a:lnTo>
                    <a:pt x="7571" y="10649"/>
                  </a:lnTo>
                  <a:lnTo>
                    <a:pt x="7547" y="10869"/>
                  </a:lnTo>
                  <a:lnTo>
                    <a:pt x="7474" y="11064"/>
                  </a:lnTo>
                  <a:lnTo>
                    <a:pt x="7376" y="11259"/>
                  </a:lnTo>
                  <a:lnTo>
                    <a:pt x="7254" y="11406"/>
                  </a:lnTo>
                  <a:lnTo>
                    <a:pt x="7083" y="11552"/>
                  </a:lnTo>
                  <a:lnTo>
                    <a:pt x="6912" y="11650"/>
                  </a:lnTo>
                  <a:lnTo>
                    <a:pt x="6717" y="11699"/>
                  </a:lnTo>
                  <a:lnTo>
                    <a:pt x="6497" y="11723"/>
                  </a:lnTo>
                  <a:lnTo>
                    <a:pt x="6277" y="11699"/>
                  </a:lnTo>
                  <a:lnTo>
                    <a:pt x="6057" y="11650"/>
                  </a:lnTo>
                  <a:lnTo>
                    <a:pt x="5886" y="11552"/>
                  </a:lnTo>
                  <a:lnTo>
                    <a:pt x="5715" y="11406"/>
                  </a:lnTo>
                  <a:lnTo>
                    <a:pt x="5593" y="11259"/>
                  </a:lnTo>
                  <a:lnTo>
                    <a:pt x="5495" y="11064"/>
                  </a:lnTo>
                  <a:lnTo>
                    <a:pt x="5422" y="10869"/>
                  </a:lnTo>
                  <a:lnTo>
                    <a:pt x="5398" y="10649"/>
                  </a:lnTo>
                  <a:lnTo>
                    <a:pt x="5422" y="10429"/>
                  </a:lnTo>
                  <a:lnTo>
                    <a:pt x="5495" y="10234"/>
                  </a:lnTo>
                  <a:lnTo>
                    <a:pt x="5593" y="10038"/>
                  </a:lnTo>
                  <a:lnTo>
                    <a:pt x="5715" y="9892"/>
                  </a:lnTo>
                  <a:lnTo>
                    <a:pt x="5886" y="9745"/>
                  </a:lnTo>
                  <a:lnTo>
                    <a:pt x="6057" y="9647"/>
                  </a:lnTo>
                  <a:lnTo>
                    <a:pt x="6277" y="9574"/>
                  </a:lnTo>
                  <a:close/>
                  <a:moveTo>
                    <a:pt x="8475" y="11894"/>
                  </a:moveTo>
                  <a:lnTo>
                    <a:pt x="8597" y="11919"/>
                  </a:lnTo>
                  <a:lnTo>
                    <a:pt x="8695" y="11943"/>
                  </a:lnTo>
                  <a:lnTo>
                    <a:pt x="8817" y="11992"/>
                  </a:lnTo>
                  <a:lnTo>
                    <a:pt x="8915" y="12065"/>
                  </a:lnTo>
                  <a:lnTo>
                    <a:pt x="8988" y="12163"/>
                  </a:lnTo>
                  <a:lnTo>
                    <a:pt x="9037" y="12285"/>
                  </a:lnTo>
                  <a:lnTo>
                    <a:pt x="9086" y="12383"/>
                  </a:lnTo>
                  <a:lnTo>
                    <a:pt x="9086" y="12529"/>
                  </a:lnTo>
                  <a:lnTo>
                    <a:pt x="9086" y="12652"/>
                  </a:lnTo>
                  <a:lnTo>
                    <a:pt x="9037" y="12749"/>
                  </a:lnTo>
                  <a:lnTo>
                    <a:pt x="8988" y="12871"/>
                  </a:lnTo>
                  <a:lnTo>
                    <a:pt x="8915" y="12969"/>
                  </a:lnTo>
                  <a:lnTo>
                    <a:pt x="8817" y="13042"/>
                  </a:lnTo>
                  <a:lnTo>
                    <a:pt x="8695" y="13091"/>
                  </a:lnTo>
                  <a:lnTo>
                    <a:pt x="8597" y="13140"/>
                  </a:lnTo>
                  <a:lnTo>
                    <a:pt x="8329" y="13140"/>
                  </a:lnTo>
                  <a:lnTo>
                    <a:pt x="8231" y="13091"/>
                  </a:lnTo>
                  <a:lnTo>
                    <a:pt x="8109" y="13042"/>
                  </a:lnTo>
                  <a:lnTo>
                    <a:pt x="8011" y="12969"/>
                  </a:lnTo>
                  <a:lnTo>
                    <a:pt x="7938" y="12871"/>
                  </a:lnTo>
                  <a:lnTo>
                    <a:pt x="7889" y="12749"/>
                  </a:lnTo>
                  <a:lnTo>
                    <a:pt x="7864" y="12652"/>
                  </a:lnTo>
                  <a:lnTo>
                    <a:pt x="7840" y="12529"/>
                  </a:lnTo>
                  <a:lnTo>
                    <a:pt x="7864" y="12383"/>
                  </a:lnTo>
                  <a:lnTo>
                    <a:pt x="7889" y="12285"/>
                  </a:lnTo>
                  <a:lnTo>
                    <a:pt x="7938" y="12163"/>
                  </a:lnTo>
                  <a:lnTo>
                    <a:pt x="8011" y="12065"/>
                  </a:lnTo>
                  <a:lnTo>
                    <a:pt x="8109" y="11992"/>
                  </a:lnTo>
                  <a:lnTo>
                    <a:pt x="8231" y="11943"/>
                  </a:lnTo>
                  <a:lnTo>
                    <a:pt x="8329" y="11919"/>
                  </a:lnTo>
                  <a:lnTo>
                    <a:pt x="8475" y="11894"/>
                  </a:lnTo>
                  <a:close/>
                  <a:moveTo>
                    <a:pt x="6741" y="13360"/>
                  </a:moveTo>
                  <a:lnTo>
                    <a:pt x="6814" y="13384"/>
                  </a:lnTo>
                  <a:lnTo>
                    <a:pt x="6912" y="13433"/>
                  </a:lnTo>
                  <a:lnTo>
                    <a:pt x="6985" y="13482"/>
                  </a:lnTo>
                  <a:lnTo>
                    <a:pt x="7034" y="13555"/>
                  </a:lnTo>
                  <a:lnTo>
                    <a:pt x="7083" y="13653"/>
                  </a:lnTo>
                  <a:lnTo>
                    <a:pt x="7107" y="13726"/>
                  </a:lnTo>
                  <a:lnTo>
                    <a:pt x="7107" y="13824"/>
                  </a:lnTo>
                  <a:lnTo>
                    <a:pt x="7107" y="13922"/>
                  </a:lnTo>
                  <a:lnTo>
                    <a:pt x="7083" y="14019"/>
                  </a:lnTo>
                  <a:lnTo>
                    <a:pt x="7034" y="14117"/>
                  </a:lnTo>
                  <a:lnTo>
                    <a:pt x="6985" y="14166"/>
                  </a:lnTo>
                  <a:lnTo>
                    <a:pt x="6912" y="14239"/>
                  </a:lnTo>
                  <a:lnTo>
                    <a:pt x="6814" y="14288"/>
                  </a:lnTo>
                  <a:lnTo>
                    <a:pt x="6741" y="14312"/>
                  </a:lnTo>
                  <a:lnTo>
                    <a:pt x="6546" y="14312"/>
                  </a:lnTo>
                  <a:lnTo>
                    <a:pt x="6448" y="14288"/>
                  </a:lnTo>
                  <a:lnTo>
                    <a:pt x="6375" y="14239"/>
                  </a:lnTo>
                  <a:lnTo>
                    <a:pt x="6301" y="14166"/>
                  </a:lnTo>
                  <a:lnTo>
                    <a:pt x="6228" y="14117"/>
                  </a:lnTo>
                  <a:lnTo>
                    <a:pt x="6179" y="14019"/>
                  </a:lnTo>
                  <a:lnTo>
                    <a:pt x="6155" y="13922"/>
                  </a:lnTo>
                  <a:lnTo>
                    <a:pt x="6155" y="13824"/>
                  </a:lnTo>
                  <a:lnTo>
                    <a:pt x="6155" y="13726"/>
                  </a:lnTo>
                  <a:lnTo>
                    <a:pt x="6179" y="13653"/>
                  </a:lnTo>
                  <a:lnTo>
                    <a:pt x="6228" y="13555"/>
                  </a:lnTo>
                  <a:lnTo>
                    <a:pt x="6301" y="13482"/>
                  </a:lnTo>
                  <a:lnTo>
                    <a:pt x="6375" y="13433"/>
                  </a:lnTo>
                  <a:lnTo>
                    <a:pt x="6448" y="13384"/>
                  </a:lnTo>
                  <a:lnTo>
                    <a:pt x="6546" y="13360"/>
                  </a:lnTo>
                  <a:close/>
                  <a:moveTo>
                    <a:pt x="4860" y="0"/>
                  </a:moveTo>
                  <a:lnTo>
                    <a:pt x="4714" y="25"/>
                  </a:lnTo>
                  <a:lnTo>
                    <a:pt x="4592" y="49"/>
                  </a:lnTo>
                  <a:lnTo>
                    <a:pt x="4445" y="98"/>
                  </a:lnTo>
                  <a:lnTo>
                    <a:pt x="4323" y="171"/>
                  </a:lnTo>
                  <a:lnTo>
                    <a:pt x="4225" y="245"/>
                  </a:lnTo>
                  <a:lnTo>
                    <a:pt x="4128" y="367"/>
                  </a:lnTo>
                  <a:lnTo>
                    <a:pt x="4030" y="464"/>
                  </a:lnTo>
                  <a:lnTo>
                    <a:pt x="3981" y="611"/>
                  </a:lnTo>
                  <a:lnTo>
                    <a:pt x="3932" y="733"/>
                  </a:lnTo>
                  <a:lnTo>
                    <a:pt x="3908" y="880"/>
                  </a:lnTo>
                  <a:lnTo>
                    <a:pt x="3908" y="1026"/>
                  </a:lnTo>
                  <a:lnTo>
                    <a:pt x="3908" y="1173"/>
                  </a:lnTo>
                  <a:lnTo>
                    <a:pt x="3957" y="1295"/>
                  </a:lnTo>
                  <a:lnTo>
                    <a:pt x="4006" y="1441"/>
                  </a:lnTo>
                  <a:lnTo>
                    <a:pt x="4079" y="1563"/>
                  </a:lnTo>
                  <a:lnTo>
                    <a:pt x="4177" y="1661"/>
                  </a:lnTo>
                  <a:lnTo>
                    <a:pt x="4860" y="2345"/>
                  </a:lnTo>
                  <a:lnTo>
                    <a:pt x="4860" y="6497"/>
                  </a:lnTo>
                  <a:lnTo>
                    <a:pt x="196" y="13067"/>
                  </a:lnTo>
                  <a:lnTo>
                    <a:pt x="122" y="13189"/>
                  </a:lnTo>
                  <a:lnTo>
                    <a:pt x="49" y="13311"/>
                  </a:lnTo>
                  <a:lnTo>
                    <a:pt x="25" y="13433"/>
                  </a:lnTo>
                  <a:lnTo>
                    <a:pt x="0" y="13555"/>
                  </a:lnTo>
                  <a:lnTo>
                    <a:pt x="0" y="13677"/>
                  </a:lnTo>
                  <a:lnTo>
                    <a:pt x="25" y="13824"/>
                  </a:lnTo>
                  <a:lnTo>
                    <a:pt x="49" y="13946"/>
                  </a:lnTo>
                  <a:lnTo>
                    <a:pt x="98" y="14068"/>
                  </a:lnTo>
                  <a:lnTo>
                    <a:pt x="586" y="15045"/>
                  </a:lnTo>
                  <a:lnTo>
                    <a:pt x="660" y="15167"/>
                  </a:lnTo>
                  <a:lnTo>
                    <a:pt x="757" y="15265"/>
                  </a:lnTo>
                  <a:lnTo>
                    <a:pt x="831" y="15362"/>
                  </a:lnTo>
                  <a:lnTo>
                    <a:pt x="953" y="15436"/>
                  </a:lnTo>
                  <a:lnTo>
                    <a:pt x="1075" y="15485"/>
                  </a:lnTo>
                  <a:lnTo>
                    <a:pt x="1197" y="15533"/>
                  </a:lnTo>
                  <a:lnTo>
                    <a:pt x="1319" y="15582"/>
                  </a:lnTo>
                  <a:lnTo>
                    <a:pt x="13189" y="15582"/>
                  </a:lnTo>
                  <a:lnTo>
                    <a:pt x="13311" y="15533"/>
                  </a:lnTo>
                  <a:lnTo>
                    <a:pt x="13433" y="15485"/>
                  </a:lnTo>
                  <a:lnTo>
                    <a:pt x="13555" y="15436"/>
                  </a:lnTo>
                  <a:lnTo>
                    <a:pt x="13677" y="15362"/>
                  </a:lnTo>
                  <a:lnTo>
                    <a:pt x="13750" y="15265"/>
                  </a:lnTo>
                  <a:lnTo>
                    <a:pt x="13848" y="15167"/>
                  </a:lnTo>
                  <a:lnTo>
                    <a:pt x="13921" y="15045"/>
                  </a:lnTo>
                  <a:lnTo>
                    <a:pt x="14410" y="14068"/>
                  </a:lnTo>
                  <a:lnTo>
                    <a:pt x="14459" y="13946"/>
                  </a:lnTo>
                  <a:lnTo>
                    <a:pt x="14483" y="13824"/>
                  </a:lnTo>
                  <a:lnTo>
                    <a:pt x="14508" y="13677"/>
                  </a:lnTo>
                  <a:lnTo>
                    <a:pt x="14508" y="13555"/>
                  </a:lnTo>
                  <a:lnTo>
                    <a:pt x="14483" y="13433"/>
                  </a:lnTo>
                  <a:lnTo>
                    <a:pt x="14459" y="13311"/>
                  </a:lnTo>
                  <a:lnTo>
                    <a:pt x="14385" y="13189"/>
                  </a:lnTo>
                  <a:lnTo>
                    <a:pt x="14312" y="13067"/>
                  </a:lnTo>
                  <a:lnTo>
                    <a:pt x="9647" y="6497"/>
                  </a:lnTo>
                  <a:lnTo>
                    <a:pt x="9647" y="2345"/>
                  </a:lnTo>
                  <a:lnTo>
                    <a:pt x="10331" y="1661"/>
                  </a:lnTo>
                  <a:lnTo>
                    <a:pt x="10429" y="1563"/>
                  </a:lnTo>
                  <a:lnTo>
                    <a:pt x="10502" y="1441"/>
                  </a:lnTo>
                  <a:lnTo>
                    <a:pt x="10551" y="1295"/>
                  </a:lnTo>
                  <a:lnTo>
                    <a:pt x="10600" y="1173"/>
                  </a:lnTo>
                  <a:lnTo>
                    <a:pt x="10600" y="1026"/>
                  </a:lnTo>
                  <a:lnTo>
                    <a:pt x="10600" y="880"/>
                  </a:lnTo>
                  <a:lnTo>
                    <a:pt x="10575" y="733"/>
                  </a:lnTo>
                  <a:lnTo>
                    <a:pt x="10527" y="611"/>
                  </a:lnTo>
                  <a:lnTo>
                    <a:pt x="10478" y="464"/>
                  </a:lnTo>
                  <a:lnTo>
                    <a:pt x="10380" y="367"/>
                  </a:lnTo>
                  <a:lnTo>
                    <a:pt x="10282" y="245"/>
                  </a:lnTo>
                  <a:lnTo>
                    <a:pt x="10185" y="171"/>
                  </a:lnTo>
                  <a:lnTo>
                    <a:pt x="10063" y="98"/>
                  </a:lnTo>
                  <a:lnTo>
                    <a:pt x="9916" y="49"/>
                  </a:lnTo>
                  <a:lnTo>
                    <a:pt x="9794" y="25"/>
                  </a:lnTo>
                  <a:lnTo>
                    <a:pt x="964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73" name="Google Shape;773;p51"/>
            <p:cNvSpPr/>
            <p:nvPr/>
          </p:nvSpPr>
          <p:spPr>
            <a:xfrm>
              <a:off x="794950" y="2500900"/>
              <a:ext cx="24450" cy="23850"/>
            </a:xfrm>
            <a:custGeom>
              <a:avLst/>
              <a:gdLst/>
              <a:ahLst/>
              <a:cxnLst/>
              <a:rect l="l" t="t" r="r" b="b"/>
              <a:pathLst>
                <a:path w="978" h="954" extrusionOk="0">
                  <a:moveTo>
                    <a:pt x="391" y="1"/>
                  </a:moveTo>
                  <a:lnTo>
                    <a:pt x="294" y="25"/>
                  </a:lnTo>
                  <a:lnTo>
                    <a:pt x="220" y="74"/>
                  </a:lnTo>
                  <a:lnTo>
                    <a:pt x="147" y="123"/>
                  </a:lnTo>
                  <a:lnTo>
                    <a:pt x="98" y="196"/>
                  </a:lnTo>
                  <a:lnTo>
                    <a:pt x="49" y="294"/>
                  </a:lnTo>
                  <a:lnTo>
                    <a:pt x="25" y="367"/>
                  </a:lnTo>
                  <a:lnTo>
                    <a:pt x="1" y="465"/>
                  </a:lnTo>
                  <a:lnTo>
                    <a:pt x="25" y="563"/>
                  </a:lnTo>
                  <a:lnTo>
                    <a:pt x="49" y="660"/>
                  </a:lnTo>
                  <a:lnTo>
                    <a:pt x="98" y="734"/>
                  </a:lnTo>
                  <a:lnTo>
                    <a:pt x="147" y="807"/>
                  </a:lnTo>
                  <a:lnTo>
                    <a:pt x="220" y="880"/>
                  </a:lnTo>
                  <a:lnTo>
                    <a:pt x="294" y="905"/>
                  </a:lnTo>
                  <a:lnTo>
                    <a:pt x="391" y="953"/>
                  </a:lnTo>
                  <a:lnTo>
                    <a:pt x="587" y="953"/>
                  </a:lnTo>
                  <a:lnTo>
                    <a:pt x="684" y="905"/>
                  </a:lnTo>
                  <a:lnTo>
                    <a:pt x="758" y="880"/>
                  </a:lnTo>
                  <a:lnTo>
                    <a:pt x="831" y="807"/>
                  </a:lnTo>
                  <a:lnTo>
                    <a:pt x="880" y="734"/>
                  </a:lnTo>
                  <a:lnTo>
                    <a:pt x="929" y="660"/>
                  </a:lnTo>
                  <a:lnTo>
                    <a:pt x="953" y="563"/>
                  </a:lnTo>
                  <a:lnTo>
                    <a:pt x="978" y="465"/>
                  </a:lnTo>
                  <a:lnTo>
                    <a:pt x="953" y="367"/>
                  </a:lnTo>
                  <a:lnTo>
                    <a:pt x="929" y="294"/>
                  </a:lnTo>
                  <a:lnTo>
                    <a:pt x="880" y="196"/>
                  </a:lnTo>
                  <a:lnTo>
                    <a:pt x="831" y="123"/>
                  </a:lnTo>
                  <a:lnTo>
                    <a:pt x="758" y="74"/>
                  </a:lnTo>
                  <a:lnTo>
                    <a:pt x="684" y="25"/>
                  </a:lnTo>
                  <a:lnTo>
                    <a:pt x="58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74" name="Google Shape;774;p51"/>
            <p:cNvSpPr/>
            <p:nvPr/>
          </p:nvSpPr>
          <p:spPr>
            <a:xfrm>
              <a:off x="754650" y="2381250"/>
              <a:ext cx="75750" cy="14050"/>
            </a:xfrm>
            <a:custGeom>
              <a:avLst/>
              <a:gdLst/>
              <a:ahLst/>
              <a:cxnLst/>
              <a:rect l="l" t="t" r="r" b="b"/>
              <a:pathLst>
                <a:path w="3030" h="562" extrusionOk="0">
                  <a:moveTo>
                    <a:pt x="294" y="0"/>
                  </a:moveTo>
                  <a:lnTo>
                    <a:pt x="172" y="24"/>
                  </a:lnTo>
                  <a:lnTo>
                    <a:pt x="74" y="73"/>
                  </a:lnTo>
                  <a:lnTo>
                    <a:pt x="25" y="171"/>
                  </a:lnTo>
                  <a:lnTo>
                    <a:pt x="1" y="269"/>
                  </a:lnTo>
                  <a:lnTo>
                    <a:pt x="25" y="391"/>
                  </a:lnTo>
                  <a:lnTo>
                    <a:pt x="74" y="488"/>
                  </a:lnTo>
                  <a:lnTo>
                    <a:pt x="172" y="537"/>
                  </a:lnTo>
                  <a:lnTo>
                    <a:pt x="294" y="562"/>
                  </a:lnTo>
                  <a:lnTo>
                    <a:pt x="2736" y="562"/>
                  </a:lnTo>
                  <a:lnTo>
                    <a:pt x="2858" y="537"/>
                  </a:lnTo>
                  <a:lnTo>
                    <a:pt x="2956" y="488"/>
                  </a:lnTo>
                  <a:lnTo>
                    <a:pt x="3005" y="391"/>
                  </a:lnTo>
                  <a:lnTo>
                    <a:pt x="3029" y="269"/>
                  </a:lnTo>
                  <a:lnTo>
                    <a:pt x="3005" y="171"/>
                  </a:lnTo>
                  <a:lnTo>
                    <a:pt x="2956" y="73"/>
                  </a:lnTo>
                  <a:lnTo>
                    <a:pt x="2858" y="24"/>
                  </a:lnTo>
                  <a:lnTo>
                    <a:pt x="273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75" name="Google Shape;775;p51"/>
            <p:cNvSpPr/>
            <p:nvPr/>
          </p:nvSpPr>
          <p:spPr>
            <a:xfrm>
              <a:off x="765025" y="2453900"/>
              <a:ext cx="31175" cy="31150"/>
            </a:xfrm>
            <a:custGeom>
              <a:avLst/>
              <a:gdLst/>
              <a:ahLst/>
              <a:cxnLst/>
              <a:rect l="l" t="t" r="r" b="b"/>
              <a:pathLst>
                <a:path w="1247" h="1246" extrusionOk="0">
                  <a:moveTo>
                    <a:pt x="611" y="0"/>
                  </a:moveTo>
                  <a:lnTo>
                    <a:pt x="489" y="25"/>
                  </a:lnTo>
                  <a:lnTo>
                    <a:pt x="367" y="49"/>
                  </a:lnTo>
                  <a:lnTo>
                    <a:pt x="270" y="122"/>
                  </a:lnTo>
                  <a:lnTo>
                    <a:pt x="172" y="196"/>
                  </a:lnTo>
                  <a:lnTo>
                    <a:pt x="99" y="269"/>
                  </a:lnTo>
                  <a:lnTo>
                    <a:pt x="50" y="391"/>
                  </a:lnTo>
                  <a:lnTo>
                    <a:pt x="1" y="513"/>
                  </a:lnTo>
                  <a:lnTo>
                    <a:pt x="1" y="635"/>
                  </a:lnTo>
                  <a:lnTo>
                    <a:pt x="1" y="757"/>
                  </a:lnTo>
                  <a:lnTo>
                    <a:pt x="50" y="880"/>
                  </a:lnTo>
                  <a:lnTo>
                    <a:pt x="99" y="977"/>
                  </a:lnTo>
                  <a:lnTo>
                    <a:pt x="172" y="1075"/>
                  </a:lnTo>
                  <a:lnTo>
                    <a:pt x="270" y="1148"/>
                  </a:lnTo>
                  <a:lnTo>
                    <a:pt x="367" y="1197"/>
                  </a:lnTo>
                  <a:lnTo>
                    <a:pt x="489" y="1246"/>
                  </a:lnTo>
                  <a:lnTo>
                    <a:pt x="734" y="1246"/>
                  </a:lnTo>
                  <a:lnTo>
                    <a:pt x="856" y="1197"/>
                  </a:lnTo>
                  <a:lnTo>
                    <a:pt x="978" y="1148"/>
                  </a:lnTo>
                  <a:lnTo>
                    <a:pt x="1051" y="1075"/>
                  </a:lnTo>
                  <a:lnTo>
                    <a:pt x="1149" y="977"/>
                  </a:lnTo>
                  <a:lnTo>
                    <a:pt x="1198" y="880"/>
                  </a:lnTo>
                  <a:lnTo>
                    <a:pt x="1222" y="757"/>
                  </a:lnTo>
                  <a:lnTo>
                    <a:pt x="1246" y="635"/>
                  </a:lnTo>
                  <a:lnTo>
                    <a:pt x="1222" y="513"/>
                  </a:lnTo>
                  <a:lnTo>
                    <a:pt x="1198" y="391"/>
                  </a:lnTo>
                  <a:lnTo>
                    <a:pt x="1149" y="269"/>
                  </a:lnTo>
                  <a:lnTo>
                    <a:pt x="1051" y="196"/>
                  </a:lnTo>
                  <a:lnTo>
                    <a:pt x="978" y="122"/>
                  </a:lnTo>
                  <a:lnTo>
                    <a:pt x="856" y="49"/>
                  </a:lnTo>
                  <a:lnTo>
                    <a:pt x="734" y="25"/>
                  </a:lnTo>
                  <a:lnTo>
                    <a:pt x="61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776" name="Google Shape;776;p51"/>
          <p:cNvSpPr/>
          <p:nvPr/>
        </p:nvSpPr>
        <p:spPr>
          <a:xfrm>
            <a:off x="936309" y="2091681"/>
            <a:ext cx="319561" cy="319561"/>
          </a:xfrm>
          <a:custGeom>
            <a:avLst/>
            <a:gdLst/>
            <a:ahLst/>
            <a:cxnLst/>
            <a:rect l="l" t="t" r="r" b="b"/>
            <a:pathLst>
              <a:path w="15290" h="15290" extrusionOk="0">
                <a:moveTo>
                  <a:pt x="4519" y="6815"/>
                </a:moveTo>
                <a:lnTo>
                  <a:pt x="4690" y="6839"/>
                </a:lnTo>
                <a:lnTo>
                  <a:pt x="4861" y="6888"/>
                </a:lnTo>
                <a:lnTo>
                  <a:pt x="5007" y="6986"/>
                </a:lnTo>
                <a:lnTo>
                  <a:pt x="5154" y="7084"/>
                </a:lnTo>
                <a:lnTo>
                  <a:pt x="5251" y="7230"/>
                </a:lnTo>
                <a:lnTo>
                  <a:pt x="5325" y="7401"/>
                </a:lnTo>
                <a:lnTo>
                  <a:pt x="5374" y="7572"/>
                </a:lnTo>
                <a:lnTo>
                  <a:pt x="5398" y="7767"/>
                </a:lnTo>
                <a:lnTo>
                  <a:pt x="5374" y="7963"/>
                </a:lnTo>
                <a:lnTo>
                  <a:pt x="5325" y="8134"/>
                </a:lnTo>
                <a:lnTo>
                  <a:pt x="5251" y="8305"/>
                </a:lnTo>
                <a:lnTo>
                  <a:pt x="5154" y="8451"/>
                </a:lnTo>
                <a:lnTo>
                  <a:pt x="5007" y="8549"/>
                </a:lnTo>
                <a:lnTo>
                  <a:pt x="4861" y="8647"/>
                </a:lnTo>
                <a:lnTo>
                  <a:pt x="4690" y="8696"/>
                </a:lnTo>
                <a:lnTo>
                  <a:pt x="4519" y="8720"/>
                </a:lnTo>
                <a:lnTo>
                  <a:pt x="4348" y="8696"/>
                </a:lnTo>
                <a:lnTo>
                  <a:pt x="4177" y="8647"/>
                </a:lnTo>
                <a:lnTo>
                  <a:pt x="4030" y="8549"/>
                </a:lnTo>
                <a:lnTo>
                  <a:pt x="3884" y="8451"/>
                </a:lnTo>
                <a:lnTo>
                  <a:pt x="3786" y="8305"/>
                </a:lnTo>
                <a:lnTo>
                  <a:pt x="3713" y="8134"/>
                </a:lnTo>
                <a:lnTo>
                  <a:pt x="3664" y="7963"/>
                </a:lnTo>
                <a:lnTo>
                  <a:pt x="3640" y="7767"/>
                </a:lnTo>
                <a:lnTo>
                  <a:pt x="3664" y="7572"/>
                </a:lnTo>
                <a:lnTo>
                  <a:pt x="3713" y="7401"/>
                </a:lnTo>
                <a:lnTo>
                  <a:pt x="3786" y="7230"/>
                </a:lnTo>
                <a:lnTo>
                  <a:pt x="3884" y="7084"/>
                </a:lnTo>
                <a:lnTo>
                  <a:pt x="4030" y="6986"/>
                </a:lnTo>
                <a:lnTo>
                  <a:pt x="4177" y="6888"/>
                </a:lnTo>
                <a:lnTo>
                  <a:pt x="4348" y="6839"/>
                </a:lnTo>
                <a:lnTo>
                  <a:pt x="4519" y="6815"/>
                </a:lnTo>
                <a:close/>
                <a:moveTo>
                  <a:pt x="10771" y="6815"/>
                </a:moveTo>
                <a:lnTo>
                  <a:pt x="10942" y="6839"/>
                </a:lnTo>
                <a:lnTo>
                  <a:pt x="11113" y="6888"/>
                </a:lnTo>
                <a:lnTo>
                  <a:pt x="11260" y="6986"/>
                </a:lnTo>
                <a:lnTo>
                  <a:pt x="11406" y="7084"/>
                </a:lnTo>
                <a:lnTo>
                  <a:pt x="11504" y="7230"/>
                </a:lnTo>
                <a:lnTo>
                  <a:pt x="11577" y="7401"/>
                </a:lnTo>
                <a:lnTo>
                  <a:pt x="11626" y="7572"/>
                </a:lnTo>
                <a:lnTo>
                  <a:pt x="11650" y="7767"/>
                </a:lnTo>
                <a:lnTo>
                  <a:pt x="11626" y="7963"/>
                </a:lnTo>
                <a:lnTo>
                  <a:pt x="11577" y="8134"/>
                </a:lnTo>
                <a:lnTo>
                  <a:pt x="11504" y="8305"/>
                </a:lnTo>
                <a:lnTo>
                  <a:pt x="11406" y="8451"/>
                </a:lnTo>
                <a:lnTo>
                  <a:pt x="11260" y="8549"/>
                </a:lnTo>
                <a:lnTo>
                  <a:pt x="11113" y="8647"/>
                </a:lnTo>
                <a:lnTo>
                  <a:pt x="10942" y="8696"/>
                </a:lnTo>
                <a:lnTo>
                  <a:pt x="10771" y="8720"/>
                </a:lnTo>
                <a:lnTo>
                  <a:pt x="10600" y="8696"/>
                </a:lnTo>
                <a:lnTo>
                  <a:pt x="10429" y="8647"/>
                </a:lnTo>
                <a:lnTo>
                  <a:pt x="10283" y="8549"/>
                </a:lnTo>
                <a:lnTo>
                  <a:pt x="10136" y="8451"/>
                </a:lnTo>
                <a:lnTo>
                  <a:pt x="10038" y="8305"/>
                </a:lnTo>
                <a:lnTo>
                  <a:pt x="9965" y="8134"/>
                </a:lnTo>
                <a:lnTo>
                  <a:pt x="9916" y="7963"/>
                </a:lnTo>
                <a:lnTo>
                  <a:pt x="9892" y="7767"/>
                </a:lnTo>
                <a:lnTo>
                  <a:pt x="9916" y="7572"/>
                </a:lnTo>
                <a:lnTo>
                  <a:pt x="9965" y="7401"/>
                </a:lnTo>
                <a:lnTo>
                  <a:pt x="10038" y="7230"/>
                </a:lnTo>
                <a:lnTo>
                  <a:pt x="10136" y="7084"/>
                </a:lnTo>
                <a:lnTo>
                  <a:pt x="10283" y="6986"/>
                </a:lnTo>
                <a:lnTo>
                  <a:pt x="10429" y="6888"/>
                </a:lnTo>
                <a:lnTo>
                  <a:pt x="10600" y="6839"/>
                </a:lnTo>
                <a:lnTo>
                  <a:pt x="10771" y="6815"/>
                </a:lnTo>
                <a:close/>
                <a:moveTo>
                  <a:pt x="11308" y="10210"/>
                </a:moveTo>
                <a:lnTo>
                  <a:pt x="11406" y="10234"/>
                </a:lnTo>
                <a:lnTo>
                  <a:pt x="11479" y="10259"/>
                </a:lnTo>
                <a:lnTo>
                  <a:pt x="11577" y="10307"/>
                </a:lnTo>
                <a:lnTo>
                  <a:pt x="11650" y="10356"/>
                </a:lnTo>
                <a:lnTo>
                  <a:pt x="11699" y="10430"/>
                </a:lnTo>
                <a:lnTo>
                  <a:pt x="11748" y="10527"/>
                </a:lnTo>
                <a:lnTo>
                  <a:pt x="11772" y="10625"/>
                </a:lnTo>
                <a:lnTo>
                  <a:pt x="11797" y="10698"/>
                </a:lnTo>
                <a:lnTo>
                  <a:pt x="11772" y="10796"/>
                </a:lnTo>
                <a:lnTo>
                  <a:pt x="11748" y="10894"/>
                </a:lnTo>
                <a:lnTo>
                  <a:pt x="11699" y="10967"/>
                </a:lnTo>
                <a:lnTo>
                  <a:pt x="11650" y="11065"/>
                </a:lnTo>
                <a:lnTo>
                  <a:pt x="11235" y="11431"/>
                </a:lnTo>
                <a:lnTo>
                  <a:pt x="10795" y="11773"/>
                </a:lnTo>
                <a:lnTo>
                  <a:pt x="10307" y="12041"/>
                </a:lnTo>
                <a:lnTo>
                  <a:pt x="9819" y="12286"/>
                </a:lnTo>
                <a:lnTo>
                  <a:pt x="9281" y="12457"/>
                </a:lnTo>
                <a:lnTo>
                  <a:pt x="8768" y="12603"/>
                </a:lnTo>
                <a:lnTo>
                  <a:pt x="8207" y="12676"/>
                </a:lnTo>
                <a:lnTo>
                  <a:pt x="7645" y="12701"/>
                </a:lnTo>
                <a:lnTo>
                  <a:pt x="7083" y="12676"/>
                </a:lnTo>
                <a:lnTo>
                  <a:pt x="6521" y="12603"/>
                </a:lnTo>
                <a:lnTo>
                  <a:pt x="6009" y="12457"/>
                </a:lnTo>
                <a:lnTo>
                  <a:pt x="5471" y="12286"/>
                </a:lnTo>
                <a:lnTo>
                  <a:pt x="4983" y="12041"/>
                </a:lnTo>
                <a:lnTo>
                  <a:pt x="4494" y="11773"/>
                </a:lnTo>
                <a:lnTo>
                  <a:pt x="4055" y="11431"/>
                </a:lnTo>
                <a:lnTo>
                  <a:pt x="3640" y="11065"/>
                </a:lnTo>
                <a:lnTo>
                  <a:pt x="3591" y="10967"/>
                </a:lnTo>
                <a:lnTo>
                  <a:pt x="3542" y="10894"/>
                </a:lnTo>
                <a:lnTo>
                  <a:pt x="3517" y="10796"/>
                </a:lnTo>
                <a:lnTo>
                  <a:pt x="3493" y="10698"/>
                </a:lnTo>
                <a:lnTo>
                  <a:pt x="3517" y="10625"/>
                </a:lnTo>
                <a:lnTo>
                  <a:pt x="3542" y="10527"/>
                </a:lnTo>
                <a:lnTo>
                  <a:pt x="3591" y="10430"/>
                </a:lnTo>
                <a:lnTo>
                  <a:pt x="3640" y="10356"/>
                </a:lnTo>
                <a:lnTo>
                  <a:pt x="3713" y="10307"/>
                </a:lnTo>
                <a:lnTo>
                  <a:pt x="3811" y="10259"/>
                </a:lnTo>
                <a:lnTo>
                  <a:pt x="3884" y="10234"/>
                </a:lnTo>
                <a:lnTo>
                  <a:pt x="3981" y="10210"/>
                </a:lnTo>
                <a:lnTo>
                  <a:pt x="4079" y="10234"/>
                </a:lnTo>
                <a:lnTo>
                  <a:pt x="4177" y="10259"/>
                </a:lnTo>
                <a:lnTo>
                  <a:pt x="4250" y="10307"/>
                </a:lnTo>
                <a:lnTo>
                  <a:pt x="4323" y="10356"/>
                </a:lnTo>
                <a:lnTo>
                  <a:pt x="4690" y="10674"/>
                </a:lnTo>
                <a:lnTo>
                  <a:pt x="5056" y="10942"/>
                </a:lnTo>
                <a:lnTo>
                  <a:pt x="5447" y="11187"/>
                </a:lnTo>
                <a:lnTo>
                  <a:pt x="5862" y="11382"/>
                </a:lnTo>
                <a:lnTo>
                  <a:pt x="6277" y="11529"/>
                </a:lnTo>
                <a:lnTo>
                  <a:pt x="6717" y="11651"/>
                </a:lnTo>
                <a:lnTo>
                  <a:pt x="7181" y="11700"/>
                </a:lnTo>
                <a:lnTo>
                  <a:pt x="7645" y="11724"/>
                </a:lnTo>
                <a:lnTo>
                  <a:pt x="8109" y="11700"/>
                </a:lnTo>
                <a:lnTo>
                  <a:pt x="8573" y="11651"/>
                </a:lnTo>
                <a:lnTo>
                  <a:pt x="9013" y="11529"/>
                </a:lnTo>
                <a:lnTo>
                  <a:pt x="9428" y="11382"/>
                </a:lnTo>
                <a:lnTo>
                  <a:pt x="9843" y="11187"/>
                </a:lnTo>
                <a:lnTo>
                  <a:pt x="10234" y="10942"/>
                </a:lnTo>
                <a:lnTo>
                  <a:pt x="10600" y="10674"/>
                </a:lnTo>
                <a:lnTo>
                  <a:pt x="10966" y="10356"/>
                </a:lnTo>
                <a:lnTo>
                  <a:pt x="11040" y="10307"/>
                </a:lnTo>
                <a:lnTo>
                  <a:pt x="11113" y="10259"/>
                </a:lnTo>
                <a:lnTo>
                  <a:pt x="11211" y="10234"/>
                </a:lnTo>
                <a:lnTo>
                  <a:pt x="11308" y="10210"/>
                </a:lnTo>
                <a:close/>
                <a:moveTo>
                  <a:pt x="7254" y="1"/>
                </a:moveTo>
                <a:lnTo>
                  <a:pt x="6863" y="50"/>
                </a:lnTo>
                <a:lnTo>
                  <a:pt x="6473" y="99"/>
                </a:lnTo>
                <a:lnTo>
                  <a:pt x="6106" y="147"/>
                </a:lnTo>
                <a:lnTo>
                  <a:pt x="5740" y="245"/>
                </a:lnTo>
                <a:lnTo>
                  <a:pt x="5374" y="343"/>
                </a:lnTo>
                <a:lnTo>
                  <a:pt x="5007" y="465"/>
                </a:lnTo>
                <a:lnTo>
                  <a:pt x="4665" y="611"/>
                </a:lnTo>
                <a:lnTo>
                  <a:pt x="4323" y="758"/>
                </a:lnTo>
                <a:lnTo>
                  <a:pt x="4006" y="929"/>
                </a:lnTo>
                <a:lnTo>
                  <a:pt x="3688" y="1100"/>
                </a:lnTo>
                <a:lnTo>
                  <a:pt x="3371" y="1295"/>
                </a:lnTo>
                <a:lnTo>
                  <a:pt x="3078" y="1515"/>
                </a:lnTo>
                <a:lnTo>
                  <a:pt x="2785" y="1735"/>
                </a:lnTo>
                <a:lnTo>
                  <a:pt x="2516" y="1979"/>
                </a:lnTo>
                <a:lnTo>
                  <a:pt x="2247" y="2248"/>
                </a:lnTo>
                <a:lnTo>
                  <a:pt x="1979" y="2516"/>
                </a:lnTo>
                <a:lnTo>
                  <a:pt x="1735" y="2785"/>
                </a:lnTo>
                <a:lnTo>
                  <a:pt x="1515" y="3078"/>
                </a:lnTo>
                <a:lnTo>
                  <a:pt x="1295" y="3371"/>
                </a:lnTo>
                <a:lnTo>
                  <a:pt x="1100" y="3689"/>
                </a:lnTo>
                <a:lnTo>
                  <a:pt x="929" y="4006"/>
                </a:lnTo>
                <a:lnTo>
                  <a:pt x="758" y="4324"/>
                </a:lnTo>
                <a:lnTo>
                  <a:pt x="611" y="4666"/>
                </a:lnTo>
                <a:lnTo>
                  <a:pt x="465" y="5008"/>
                </a:lnTo>
                <a:lnTo>
                  <a:pt x="342" y="5374"/>
                </a:lnTo>
                <a:lnTo>
                  <a:pt x="245" y="5740"/>
                </a:lnTo>
                <a:lnTo>
                  <a:pt x="147" y="6107"/>
                </a:lnTo>
                <a:lnTo>
                  <a:pt x="98" y="6473"/>
                </a:lnTo>
                <a:lnTo>
                  <a:pt x="49" y="6864"/>
                </a:lnTo>
                <a:lnTo>
                  <a:pt x="1" y="7255"/>
                </a:lnTo>
                <a:lnTo>
                  <a:pt x="1" y="7645"/>
                </a:lnTo>
                <a:lnTo>
                  <a:pt x="1" y="8036"/>
                </a:lnTo>
                <a:lnTo>
                  <a:pt x="49" y="8427"/>
                </a:lnTo>
                <a:lnTo>
                  <a:pt x="98" y="8818"/>
                </a:lnTo>
                <a:lnTo>
                  <a:pt x="147" y="9184"/>
                </a:lnTo>
                <a:lnTo>
                  <a:pt x="245" y="9550"/>
                </a:lnTo>
                <a:lnTo>
                  <a:pt x="342" y="9917"/>
                </a:lnTo>
                <a:lnTo>
                  <a:pt x="465" y="10283"/>
                </a:lnTo>
                <a:lnTo>
                  <a:pt x="611" y="10625"/>
                </a:lnTo>
                <a:lnTo>
                  <a:pt x="758" y="10967"/>
                </a:lnTo>
                <a:lnTo>
                  <a:pt x="929" y="11284"/>
                </a:lnTo>
                <a:lnTo>
                  <a:pt x="1100" y="11602"/>
                </a:lnTo>
                <a:lnTo>
                  <a:pt x="1295" y="11919"/>
                </a:lnTo>
                <a:lnTo>
                  <a:pt x="1515" y="12212"/>
                </a:lnTo>
                <a:lnTo>
                  <a:pt x="1735" y="12506"/>
                </a:lnTo>
                <a:lnTo>
                  <a:pt x="1979" y="12774"/>
                </a:lnTo>
                <a:lnTo>
                  <a:pt x="2247" y="13043"/>
                </a:lnTo>
                <a:lnTo>
                  <a:pt x="2516" y="13311"/>
                </a:lnTo>
                <a:lnTo>
                  <a:pt x="2785" y="13556"/>
                </a:lnTo>
                <a:lnTo>
                  <a:pt x="3078" y="13776"/>
                </a:lnTo>
                <a:lnTo>
                  <a:pt x="3371" y="13995"/>
                </a:lnTo>
                <a:lnTo>
                  <a:pt x="3688" y="14191"/>
                </a:lnTo>
                <a:lnTo>
                  <a:pt x="4006" y="14362"/>
                </a:lnTo>
                <a:lnTo>
                  <a:pt x="4323" y="14533"/>
                </a:lnTo>
                <a:lnTo>
                  <a:pt x="4665" y="14679"/>
                </a:lnTo>
                <a:lnTo>
                  <a:pt x="5007" y="14826"/>
                </a:lnTo>
                <a:lnTo>
                  <a:pt x="5374" y="14948"/>
                </a:lnTo>
                <a:lnTo>
                  <a:pt x="5740" y="15046"/>
                </a:lnTo>
                <a:lnTo>
                  <a:pt x="6106" y="15143"/>
                </a:lnTo>
                <a:lnTo>
                  <a:pt x="6473" y="15192"/>
                </a:lnTo>
                <a:lnTo>
                  <a:pt x="6863" y="15241"/>
                </a:lnTo>
                <a:lnTo>
                  <a:pt x="7254" y="15290"/>
                </a:lnTo>
                <a:lnTo>
                  <a:pt x="8036" y="15290"/>
                </a:lnTo>
                <a:lnTo>
                  <a:pt x="8426" y="15241"/>
                </a:lnTo>
                <a:lnTo>
                  <a:pt x="8817" y="15192"/>
                </a:lnTo>
                <a:lnTo>
                  <a:pt x="9184" y="15143"/>
                </a:lnTo>
                <a:lnTo>
                  <a:pt x="9550" y="15046"/>
                </a:lnTo>
                <a:lnTo>
                  <a:pt x="9916" y="14948"/>
                </a:lnTo>
                <a:lnTo>
                  <a:pt x="10283" y="14826"/>
                </a:lnTo>
                <a:lnTo>
                  <a:pt x="10625" y="14679"/>
                </a:lnTo>
                <a:lnTo>
                  <a:pt x="10966" y="14533"/>
                </a:lnTo>
                <a:lnTo>
                  <a:pt x="11284" y="14362"/>
                </a:lnTo>
                <a:lnTo>
                  <a:pt x="11601" y="14191"/>
                </a:lnTo>
                <a:lnTo>
                  <a:pt x="11919" y="13995"/>
                </a:lnTo>
                <a:lnTo>
                  <a:pt x="12212" y="13776"/>
                </a:lnTo>
                <a:lnTo>
                  <a:pt x="12505" y="13556"/>
                </a:lnTo>
                <a:lnTo>
                  <a:pt x="12774" y="13311"/>
                </a:lnTo>
                <a:lnTo>
                  <a:pt x="13042" y="13043"/>
                </a:lnTo>
                <a:lnTo>
                  <a:pt x="13311" y="12774"/>
                </a:lnTo>
                <a:lnTo>
                  <a:pt x="13555" y="12506"/>
                </a:lnTo>
                <a:lnTo>
                  <a:pt x="13775" y="12212"/>
                </a:lnTo>
                <a:lnTo>
                  <a:pt x="13995" y="11919"/>
                </a:lnTo>
                <a:lnTo>
                  <a:pt x="14190" y="11602"/>
                </a:lnTo>
                <a:lnTo>
                  <a:pt x="14361" y="11284"/>
                </a:lnTo>
                <a:lnTo>
                  <a:pt x="14532" y="10967"/>
                </a:lnTo>
                <a:lnTo>
                  <a:pt x="14679" y="10625"/>
                </a:lnTo>
                <a:lnTo>
                  <a:pt x="14825" y="10283"/>
                </a:lnTo>
                <a:lnTo>
                  <a:pt x="14947" y="9917"/>
                </a:lnTo>
                <a:lnTo>
                  <a:pt x="15045" y="9550"/>
                </a:lnTo>
                <a:lnTo>
                  <a:pt x="15143" y="9184"/>
                </a:lnTo>
                <a:lnTo>
                  <a:pt x="15192" y="8818"/>
                </a:lnTo>
                <a:lnTo>
                  <a:pt x="15240" y="8427"/>
                </a:lnTo>
                <a:lnTo>
                  <a:pt x="15289" y="8036"/>
                </a:lnTo>
                <a:lnTo>
                  <a:pt x="15289" y="7645"/>
                </a:lnTo>
                <a:lnTo>
                  <a:pt x="15289" y="7255"/>
                </a:lnTo>
                <a:lnTo>
                  <a:pt x="15240" y="6864"/>
                </a:lnTo>
                <a:lnTo>
                  <a:pt x="15192" y="6473"/>
                </a:lnTo>
                <a:lnTo>
                  <a:pt x="15143" y="6107"/>
                </a:lnTo>
                <a:lnTo>
                  <a:pt x="15045" y="5740"/>
                </a:lnTo>
                <a:lnTo>
                  <a:pt x="14947" y="5374"/>
                </a:lnTo>
                <a:lnTo>
                  <a:pt x="14825" y="5008"/>
                </a:lnTo>
                <a:lnTo>
                  <a:pt x="14679" y="4666"/>
                </a:lnTo>
                <a:lnTo>
                  <a:pt x="14532" y="4324"/>
                </a:lnTo>
                <a:lnTo>
                  <a:pt x="14361" y="4006"/>
                </a:lnTo>
                <a:lnTo>
                  <a:pt x="14190" y="3689"/>
                </a:lnTo>
                <a:lnTo>
                  <a:pt x="13995" y="3371"/>
                </a:lnTo>
                <a:lnTo>
                  <a:pt x="13775" y="3078"/>
                </a:lnTo>
                <a:lnTo>
                  <a:pt x="13555" y="2785"/>
                </a:lnTo>
                <a:lnTo>
                  <a:pt x="13311" y="2516"/>
                </a:lnTo>
                <a:lnTo>
                  <a:pt x="13042" y="2248"/>
                </a:lnTo>
                <a:lnTo>
                  <a:pt x="12774" y="1979"/>
                </a:lnTo>
                <a:lnTo>
                  <a:pt x="12505" y="1735"/>
                </a:lnTo>
                <a:lnTo>
                  <a:pt x="12212" y="1515"/>
                </a:lnTo>
                <a:lnTo>
                  <a:pt x="11919" y="1295"/>
                </a:lnTo>
                <a:lnTo>
                  <a:pt x="11601" y="1100"/>
                </a:lnTo>
                <a:lnTo>
                  <a:pt x="11284" y="929"/>
                </a:lnTo>
                <a:lnTo>
                  <a:pt x="10966" y="758"/>
                </a:lnTo>
                <a:lnTo>
                  <a:pt x="10625" y="611"/>
                </a:lnTo>
                <a:lnTo>
                  <a:pt x="10283" y="465"/>
                </a:lnTo>
                <a:lnTo>
                  <a:pt x="9916" y="343"/>
                </a:lnTo>
                <a:lnTo>
                  <a:pt x="9550" y="245"/>
                </a:lnTo>
                <a:lnTo>
                  <a:pt x="9184" y="147"/>
                </a:lnTo>
                <a:lnTo>
                  <a:pt x="8817" y="99"/>
                </a:lnTo>
                <a:lnTo>
                  <a:pt x="8426" y="50"/>
                </a:lnTo>
                <a:lnTo>
                  <a:pt x="803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77" name="Google Shape;777;p51"/>
          <p:cNvSpPr/>
          <p:nvPr/>
        </p:nvSpPr>
        <p:spPr>
          <a:xfrm>
            <a:off x="1499857" y="2091681"/>
            <a:ext cx="319561" cy="319561"/>
          </a:xfrm>
          <a:custGeom>
            <a:avLst/>
            <a:gdLst/>
            <a:ahLst/>
            <a:cxnLst/>
            <a:rect l="l" t="t" r="r" b="b"/>
            <a:pathLst>
              <a:path w="15290" h="15290" extrusionOk="0">
                <a:moveTo>
                  <a:pt x="4519" y="6815"/>
                </a:moveTo>
                <a:lnTo>
                  <a:pt x="4690" y="6839"/>
                </a:lnTo>
                <a:lnTo>
                  <a:pt x="4861" y="6888"/>
                </a:lnTo>
                <a:lnTo>
                  <a:pt x="5007" y="6986"/>
                </a:lnTo>
                <a:lnTo>
                  <a:pt x="5154" y="7084"/>
                </a:lnTo>
                <a:lnTo>
                  <a:pt x="5251" y="7230"/>
                </a:lnTo>
                <a:lnTo>
                  <a:pt x="5325" y="7401"/>
                </a:lnTo>
                <a:lnTo>
                  <a:pt x="5374" y="7572"/>
                </a:lnTo>
                <a:lnTo>
                  <a:pt x="5398" y="7767"/>
                </a:lnTo>
                <a:lnTo>
                  <a:pt x="5374" y="7963"/>
                </a:lnTo>
                <a:lnTo>
                  <a:pt x="5325" y="8134"/>
                </a:lnTo>
                <a:lnTo>
                  <a:pt x="5251" y="8305"/>
                </a:lnTo>
                <a:lnTo>
                  <a:pt x="5154" y="8451"/>
                </a:lnTo>
                <a:lnTo>
                  <a:pt x="5007" y="8549"/>
                </a:lnTo>
                <a:lnTo>
                  <a:pt x="4861" y="8647"/>
                </a:lnTo>
                <a:lnTo>
                  <a:pt x="4690" y="8696"/>
                </a:lnTo>
                <a:lnTo>
                  <a:pt x="4519" y="8720"/>
                </a:lnTo>
                <a:lnTo>
                  <a:pt x="4348" y="8696"/>
                </a:lnTo>
                <a:lnTo>
                  <a:pt x="4177" y="8647"/>
                </a:lnTo>
                <a:lnTo>
                  <a:pt x="4030" y="8549"/>
                </a:lnTo>
                <a:lnTo>
                  <a:pt x="3884" y="8451"/>
                </a:lnTo>
                <a:lnTo>
                  <a:pt x="3786" y="8305"/>
                </a:lnTo>
                <a:lnTo>
                  <a:pt x="3713" y="8134"/>
                </a:lnTo>
                <a:lnTo>
                  <a:pt x="3664" y="7963"/>
                </a:lnTo>
                <a:lnTo>
                  <a:pt x="3640" y="7767"/>
                </a:lnTo>
                <a:lnTo>
                  <a:pt x="3664" y="7572"/>
                </a:lnTo>
                <a:lnTo>
                  <a:pt x="3713" y="7401"/>
                </a:lnTo>
                <a:lnTo>
                  <a:pt x="3786" y="7230"/>
                </a:lnTo>
                <a:lnTo>
                  <a:pt x="3884" y="7084"/>
                </a:lnTo>
                <a:lnTo>
                  <a:pt x="4030" y="6986"/>
                </a:lnTo>
                <a:lnTo>
                  <a:pt x="4177" y="6888"/>
                </a:lnTo>
                <a:lnTo>
                  <a:pt x="4348" y="6839"/>
                </a:lnTo>
                <a:lnTo>
                  <a:pt x="4519" y="6815"/>
                </a:lnTo>
                <a:close/>
                <a:moveTo>
                  <a:pt x="10771" y="6815"/>
                </a:moveTo>
                <a:lnTo>
                  <a:pt x="10942" y="6839"/>
                </a:lnTo>
                <a:lnTo>
                  <a:pt x="11113" y="6888"/>
                </a:lnTo>
                <a:lnTo>
                  <a:pt x="11260" y="6986"/>
                </a:lnTo>
                <a:lnTo>
                  <a:pt x="11406" y="7084"/>
                </a:lnTo>
                <a:lnTo>
                  <a:pt x="11504" y="7230"/>
                </a:lnTo>
                <a:lnTo>
                  <a:pt x="11577" y="7401"/>
                </a:lnTo>
                <a:lnTo>
                  <a:pt x="11626" y="7572"/>
                </a:lnTo>
                <a:lnTo>
                  <a:pt x="11650" y="7767"/>
                </a:lnTo>
                <a:lnTo>
                  <a:pt x="11626" y="7963"/>
                </a:lnTo>
                <a:lnTo>
                  <a:pt x="11577" y="8134"/>
                </a:lnTo>
                <a:lnTo>
                  <a:pt x="11504" y="8305"/>
                </a:lnTo>
                <a:lnTo>
                  <a:pt x="11406" y="8451"/>
                </a:lnTo>
                <a:lnTo>
                  <a:pt x="11260" y="8549"/>
                </a:lnTo>
                <a:lnTo>
                  <a:pt x="11113" y="8647"/>
                </a:lnTo>
                <a:lnTo>
                  <a:pt x="10942" y="8696"/>
                </a:lnTo>
                <a:lnTo>
                  <a:pt x="10771" y="8720"/>
                </a:lnTo>
                <a:lnTo>
                  <a:pt x="10600" y="8696"/>
                </a:lnTo>
                <a:lnTo>
                  <a:pt x="10429" y="8647"/>
                </a:lnTo>
                <a:lnTo>
                  <a:pt x="10283" y="8549"/>
                </a:lnTo>
                <a:lnTo>
                  <a:pt x="10136" y="8451"/>
                </a:lnTo>
                <a:lnTo>
                  <a:pt x="10038" y="8305"/>
                </a:lnTo>
                <a:lnTo>
                  <a:pt x="9965" y="8134"/>
                </a:lnTo>
                <a:lnTo>
                  <a:pt x="9916" y="7963"/>
                </a:lnTo>
                <a:lnTo>
                  <a:pt x="9892" y="7767"/>
                </a:lnTo>
                <a:lnTo>
                  <a:pt x="9916" y="7572"/>
                </a:lnTo>
                <a:lnTo>
                  <a:pt x="9965" y="7401"/>
                </a:lnTo>
                <a:lnTo>
                  <a:pt x="10038" y="7230"/>
                </a:lnTo>
                <a:lnTo>
                  <a:pt x="10136" y="7084"/>
                </a:lnTo>
                <a:lnTo>
                  <a:pt x="10283" y="6986"/>
                </a:lnTo>
                <a:lnTo>
                  <a:pt x="10429" y="6888"/>
                </a:lnTo>
                <a:lnTo>
                  <a:pt x="10600" y="6839"/>
                </a:lnTo>
                <a:lnTo>
                  <a:pt x="10771" y="6815"/>
                </a:lnTo>
                <a:close/>
                <a:moveTo>
                  <a:pt x="7645" y="10063"/>
                </a:moveTo>
                <a:lnTo>
                  <a:pt x="8207" y="10112"/>
                </a:lnTo>
                <a:lnTo>
                  <a:pt x="8768" y="10185"/>
                </a:lnTo>
                <a:lnTo>
                  <a:pt x="9281" y="10307"/>
                </a:lnTo>
                <a:lnTo>
                  <a:pt x="9819" y="10503"/>
                </a:lnTo>
                <a:lnTo>
                  <a:pt x="10307" y="10747"/>
                </a:lnTo>
                <a:lnTo>
                  <a:pt x="10796" y="11016"/>
                </a:lnTo>
                <a:lnTo>
                  <a:pt x="11235" y="11358"/>
                </a:lnTo>
                <a:lnTo>
                  <a:pt x="11650" y="11724"/>
                </a:lnTo>
                <a:lnTo>
                  <a:pt x="11699" y="11797"/>
                </a:lnTo>
                <a:lnTo>
                  <a:pt x="11748" y="11895"/>
                </a:lnTo>
                <a:lnTo>
                  <a:pt x="11772" y="11993"/>
                </a:lnTo>
                <a:lnTo>
                  <a:pt x="11797" y="12066"/>
                </a:lnTo>
                <a:lnTo>
                  <a:pt x="11772" y="12164"/>
                </a:lnTo>
                <a:lnTo>
                  <a:pt x="11748" y="12261"/>
                </a:lnTo>
                <a:lnTo>
                  <a:pt x="11699" y="12335"/>
                </a:lnTo>
                <a:lnTo>
                  <a:pt x="11650" y="12432"/>
                </a:lnTo>
                <a:lnTo>
                  <a:pt x="11577" y="12481"/>
                </a:lnTo>
                <a:lnTo>
                  <a:pt x="11479" y="12530"/>
                </a:lnTo>
                <a:lnTo>
                  <a:pt x="11406" y="12554"/>
                </a:lnTo>
                <a:lnTo>
                  <a:pt x="11211" y="12554"/>
                </a:lnTo>
                <a:lnTo>
                  <a:pt x="11113" y="12530"/>
                </a:lnTo>
                <a:lnTo>
                  <a:pt x="11040" y="12481"/>
                </a:lnTo>
                <a:lnTo>
                  <a:pt x="10966" y="12432"/>
                </a:lnTo>
                <a:lnTo>
                  <a:pt x="10600" y="12115"/>
                </a:lnTo>
                <a:lnTo>
                  <a:pt x="10234" y="11846"/>
                </a:lnTo>
                <a:lnTo>
                  <a:pt x="9843" y="11602"/>
                </a:lnTo>
                <a:lnTo>
                  <a:pt x="9428" y="11406"/>
                </a:lnTo>
                <a:lnTo>
                  <a:pt x="9013" y="11260"/>
                </a:lnTo>
                <a:lnTo>
                  <a:pt x="8573" y="11138"/>
                </a:lnTo>
                <a:lnTo>
                  <a:pt x="8109" y="11065"/>
                </a:lnTo>
                <a:lnTo>
                  <a:pt x="7645" y="11040"/>
                </a:lnTo>
                <a:lnTo>
                  <a:pt x="7181" y="11065"/>
                </a:lnTo>
                <a:lnTo>
                  <a:pt x="6717" y="11138"/>
                </a:lnTo>
                <a:lnTo>
                  <a:pt x="6277" y="11260"/>
                </a:lnTo>
                <a:lnTo>
                  <a:pt x="5862" y="11406"/>
                </a:lnTo>
                <a:lnTo>
                  <a:pt x="5447" y="11602"/>
                </a:lnTo>
                <a:lnTo>
                  <a:pt x="5056" y="11846"/>
                </a:lnTo>
                <a:lnTo>
                  <a:pt x="4690" y="12115"/>
                </a:lnTo>
                <a:lnTo>
                  <a:pt x="4323" y="12432"/>
                </a:lnTo>
                <a:lnTo>
                  <a:pt x="4250" y="12481"/>
                </a:lnTo>
                <a:lnTo>
                  <a:pt x="4177" y="12530"/>
                </a:lnTo>
                <a:lnTo>
                  <a:pt x="4079" y="12554"/>
                </a:lnTo>
                <a:lnTo>
                  <a:pt x="3884" y="12554"/>
                </a:lnTo>
                <a:lnTo>
                  <a:pt x="3811" y="12530"/>
                </a:lnTo>
                <a:lnTo>
                  <a:pt x="3713" y="12481"/>
                </a:lnTo>
                <a:lnTo>
                  <a:pt x="3640" y="12432"/>
                </a:lnTo>
                <a:lnTo>
                  <a:pt x="3591" y="12335"/>
                </a:lnTo>
                <a:lnTo>
                  <a:pt x="3542" y="12261"/>
                </a:lnTo>
                <a:lnTo>
                  <a:pt x="3517" y="12164"/>
                </a:lnTo>
                <a:lnTo>
                  <a:pt x="3493" y="12066"/>
                </a:lnTo>
                <a:lnTo>
                  <a:pt x="3517" y="11993"/>
                </a:lnTo>
                <a:lnTo>
                  <a:pt x="3542" y="11895"/>
                </a:lnTo>
                <a:lnTo>
                  <a:pt x="3591" y="11797"/>
                </a:lnTo>
                <a:lnTo>
                  <a:pt x="3640" y="11724"/>
                </a:lnTo>
                <a:lnTo>
                  <a:pt x="4055" y="11358"/>
                </a:lnTo>
                <a:lnTo>
                  <a:pt x="4494" y="11016"/>
                </a:lnTo>
                <a:lnTo>
                  <a:pt x="4983" y="10747"/>
                </a:lnTo>
                <a:lnTo>
                  <a:pt x="5471" y="10503"/>
                </a:lnTo>
                <a:lnTo>
                  <a:pt x="6009" y="10307"/>
                </a:lnTo>
                <a:lnTo>
                  <a:pt x="6521" y="10185"/>
                </a:lnTo>
                <a:lnTo>
                  <a:pt x="7083" y="10112"/>
                </a:lnTo>
                <a:lnTo>
                  <a:pt x="7645" y="10063"/>
                </a:lnTo>
                <a:close/>
                <a:moveTo>
                  <a:pt x="7254" y="1"/>
                </a:moveTo>
                <a:lnTo>
                  <a:pt x="6863" y="50"/>
                </a:lnTo>
                <a:lnTo>
                  <a:pt x="6473" y="99"/>
                </a:lnTo>
                <a:lnTo>
                  <a:pt x="6106" y="147"/>
                </a:lnTo>
                <a:lnTo>
                  <a:pt x="5740" y="245"/>
                </a:lnTo>
                <a:lnTo>
                  <a:pt x="5374" y="343"/>
                </a:lnTo>
                <a:lnTo>
                  <a:pt x="5007" y="465"/>
                </a:lnTo>
                <a:lnTo>
                  <a:pt x="4665" y="611"/>
                </a:lnTo>
                <a:lnTo>
                  <a:pt x="4323" y="758"/>
                </a:lnTo>
                <a:lnTo>
                  <a:pt x="4006" y="929"/>
                </a:lnTo>
                <a:lnTo>
                  <a:pt x="3688" y="1100"/>
                </a:lnTo>
                <a:lnTo>
                  <a:pt x="3371" y="1295"/>
                </a:lnTo>
                <a:lnTo>
                  <a:pt x="3078" y="1515"/>
                </a:lnTo>
                <a:lnTo>
                  <a:pt x="2785" y="1735"/>
                </a:lnTo>
                <a:lnTo>
                  <a:pt x="2516" y="1979"/>
                </a:lnTo>
                <a:lnTo>
                  <a:pt x="2247" y="2248"/>
                </a:lnTo>
                <a:lnTo>
                  <a:pt x="1979" y="2516"/>
                </a:lnTo>
                <a:lnTo>
                  <a:pt x="1735" y="2785"/>
                </a:lnTo>
                <a:lnTo>
                  <a:pt x="1515" y="3078"/>
                </a:lnTo>
                <a:lnTo>
                  <a:pt x="1295" y="3371"/>
                </a:lnTo>
                <a:lnTo>
                  <a:pt x="1100" y="3689"/>
                </a:lnTo>
                <a:lnTo>
                  <a:pt x="929" y="4006"/>
                </a:lnTo>
                <a:lnTo>
                  <a:pt x="758" y="4324"/>
                </a:lnTo>
                <a:lnTo>
                  <a:pt x="611" y="4666"/>
                </a:lnTo>
                <a:lnTo>
                  <a:pt x="465" y="5008"/>
                </a:lnTo>
                <a:lnTo>
                  <a:pt x="342" y="5374"/>
                </a:lnTo>
                <a:lnTo>
                  <a:pt x="245" y="5740"/>
                </a:lnTo>
                <a:lnTo>
                  <a:pt x="147" y="6107"/>
                </a:lnTo>
                <a:lnTo>
                  <a:pt x="98" y="6473"/>
                </a:lnTo>
                <a:lnTo>
                  <a:pt x="49" y="6864"/>
                </a:lnTo>
                <a:lnTo>
                  <a:pt x="1" y="7255"/>
                </a:lnTo>
                <a:lnTo>
                  <a:pt x="1" y="7645"/>
                </a:lnTo>
                <a:lnTo>
                  <a:pt x="1" y="8036"/>
                </a:lnTo>
                <a:lnTo>
                  <a:pt x="49" y="8427"/>
                </a:lnTo>
                <a:lnTo>
                  <a:pt x="98" y="8818"/>
                </a:lnTo>
                <a:lnTo>
                  <a:pt x="147" y="9184"/>
                </a:lnTo>
                <a:lnTo>
                  <a:pt x="245" y="9550"/>
                </a:lnTo>
                <a:lnTo>
                  <a:pt x="342" y="9917"/>
                </a:lnTo>
                <a:lnTo>
                  <a:pt x="465" y="10283"/>
                </a:lnTo>
                <a:lnTo>
                  <a:pt x="611" y="10625"/>
                </a:lnTo>
                <a:lnTo>
                  <a:pt x="758" y="10967"/>
                </a:lnTo>
                <a:lnTo>
                  <a:pt x="929" y="11284"/>
                </a:lnTo>
                <a:lnTo>
                  <a:pt x="1100" y="11602"/>
                </a:lnTo>
                <a:lnTo>
                  <a:pt x="1295" y="11919"/>
                </a:lnTo>
                <a:lnTo>
                  <a:pt x="1515" y="12212"/>
                </a:lnTo>
                <a:lnTo>
                  <a:pt x="1735" y="12506"/>
                </a:lnTo>
                <a:lnTo>
                  <a:pt x="1979" y="12774"/>
                </a:lnTo>
                <a:lnTo>
                  <a:pt x="2247" y="13043"/>
                </a:lnTo>
                <a:lnTo>
                  <a:pt x="2516" y="13311"/>
                </a:lnTo>
                <a:lnTo>
                  <a:pt x="2785" y="13556"/>
                </a:lnTo>
                <a:lnTo>
                  <a:pt x="3078" y="13776"/>
                </a:lnTo>
                <a:lnTo>
                  <a:pt x="3371" y="13995"/>
                </a:lnTo>
                <a:lnTo>
                  <a:pt x="3688" y="14191"/>
                </a:lnTo>
                <a:lnTo>
                  <a:pt x="4006" y="14362"/>
                </a:lnTo>
                <a:lnTo>
                  <a:pt x="4323" y="14533"/>
                </a:lnTo>
                <a:lnTo>
                  <a:pt x="4665" y="14679"/>
                </a:lnTo>
                <a:lnTo>
                  <a:pt x="5007" y="14826"/>
                </a:lnTo>
                <a:lnTo>
                  <a:pt x="5374" y="14948"/>
                </a:lnTo>
                <a:lnTo>
                  <a:pt x="5740" y="15046"/>
                </a:lnTo>
                <a:lnTo>
                  <a:pt x="6106" y="15143"/>
                </a:lnTo>
                <a:lnTo>
                  <a:pt x="6473" y="15192"/>
                </a:lnTo>
                <a:lnTo>
                  <a:pt x="6863" y="15241"/>
                </a:lnTo>
                <a:lnTo>
                  <a:pt x="7254" y="15290"/>
                </a:lnTo>
                <a:lnTo>
                  <a:pt x="8036" y="15290"/>
                </a:lnTo>
                <a:lnTo>
                  <a:pt x="8426" y="15241"/>
                </a:lnTo>
                <a:lnTo>
                  <a:pt x="8817" y="15192"/>
                </a:lnTo>
                <a:lnTo>
                  <a:pt x="9184" y="15143"/>
                </a:lnTo>
                <a:lnTo>
                  <a:pt x="9550" y="15046"/>
                </a:lnTo>
                <a:lnTo>
                  <a:pt x="9916" y="14948"/>
                </a:lnTo>
                <a:lnTo>
                  <a:pt x="10283" y="14826"/>
                </a:lnTo>
                <a:lnTo>
                  <a:pt x="10625" y="14679"/>
                </a:lnTo>
                <a:lnTo>
                  <a:pt x="10966" y="14533"/>
                </a:lnTo>
                <a:lnTo>
                  <a:pt x="11284" y="14362"/>
                </a:lnTo>
                <a:lnTo>
                  <a:pt x="11601" y="14191"/>
                </a:lnTo>
                <a:lnTo>
                  <a:pt x="11919" y="13995"/>
                </a:lnTo>
                <a:lnTo>
                  <a:pt x="12212" y="13776"/>
                </a:lnTo>
                <a:lnTo>
                  <a:pt x="12505" y="13556"/>
                </a:lnTo>
                <a:lnTo>
                  <a:pt x="12774" y="13311"/>
                </a:lnTo>
                <a:lnTo>
                  <a:pt x="13042" y="13043"/>
                </a:lnTo>
                <a:lnTo>
                  <a:pt x="13311" y="12774"/>
                </a:lnTo>
                <a:lnTo>
                  <a:pt x="13555" y="12506"/>
                </a:lnTo>
                <a:lnTo>
                  <a:pt x="13775" y="12212"/>
                </a:lnTo>
                <a:lnTo>
                  <a:pt x="13995" y="11919"/>
                </a:lnTo>
                <a:lnTo>
                  <a:pt x="14190" y="11602"/>
                </a:lnTo>
                <a:lnTo>
                  <a:pt x="14361" y="11284"/>
                </a:lnTo>
                <a:lnTo>
                  <a:pt x="14532" y="10967"/>
                </a:lnTo>
                <a:lnTo>
                  <a:pt x="14679" y="10625"/>
                </a:lnTo>
                <a:lnTo>
                  <a:pt x="14825" y="10283"/>
                </a:lnTo>
                <a:lnTo>
                  <a:pt x="14947" y="9917"/>
                </a:lnTo>
                <a:lnTo>
                  <a:pt x="15045" y="9550"/>
                </a:lnTo>
                <a:lnTo>
                  <a:pt x="15143" y="9184"/>
                </a:lnTo>
                <a:lnTo>
                  <a:pt x="15192" y="8818"/>
                </a:lnTo>
                <a:lnTo>
                  <a:pt x="15241" y="8427"/>
                </a:lnTo>
                <a:lnTo>
                  <a:pt x="15289" y="8036"/>
                </a:lnTo>
                <a:lnTo>
                  <a:pt x="15289" y="7645"/>
                </a:lnTo>
                <a:lnTo>
                  <a:pt x="15289" y="7255"/>
                </a:lnTo>
                <a:lnTo>
                  <a:pt x="15241" y="6864"/>
                </a:lnTo>
                <a:lnTo>
                  <a:pt x="15192" y="6473"/>
                </a:lnTo>
                <a:lnTo>
                  <a:pt x="15143" y="6107"/>
                </a:lnTo>
                <a:lnTo>
                  <a:pt x="15045" y="5740"/>
                </a:lnTo>
                <a:lnTo>
                  <a:pt x="14947" y="5374"/>
                </a:lnTo>
                <a:lnTo>
                  <a:pt x="14825" y="5008"/>
                </a:lnTo>
                <a:lnTo>
                  <a:pt x="14679" y="4666"/>
                </a:lnTo>
                <a:lnTo>
                  <a:pt x="14532" y="4324"/>
                </a:lnTo>
                <a:lnTo>
                  <a:pt x="14361" y="4006"/>
                </a:lnTo>
                <a:lnTo>
                  <a:pt x="14190" y="3689"/>
                </a:lnTo>
                <a:lnTo>
                  <a:pt x="13995" y="3371"/>
                </a:lnTo>
                <a:lnTo>
                  <a:pt x="13775" y="3078"/>
                </a:lnTo>
                <a:lnTo>
                  <a:pt x="13555" y="2785"/>
                </a:lnTo>
                <a:lnTo>
                  <a:pt x="13311" y="2516"/>
                </a:lnTo>
                <a:lnTo>
                  <a:pt x="13042" y="2248"/>
                </a:lnTo>
                <a:lnTo>
                  <a:pt x="12774" y="1979"/>
                </a:lnTo>
                <a:lnTo>
                  <a:pt x="12505" y="1735"/>
                </a:lnTo>
                <a:lnTo>
                  <a:pt x="12212" y="1515"/>
                </a:lnTo>
                <a:lnTo>
                  <a:pt x="11919" y="1295"/>
                </a:lnTo>
                <a:lnTo>
                  <a:pt x="11601" y="1100"/>
                </a:lnTo>
                <a:lnTo>
                  <a:pt x="11284" y="929"/>
                </a:lnTo>
                <a:lnTo>
                  <a:pt x="10966" y="758"/>
                </a:lnTo>
                <a:lnTo>
                  <a:pt x="10625" y="611"/>
                </a:lnTo>
                <a:lnTo>
                  <a:pt x="10283" y="465"/>
                </a:lnTo>
                <a:lnTo>
                  <a:pt x="9916" y="343"/>
                </a:lnTo>
                <a:lnTo>
                  <a:pt x="9550" y="245"/>
                </a:lnTo>
                <a:lnTo>
                  <a:pt x="9184" y="147"/>
                </a:lnTo>
                <a:lnTo>
                  <a:pt x="8817" y="99"/>
                </a:lnTo>
                <a:lnTo>
                  <a:pt x="8426" y="50"/>
                </a:lnTo>
                <a:lnTo>
                  <a:pt x="803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78" name="Google Shape;778;p51"/>
          <p:cNvSpPr/>
          <p:nvPr/>
        </p:nvSpPr>
        <p:spPr>
          <a:xfrm>
            <a:off x="2063406" y="2091681"/>
            <a:ext cx="319561" cy="319561"/>
          </a:xfrm>
          <a:custGeom>
            <a:avLst/>
            <a:gdLst/>
            <a:ahLst/>
            <a:cxnLst/>
            <a:rect l="l" t="t" r="r" b="b"/>
            <a:pathLst>
              <a:path w="15290" h="15290" extrusionOk="0">
                <a:moveTo>
                  <a:pt x="4519" y="6815"/>
                </a:moveTo>
                <a:lnTo>
                  <a:pt x="4690" y="6839"/>
                </a:lnTo>
                <a:lnTo>
                  <a:pt x="4861" y="6888"/>
                </a:lnTo>
                <a:lnTo>
                  <a:pt x="5007" y="6986"/>
                </a:lnTo>
                <a:lnTo>
                  <a:pt x="5154" y="7084"/>
                </a:lnTo>
                <a:lnTo>
                  <a:pt x="5252" y="7230"/>
                </a:lnTo>
                <a:lnTo>
                  <a:pt x="5325" y="7401"/>
                </a:lnTo>
                <a:lnTo>
                  <a:pt x="5374" y="7572"/>
                </a:lnTo>
                <a:lnTo>
                  <a:pt x="5398" y="7767"/>
                </a:lnTo>
                <a:lnTo>
                  <a:pt x="5374" y="7963"/>
                </a:lnTo>
                <a:lnTo>
                  <a:pt x="5325" y="8134"/>
                </a:lnTo>
                <a:lnTo>
                  <a:pt x="5252" y="8305"/>
                </a:lnTo>
                <a:lnTo>
                  <a:pt x="5154" y="8451"/>
                </a:lnTo>
                <a:lnTo>
                  <a:pt x="5007" y="8549"/>
                </a:lnTo>
                <a:lnTo>
                  <a:pt x="4861" y="8647"/>
                </a:lnTo>
                <a:lnTo>
                  <a:pt x="4690" y="8696"/>
                </a:lnTo>
                <a:lnTo>
                  <a:pt x="4519" y="8720"/>
                </a:lnTo>
                <a:lnTo>
                  <a:pt x="4348" y="8696"/>
                </a:lnTo>
                <a:lnTo>
                  <a:pt x="4177" y="8647"/>
                </a:lnTo>
                <a:lnTo>
                  <a:pt x="4030" y="8549"/>
                </a:lnTo>
                <a:lnTo>
                  <a:pt x="3884" y="8451"/>
                </a:lnTo>
                <a:lnTo>
                  <a:pt x="3786" y="8305"/>
                </a:lnTo>
                <a:lnTo>
                  <a:pt x="3713" y="8134"/>
                </a:lnTo>
                <a:lnTo>
                  <a:pt x="3664" y="7963"/>
                </a:lnTo>
                <a:lnTo>
                  <a:pt x="3640" y="7767"/>
                </a:lnTo>
                <a:lnTo>
                  <a:pt x="3664" y="7572"/>
                </a:lnTo>
                <a:lnTo>
                  <a:pt x="3713" y="7401"/>
                </a:lnTo>
                <a:lnTo>
                  <a:pt x="3786" y="7230"/>
                </a:lnTo>
                <a:lnTo>
                  <a:pt x="3884" y="7084"/>
                </a:lnTo>
                <a:lnTo>
                  <a:pt x="4030" y="6986"/>
                </a:lnTo>
                <a:lnTo>
                  <a:pt x="4177" y="6888"/>
                </a:lnTo>
                <a:lnTo>
                  <a:pt x="4348" y="6839"/>
                </a:lnTo>
                <a:lnTo>
                  <a:pt x="4519" y="6815"/>
                </a:lnTo>
                <a:close/>
                <a:moveTo>
                  <a:pt x="10771" y="6815"/>
                </a:moveTo>
                <a:lnTo>
                  <a:pt x="10942" y="6839"/>
                </a:lnTo>
                <a:lnTo>
                  <a:pt x="11113" y="6888"/>
                </a:lnTo>
                <a:lnTo>
                  <a:pt x="11260" y="6986"/>
                </a:lnTo>
                <a:lnTo>
                  <a:pt x="11406" y="7084"/>
                </a:lnTo>
                <a:lnTo>
                  <a:pt x="11504" y="7230"/>
                </a:lnTo>
                <a:lnTo>
                  <a:pt x="11577" y="7401"/>
                </a:lnTo>
                <a:lnTo>
                  <a:pt x="11626" y="7572"/>
                </a:lnTo>
                <a:lnTo>
                  <a:pt x="11650" y="7767"/>
                </a:lnTo>
                <a:lnTo>
                  <a:pt x="11626" y="7963"/>
                </a:lnTo>
                <a:lnTo>
                  <a:pt x="11577" y="8134"/>
                </a:lnTo>
                <a:lnTo>
                  <a:pt x="11504" y="8305"/>
                </a:lnTo>
                <a:lnTo>
                  <a:pt x="11406" y="8451"/>
                </a:lnTo>
                <a:lnTo>
                  <a:pt x="11260" y="8549"/>
                </a:lnTo>
                <a:lnTo>
                  <a:pt x="11113" y="8647"/>
                </a:lnTo>
                <a:lnTo>
                  <a:pt x="10942" y="8696"/>
                </a:lnTo>
                <a:lnTo>
                  <a:pt x="10771" y="8720"/>
                </a:lnTo>
                <a:lnTo>
                  <a:pt x="10600" y="8696"/>
                </a:lnTo>
                <a:lnTo>
                  <a:pt x="10429" y="8647"/>
                </a:lnTo>
                <a:lnTo>
                  <a:pt x="10283" y="8549"/>
                </a:lnTo>
                <a:lnTo>
                  <a:pt x="10136" y="8451"/>
                </a:lnTo>
                <a:lnTo>
                  <a:pt x="10038" y="8305"/>
                </a:lnTo>
                <a:lnTo>
                  <a:pt x="9965" y="8134"/>
                </a:lnTo>
                <a:lnTo>
                  <a:pt x="9916" y="7963"/>
                </a:lnTo>
                <a:lnTo>
                  <a:pt x="9892" y="7767"/>
                </a:lnTo>
                <a:lnTo>
                  <a:pt x="9916" y="7572"/>
                </a:lnTo>
                <a:lnTo>
                  <a:pt x="9965" y="7401"/>
                </a:lnTo>
                <a:lnTo>
                  <a:pt x="10038" y="7230"/>
                </a:lnTo>
                <a:lnTo>
                  <a:pt x="10136" y="7084"/>
                </a:lnTo>
                <a:lnTo>
                  <a:pt x="10283" y="6986"/>
                </a:lnTo>
                <a:lnTo>
                  <a:pt x="10429" y="6888"/>
                </a:lnTo>
                <a:lnTo>
                  <a:pt x="10600" y="6839"/>
                </a:lnTo>
                <a:lnTo>
                  <a:pt x="10771" y="6815"/>
                </a:lnTo>
                <a:close/>
                <a:moveTo>
                  <a:pt x="11699" y="10503"/>
                </a:moveTo>
                <a:lnTo>
                  <a:pt x="11797" y="10527"/>
                </a:lnTo>
                <a:lnTo>
                  <a:pt x="11895" y="10576"/>
                </a:lnTo>
                <a:lnTo>
                  <a:pt x="11968" y="10625"/>
                </a:lnTo>
                <a:lnTo>
                  <a:pt x="12041" y="10674"/>
                </a:lnTo>
                <a:lnTo>
                  <a:pt x="12090" y="10771"/>
                </a:lnTo>
                <a:lnTo>
                  <a:pt x="12114" y="10845"/>
                </a:lnTo>
                <a:lnTo>
                  <a:pt x="12139" y="10942"/>
                </a:lnTo>
                <a:lnTo>
                  <a:pt x="12139" y="11040"/>
                </a:lnTo>
                <a:lnTo>
                  <a:pt x="12114" y="11138"/>
                </a:lnTo>
                <a:lnTo>
                  <a:pt x="12090" y="11236"/>
                </a:lnTo>
                <a:lnTo>
                  <a:pt x="12041" y="11309"/>
                </a:lnTo>
                <a:lnTo>
                  <a:pt x="11968" y="11382"/>
                </a:lnTo>
                <a:lnTo>
                  <a:pt x="11895" y="11431"/>
                </a:lnTo>
                <a:lnTo>
                  <a:pt x="11797" y="11455"/>
                </a:lnTo>
                <a:lnTo>
                  <a:pt x="7792" y="12701"/>
                </a:lnTo>
                <a:lnTo>
                  <a:pt x="7645" y="12725"/>
                </a:lnTo>
                <a:lnTo>
                  <a:pt x="7498" y="12701"/>
                </a:lnTo>
                <a:lnTo>
                  <a:pt x="7352" y="12628"/>
                </a:lnTo>
                <a:lnTo>
                  <a:pt x="7254" y="12530"/>
                </a:lnTo>
                <a:lnTo>
                  <a:pt x="7181" y="12383"/>
                </a:lnTo>
                <a:lnTo>
                  <a:pt x="7157" y="12286"/>
                </a:lnTo>
                <a:lnTo>
                  <a:pt x="7157" y="12188"/>
                </a:lnTo>
                <a:lnTo>
                  <a:pt x="7181" y="12090"/>
                </a:lnTo>
                <a:lnTo>
                  <a:pt x="7205" y="12017"/>
                </a:lnTo>
                <a:lnTo>
                  <a:pt x="7254" y="11919"/>
                </a:lnTo>
                <a:lnTo>
                  <a:pt x="7327" y="11871"/>
                </a:lnTo>
                <a:lnTo>
                  <a:pt x="7401" y="11797"/>
                </a:lnTo>
                <a:lnTo>
                  <a:pt x="7498" y="11773"/>
                </a:lnTo>
                <a:lnTo>
                  <a:pt x="11504" y="10527"/>
                </a:lnTo>
                <a:lnTo>
                  <a:pt x="11602" y="10503"/>
                </a:lnTo>
                <a:close/>
                <a:moveTo>
                  <a:pt x="7254" y="1"/>
                </a:moveTo>
                <a:lnTo>
                  <a:pt x="6863" y="50"/>
                </a:lnTo>
                <a:lnTo>
                  <a:pt x="6473" y="99"/>
                </a:lnTo>
                <a:lnTo>
                  <a:pt x="6106" y="147"/>
                </a:lnTo>
                <a:lnTo>
                  <a:pt x="5740" y="245"/>
                </a:lnTo>
                <a:lnTo>
                  <a:pt x="5374" y="343"/>
                </a:lnTo>
                <a:lnTo>
                  <a:pt x="5007" y="465"/>
                </a:lnTo>
                <a:lnTo>
                  <a:pt x="4665" y="611"/>
                </a:lnTo>
                <a:lnTo>
                  <a:pt x="4323" y="758"/>
                </a:lnTo>
                <a:lnTo>
                  <a:pt x="4006" y="929"/>
                </a:lnTo>
                <a:lnTo>
                  <a:pt x="3688" y="1100"/>
                </a:lnTo>
                <a:lnTo>
                  <a:pt x="3371" y="1295"/>
                </a:lnTo>
                <a:lnTo>
                  <a:pt x="3078" y="1515"/>
                </a:lnTo>
                <a:lnTo>
                  <a:pt x="2785" y="1735"/>
                </a:lnTo>
                <a:lnTo>
                  <a:pt x="2516" y="1979"/>
                </a:lnTo>
                <a:lnTo>
                  <a:pt x="2247" y="2248"/>
                </a:lnTo>
                <a:lnTo>
                  <a:pt x="1979" y="2516"/>
                </a:lnTo>
                <a:lnTo>
                  <a:pt x="1735" y="2785"/>
                </a:lnTo>
                <a:lnTo>
                  <a:pt x="1515" y="3078"/>
                </a:lnTo>
                <a:lnTo>
                  <a:pt x="1295" y="3371"/>
                </a:lnTo>
                <a:lnTo>
                  <a:pt x="1100" y="3689"/>
                </a:lnTo>
                <a:lnTo>
                  <a:pt x="929" y="4006"/>
                </a:lnTo>
                <a:lnTo>
                  <a:pt x="758" y="4324"/>
                </a:lnTo>
                <a:lnTo>
                  <a:pt x="611" y="4666"/>
                </a:lnTo>
                <a:lnTo>
                  <a:pt x="465" y="5008"/>
                </a:lnTo>
                <a:lnTo>
                  <a:pt x="342" y="5374"/>
                </a:lnTo>
                <a:lnTo>
                  <a:pt x="245" y="5740"/>
                </a:lnTo>
                <a:lnTo>
                  <a:pt x="147" y="6107"/>
                </a:lnTo>
                <a:lnTo>
                  <a:pt x="98" y="6473"/>
                </a:lnTo>
                <a:lnTo>
                  <a:pt x="49" y="6864"/>
                </a:lnTo>
                <a:lnTo>
                  <a:pt x="1" y="7255"/>
                </a:lnTo>
                <a:lnTo>
                  <a:pt x="1" y="7645"/>
                </a:lnTo>
                <a:lnTo>
                  <a:pt x="1" y="8036"/>
                </a:lnTo>
                <a:lnTo>
                  <a:pt x="49" y="8427"/>
                </a:lnTo>
                <a:lnTo>
                  <a:pt x="98" y="8818"/>
                </a:lnTo>
                <a:lnTo>
                  <a:pt x="147" y="9184"/>
                </a:lnTo>
                <a:lnTo>
                  <a:pt x="245" y="9550"/>
                </a:lnTo>
                <a:lnTo>
                  <a:pt x="342" y="9917"/>
                </a:lnTo>
                <a:lnTo>
                  <a:pt x="465" y="10283"/>
                </a:lnTo>
                <a:lnTo>
                  <a:pt x="611" y="10625"/>
                </a:lnTo>
                <a:lnTo>
                  <a:pt x="758" y="10967"/>
                </a:lnTo>
                <a:lnTo>
                  <a:pt x="929" y="11284"/>
                </a:lnTo>
                <a:lnTo>
                  <a:pt x="1100" y="11602"/>
                </a:lnTo>
                <a:lnTo>
                  <a:pt x="1295" y="11919"/>
                </a:lnTo>
                <a:lnTo>
                  <a:pt x="1515" y="12212"/>
                </a:lnTo>
                <a:lnTo>
                  <a:pt x="1735" y="12506"/>
                </a:lnTo>
                <a:lnTo>
                  <a:pt x="1979" y="12774"/>
                </a:lnTo>
                <a:lnTo>
                  <a:pt x="2247" y="13043"/>
                </a:lnTo>
                <a:lnTo>
                  <a:pt x="2516" y="13311"/>
                </a:lnTo>
                <a:lnTo>
                  <a:pt x="2785" y="13556"/>
                </a:lnTo>
                <a:lnTo>
                  <a:pt x="3078" y="13776"/>
                </a:lnTo>
                <a:lnTo>
                  <a:pt x="3371" y="13995"/>
                </a:lnTo>
                <a:lnTo>
                  <a:pt x="3688" y="14191"/>
                </a:lnTo>
                <a:lnTo>
                  <a:pt x="4006" y="14362"/>
                </a:lnTo>
                <a:lnTo>
                  <a:pt x="4323" y="14533"/>
                </a:lnTo>
                <a:lnTo>
                  <a:pt x="4665" y="14679"/>
                </a:lnTo>
                <a:lnTo>
                  <a:pt x="5007" y="14826"/>
                </a:lnTo>
                <a:lnTo>
                  <a:pt x="5374" y="14948"/>
                </a:lnTo>
                <a:lnTo>
                  <a:pt x="5740" y="15046"/>
                </a:lnTo>
                <a:lnTo>
                  <a:pt x="6106" y="15143"/>
                </a:lnTo>
                <a:lnTo>
                  <a:pt x="6473" y="15192"/>
                </a:lnTo>
                <a:lnTo>
                  <a:pt x="6863" y="15241"/>
                </a:lnTo>
                <a:lnTo>
                  <a:pt x="7254" y="15290"/>
                </a:lnTo>
                <a:lnTo>
                  <a:pt x="8036" y="15290"/>
                </a:lnTo>
                <a:lnTo>
                  <a:pt x="8427" y="15241"/>
                </a:lnTo>
                <a:lnTo>
                  <a:pt x="8817" y="15192"/>
                </a:lnTo>
                <a:lnTo>
                  <a:pt x="9184" y="15143"/>
                </a:lnTo>
                <a:lnTo>
                  <a:pt x="9550" y="15046"/>
                </a:lnTo>
                <a:lnTo>
                  <a:pt x="9916" y="14948"/>
                </a:lnTo>
                <a:lnTo>
                  <a:pt x="10283" y="14826"/>
                </a:lnTo>
                <a:lnTo>
                  <a:pt x="10625" y="14679"/>
                </a:lnTo>
                <a:lnTo>
                  <a:pt x="10967" y="14533"/>
                </a:lnTo>
                <a:lnTo>
                  <a:pt x="11284" y="14362"/>
                </a:lnTo>
                <a:lnTo>
                  <a:pt x="11602" y="14191"/>
                </a:lnTo>
                <a:lnTo>
                  <a:pt x="11919" y="13995"/>
                </a:lnTo>
                <a:lnTo>
                  <a:pt x="12212" y="13776"/>
                </a:lnTo>
                <a:lnTo>
                  <a:pt x="12505" y="13556"/>
                </a:lnTo>
                <a:lnTo>
                  <a:pt x="12774" y="13311"/>
                </a:lnTo>
                <a:lnTo>
                  <a:pt x="13042" y="13043"/>
                </a:lnTo>
                <a:lnTo>
                  <a:pt x="13311" y="12774"/>
                </a:lnTo>
                <a:lnTo>
                  <a:pt x="13555" y="12506"/>
                </a:lnTo>
                <a:lnTo>
                  <a:pt x="13775" y="12212"/>
                </a:lnTo>
                <a:lnTo>
                  <a:pt x="13995" y="11919"/>
                </a:lnTo>
                <a:lnTo>
                  <a:pt x="14190" y="11602"/>
                </a:lnTo>
                <a:lnTo>
                  <a:pt x="14361" y="11284"/>
                </a:lnTo>
                <a:lnTo>
                  <a:pt x="14532" y="10967"/>
                </a:lnTo>
                <a:lnTo>
                  <a:pt x="14679" y="10625"/>
                </a:lnTo>
                <a:lnTo>
                  <a:pt x="14825" y="10283"/>
                </a:lnTo>
                <a:lnTo>
                  <a:pt x="14947" y="9917"/>
                </a:lnTo>
                <a:lnTo>
                  <a:pt x="15045" y="9550"/>
                </a:lnTo>
                <a:lnTo>
                  <a:pt x="15143" y="9184"/>
                </a:lnTo>
                <a:lnTo>
                  <a:pt x="15192" y="8818"/>
                </a:lnTo>
                <a:lnTo>
                  <a:pt x="15241" y="8427"/>
                </a:lnTo>
                <a:lnTo>
                  <a:pt x="15289" y="8036"/>
                </a:lnTo>
                <a:lnTo>
                  <a:pt x="15289" y="7645"/>
                </a:lnTo>
                <a:lnTo>
                  <a:pt x="15289" y="7255"/>
                </a:lnTo>
                <a:lnTo>
                  <a:pt x="15241" y="6864"/>
                </a:lnTo>
                <a:lnTo>
                  <a:pt x="15192" y="6473"/>
                </a:lnTo>
                <a:lnTo>
                  <a:pt x="15143" y="6107"/>
                </a:lnTo>
                <a:lnTo>
                  <a:pt x="15045" y="5740"/>
                </a:lnTo>
                <a:lnTo>
                  <a:pt x="14947" y="5374"/>
                </a:lnTo>
                <a:lnTo>
                  <a:pt x="14825" y="5008"/>
                </a:lnTo>
                <a:lnTo>
                  <a:pt x="14679" y="4666"/>
                </a:lnTo>
                <a:lnTo>
                  <a:pt x="14532" y="4324"/>
                </a:lnTo>
                <a:lnTo>
                  <a:pt x="14361" y="4006"/>
                </a:lnTo>
                <a:lnTo>
                  <a:pt x="14190" y="3689"/>
                </a:lnTo>
                <a:lnTo>
                  <a:pt x="13995" y="3371"/>
                </a:lnTo>
                <a:lnTo>
                  <a:pt x="13775" y="3078"/>
                </a:lnTo>
                <a:lnTo>
                  <a:pt x="13555" y="2785"/>
                </a:lnTo>
                <a:lnTo>
                  <a:pt x="13311" y="2516"/>
                </a:lnTo>
                <a:lnTo>
                  <a:pt x="13042" y="2248"/>
                </a:lnTo>
                <a:lnTo>
                  <a:pt x="12774" y="1979"/>
                </a:lnTo>
                <a:lnTo>
                  <a:pt x="12505" y="1735"/>
                </a:lnTo>
                <a:lnTo>
                  <a:pt x="12212" y="1515"/>
                </a:lnTo>
                <a:lnTo>
                  <a:pt x="11919" y="1295"/>
                </a:lnTo>
                <a:lnTo>
                  <a:pt x="11602" y="1100"/>
                </a:lnTo>
                <a:lnTo>
                  <a:pt x="11284" y="929"/>
                </a:lnTo>
                <a:lnTo>
                  <a:pt x="10967" y="758"/>
                </a:lnTo>
                <a:lnTo>
                  <a:pt x="10625" y="611"/>
                </a:lnTo>
                <a:lnTo>
                  <a:pt x="10283" y="465"/>
                </a:lnTo>
                <a:lnTo>
                  <a:pt x="9916" y="343"/>
                </a:lnTo>
                <a:lnTo>
                  <a:pt x="9550" y="245"/>
                </a:lnTo>
                <a:lnTo>
                  <a:pt x="9184" y="147"/>
                </a:lnTo>
                <a:lnTo>
                  <a:pt x="8817" y="99"/>
                </a:lnTo>
                <a:lnTo>
                  <a:pt x="8427" y="50"/>
                </a:lnTo>
                <a:lnTo>
                  <a:pt x="803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779" name="Google Shape;779;p51"/>
          <p:cNvGrpSpPr/>
          <p:nvPr/>
        </p:nvGrpSpPr>
        <p:grpSpPr>
          <a:xfrm>
            <a:off x="2701378" y="2036492"/>
            <a:ext cx="170502" cy="425733"/>
            <a:chOff x="3386850" y="2264625"/>
            <a:chExt cx="203950" cy="509250"/>
          </a:xfrm>
        </p:grpSpPr>
        <p:sp>
          <p:nvSpPr>
            <p:cNvPr id="780" name="Google Shape;780;p51"/>
            <p:cNvSpPr/>
            <p:nvPr/>
          </p:nvSpPr>
          <p:spPr>
            <a:xfrm>
              <a:off x="3386850" y="2370850"/>
              <a:ext cx="203950" cy="403025"/>
            </a:xfrm>
            <a:custGeom>
              <a:avLst/>
              <a:gdLst/>
              <a:ahLst/>
              <a:cxnLst/>
              <a:rect l="l" t="t" r="r" b="b"/>
              <a:pathLst>
                <a:path w="8158" h="16121" extrusionOk="0">
                  <a:moveTo>
                    <a:pt x="3249" y="1"/>
                  </a:moveTo>
                  <a:lnTo>
                    <a:pt x="3004" y="50"/>
                  </a:lnTo>
                  <a:lnTo>
                    <a:pt x="2785" y="99"/>
                  </a:lnTo>
                  <a:lnTo>
                    <a:pt x="2565" y="172"/>
                  </a:lnTo>
                  <a:lnTo>
                    <a:pt x="2369" y="269"/>
                  </a:lnTo>
                  <a:lnTo>
                    <a:pt x="2174" y="367"/>
                  </a:lnTo>
                  <a:lnTo>
                    <a:pt x="1979" y="465"/>
                  </a:lnTo>
                  <a:lnTo>
                    <a:pt x="1808" y="587"/>
                  </a:lnTo>
                  <a:lnTo>
                    <a:pt x="1637" y="734"/>
                  </a:lnTo>
                  <a:lnTo>
                    <a:pt x="1490" y="880"/>
                  </a:lnTo>
                  <a:lnTo>
                    <a:pt x="1344" y="1027"/>
                  </a:lnTo>
                  <a:lnTo>
                    <a:pt x="1075" y="1369"/>
                  </a:lnTo>
                  <a:lnTo>
                    <a:pt x="855" y="1784"/>
                  </a:lnTo>
                  <a:lnTo>
                    <a:pt x="660" y="2199"/>
                  </a:lnTo>
                  <a:lnTo>
                    <a:pt x="489" y="2687"/>
                  </a:lnTo>
                  <a:lnTo>
                    <a:pt x="342" y="3176"/>
                  </a:lnTo>
                  <a:lnTo>
                    <a:pt x="245" y="3738"/>
                  </a:lnTo>
                  <a:lnTo>
                    <a:pt x="147" y="4299"/>
                  </a:lnTo>
                  <a:lnTo>
                    <a:pt x="74" y="4910"/>
                  </a:lnTo>
                  <a:lnTo>
                    <a:pt x="49" y="5545"/>
                  </a:lnTo>
                  <a:lnTo>
                    <a:pt x="25" y="6204"/>
                  </a:lnTo>
                  <a:lnTo>
                    <a:pt x="0" y="6888"/>
                  </a:lnTo>
                  <a:lnTo>
                    <a:pt x="25" y="7035"/>
                  </a:lnTo>
                  <a:lnTo>
                    <a:pt x="49" y="7181"/>
                  </a:lnTo>
                  <a:lnTo>
                    <a:pt x="98" y="7328"/>
                  </a:lnTo>
                  <a:lnTo>
                    <a:pt x="171" y="7425"/>
                  </a:lnTo>
                  <a:lnTo>
                    <a:pt x="269" y="7523"/>
                  </a:lnTo>
                  <a:lnTo>
                    <a:pt x="391" y="7596"/>
                  </a:lnTo>
                  <a:lnTo>
                    <a:pt x="513" y="7645"/>
                  </a:lnTo>
                  <a:lnTo>
                    <a:pt x="660" y="7670"/>
                  </a:lnTo>
                  <a:lnTo>
                    <a:pt x="806" y="7645"/>
                  </a:lnTo>
                  <a:lnTo>
                    <a:pt x="928" y="7596"/>
                  </a:lnTo>
                  <a:lnTo>
                    <a:pt x="1051" y="7523"/>
                  </a:lnTo>
                  <a:lnTo>
                    <a:pt x="1148" y="7425"/>
                  </a:lnTo>
                  <a:lnTo>
                    <a:pt x="1222" y="7328"/>
                  </a:lnTo>
                  <a:lnTo>
                    <a:pt x="1270" y="7181"/>
                  </a:lnTo>
                  <a:lnTo>
                    <a:pt x="1295" y="7035"/>
                  </a:lnTo>
                  <a:lnTo>
                    <a:pt x="1319" y="6888"/>
                  </a:lnTo>
                  <a:lnTo>
                    <a:pt x="1344" y="6278"/>
                  </a:lnTo>
                  <a:lnTo>
                    <a:pt x="1417" y="5569"/>
                  </a:lnTo>
                  <a:lnTo>
                    <a:pt x="1515" y="4861"/>
                  </a:lnTo>
                  <a:lnTo>
                    <a:pt x="1637" y="4153"/>
                  </a:lnTo>
                  <a:lnTo>
                    <a:pt x="1759" y="3542"/>
                  </a:lnTo>
                  <a:lnTo>
                    <a:pt x="1881" y="3029"/>
                  </a:lnTo>
                  <a:lnTo>
                    <a:pt x="2003" y="2687"/>
                  </a:lnTo>
                  <a:lnTo>
                    <a:pt x="2052" y="2614"/>
                  </a:lnTo>
                  <a:lnTo>
                    <a:pt x="2101" y="2590"/>
                  </a:lnTo>
                  <a:lnTo>
                    <a:pt x="2101" y="2639"/>
                  </a:lnTo>
                  <a:lnTo>
                    <a:pt x="2125" y="2736"/>
                  </a:lnTo>
                  <a:lnTo>
                    <a:pt x="2125" y="3151"/>
                  </a:lnTo>
                  <a:lnTo>
                    <a:pt x="2076" y="4568"/>
                  </a:lnTo>
                  <a:lnTo>
                    <a:pt x="1954" y="6595"/>
                  </a:lnTo>
                  <a:lnTo>
                    <a:pt x="1832" y="8866"/>
                  </a:lnTo>
                  <a:lnTo>
                    <a:pt x="1539" y="13165"/>
                  </a:lnTo>
                  <a:lnTo>
                    <a:pt x="1392" y="15119"/>
                  </a:lnTo>
                  <a:lnTo>
                    <a:pt x="1392" y="15290"/>
                  </a:lnTo>
                  <a:lnTo>
                    <a:pt x="1417" y="15461"/>
                  </a:lnTo>
                  <a:lnTo>
                    <a:pt x="1466" y="15607"/>
                  </a:lnTo>
                  <a:lnTo>
                    <a:pt x="1563" y="15754"/>
                  </a:lnTo>
                  <a:lnTo>
                    <a:pt x="1661" y="15900"/>
                  </a:lnTo>
                  <a:lnTo>
                    <a:pt x="1783" y="15998"/>
                  </a:lnTo>
                  <a:lnTo>
                    <a:pt x="1930" y="16071"/>
                  </a:lnTo>
                  <a:lnTo>
                    <a:pt x="2101" y="16120"/>
                  </a:lnTo>
                  <a:lnTo>
                    <a:pt x="2394" y="16120"/>
                  </a:lnTo>
                  <a:lnTo>
                    <a:pt x="2516" y="16071"/>
                  </a:lnTo>
                  <a:lnTo>
                    <a:pt x="2662" y="15998"/>
                  </a:lnTo>
                  <a:lnTo>
                    <a:pt x="2785" y="15925"/>
                  </a:lnTo>
                  <a:lnTo>
                    <a:pt x="2882" y="15803"/>
                  </a:lnTo>
                  <a:lnTo>
                    <a:pt x="2956" y="15680"/>
                  </a:lnTo>
                  <a:lnTo>
                    <a:pt x="3029" y="15534"/>
                  </a:lnTo>
                  <a:lnTo>
                    <a:pt x="3053" y="15387"/>
                  </a:lnTo>
                  <a:lnTo>
                    <a:pt x="3713" y="8549"/>
                  </a:lnTo>
                  <a:lnTo>
                    <a:pt x="3737" y="8476"/>
                  </a:lnTo>
                  <a:lnTo>
                    <a:pt x="3786" y="8354"/>
                  </a:lnTo>
                  <a:lnTo>
                    <a:pt x="3835" y="8305"/>
                  </a:lnTo>
                  <a:lnTo>
                    <a:pt x="3884" y="8231"/>
                  </a:lnTo>
                  <a:lnTo>
                    <a:pt x="3981" y="8207"/>
                  </a:lnTo>
                  <a:lnTo>
                    <a:pt x="4079" y="8183"/>
                  </a:lnTo>
                  <a:lnTo>
                    <a:pt x="4177" y="8207"/>
                  </a:lnTo>
                  <a:lnTo>
                    <a:pt x="4274" y="8231"/>
                  </a:lnTo>
                  <a:lnTo>
                    <a:pt x="4323" y="8305"/>
                  </a:lnTo>
                  <a:lnTo>
                    <a:pt x="4372" y="8354"/>
                  </a:lnTo>
                  <a:lnTo>
                    <a:pt x="4421" y="8476"/>
                  </a:lnTo>
                  <a:lnTo>
                    <a:pt x="4445" y="8549"/>
                  </a:lnTo>
                  <a:lnTo>
                    <a:pt x="5105" y="15387"/>
                  </a:lnTo>
                  <a:lnTo>
                    <a:pt x="5129" y="15534"/>
                  </a:lnTo>
                  <a:lnTo>
                    <a:pt x="5202" y="15680"/>
                  </a:lnTo>
                  <a:lnTo>
                    <a:pt x="5276" y="15803"/>
                  </a:lnTo>
                  <a:lnTo>
                    <a:pt x="5373" y="15925"/>
                  </a:lnTo>
                  <a:lnTo>
                    <a:pt x="5496" y="15998"/>
                  </a:lnTo>
                  <a:lnTo>
                    <a:pt x="5642" y="16071"/>
                  </a:lnTo>
                  <a:lnTo>
                    <a:pt x="5764" y="16120"/>
                  </a:lnTo>
                  <a:lnTo>
                    <a:pt x="6057" y="16120"/>
                  </a:lnTo>
                  <a:lnTo>
                    <a:pt x="6228" y="16071"/>
                  </a:lnTo>
                  <a:lnTo>
                    <a:pt x="6375" y="15998"/>
                  </a:lnTo>
                  <a:lnTo>
                    <a:pt x="6497" y="15900"/>
                  </a:lnTo>
                  <a:lnTo>
                    <a:pt x="6595" y="15754"/>
                  </a:lnTo>
                  <a:lnTo>
                    <a:pt x="6692" y="15607"/>
                  </a:lnTo>
                  <a:lnTo>
                    <a:pt x="6741" y="15461"/>
                  </a:lnTo>
                  <a:lnTo>
                    <a:pt x="6766" y="15290"/>
                  </a:lnTo>
                  <a:lnTo>
                    <a:pt x="6766" y="15119"/>
                  </a:lnTo>
                  <a:lnTo>
                    <a:pt x="6619" y="13165"/>
                  </a:lnTo>
                  <a:lnTo>
                    <a:pt x="6350" y="8915"/>
                  </a:lnTo>
                  <a:lnTo>
                    <a:pt x="6204" y="6619"/>
                  </a:lnTo>
                  <a:lnTo>
                    <a:pt x="6106" y="4617"/>
                  </a:lnTo>
                  <a:lnTo>
                    <a:pt x="6057" y="3176"/>
                  </a:lnTo>
                  <a:lnTo>
                    <a:pt x="6057" y="2761"/>
                  </a:lnTo>
                  <a:lnTo>
                    <a:pt x="6057" y="2590"/>
                  </a:lnTo>
                  <a:lnTo>
                    <a:pt x="6106" y="2590"/>
                  </a:lnTo>
                  <a:lnTo>
                    <a:pt x="6155" y="2687"/>
                  </a:lnTo>
                  <a:lnTo>
                    <a:pt x="6253" y="3005"/>
                  </a:lnTo>
                  <a:lnTo>
                    <a:pt x="6399" y="3493"/>
                  </a:lnTo>
                  <a:lnTo>
                    <a:pt x="6521" y="4128"/>
                  </a:lnTo>
                  <a:lnTo>
                    <a:pt x="6643" y="4837"/>
                  </a:lnTo>
                  <a:lnTo>
                    <a:pt x="6741" y="5569"/>
                  </a:lnTo>
                  <a:lnTo>
                    <a:pt x="6814" y="6278"/>
                  </a:lnTo>
                  <a:lnTo>
                    <a:pt x="6839" y="6888"/>
                  </a:lnTo>
                  <a:lnTo>
                    <a:pt x="6863" y="7035"/>
                  </a:lnTo>
                  <a:lnTo>
                    <a:pt x="6888" y="7181"/>
                  </a:lnTo>
                  <a:lnTo>
                    <a:pt x="6936" y="7328"/>
                  </a:lnTo>
                  <a:lnTo>
                    <a:pt x="7010" y="7425"/>
                  </a:lnTo>
                  <a:lnTo>
                    <a:pt x="7107" y="7523"/>
                  </a:lnTo>
                  <a:lnTo>
                    <a:pt x="7230" y="7596"/>
                  </a:lnTo>
                  <a:lnTo>
                    <a:pt x="7352" y="7645"/>
                  </a:lnTo>
                  <a:lnTo>
                    <a:pt x="7498" y="7670"/>
                  </a:lnTo>
                  <a:lnTo>
                    <a:pt x="7645" y="7645"/>
                  </a:lnTo>
                  <a:lnTo>
                    <a:pt x="7767" y="7596"/>
                  </a:lnTo>
                  <a:lnTo>
                    <a:pt x="7889" y="7523"/>
                  </a:lnTo>
                  <a:lnTo>
                    <a:pt x="7987" y="7425"/>
                  </a:lnTo>
                  <a:lnTo>
                    <a:pt x="8060" y="7328"/>
                  </a:lnTo>
                  <a:lnTo>
                    <a:pt x="8109" y="7181"/>
                  </a:lnTo>
                  <a:lnTo>
                    <a:pt x="8133" y="7035"/>
                  </a:lnTo>
                  <a:lnTo>
                    <a:pt x="8158" y="6888"/>
                  </a:lnTo>
                  <a:lnTo>
                    <a:pt x="8133" y="5520"/>
                  </a:lnTo>
                  <a:lnTo>
                    <a:pt x="8109" y="4885"/>
                  </a:lnTo>
                  <a:lnTo>
                    <a:pt x="8060" y="4299"/>
                  </a:lnTo>
                  <a:lnTo>
                    <a:pt x="7987" y="3713"/>
                  </a:lnTo>
                  <a:lnTo>
                    <a:pt x="7889" y="3176"/>
                  </a:lnTo>
                  <a:lnTo>
                    <a:pt x="7767" y="2663"/>
                  </a:lnTo>
                  <a:lnTo>
                    <a:pt x="7620" y="2174"/>
                  </a:lnTo>
                  <a:lnTo>
                    <a:pt x="7425" y="1759"/>
                  </a:lnTo>
                  <a:lnTo>
                    <a:pt x="7205" y="1369"/>
                  </a:lnTo>
                  <a:lnTo>
                    <a:pt x="7083" y="1173"/>
                  </a:lnTo>
                  <a:lnTo>
                    <a:pt x="6936" y="1002"/>
                  </a:lnTo>
                  <a:lnTo>
                    <a:pt x="6790" y="856"/>
                  </a:lnTo>
                  <a:lnTo>
                    <a:pt x="6643" y="709"/>
                  </a:lnTo>
                  <a:lnTo>
                    <a:pt x="6472" y="563"/>
                  </a:lnTo>
                  <a:lnTo>
                    <a:pt x="6277" y="440"/>
                  </a:lnTo>
                  <a:lnTo>
                    <a:pt x="6082" y="343"/>
                  </a:lnTo>
                  <a:lnTo>
                    <a:pt x="5886" y="245"/>
                  </a:lnTo>
                  <a:lnTo>
                    <a:pt x="5666" y="172"/>
                  </a:lnTo>
                  <a:lnTo>
                    <a:pt x="5422" y="99"/>
                  </a:lnTo>
                  <a:lnTo>
                    <a:pt x="5178" y="50"/>
                  </a:lnTo>
                  <a:lnTo>
                    <a:pt x="4909" y="1"/>
                  </a:lnTo>
                  <a:lnTo>
                    <a:pt x="4714" y="74"/>
                  </a:lnTo>
                  <a:lnTo>
                    <a:pt x="4519" y="147"/>
                  </a:lnTo>
                  <a:lnTo>
                    <a:pt x="4299" y="196"/>
                  </a:lnTo>
                  <a:lnTo>
                    <a:pt x="3859" y="196"/>
                  </a:lnTo>
                  <a:lnTo>
                    <a:pt x="3664" y="147"/>
                  </a:lnTo>
                  <a:lnTo>
                    <a:pt x="3444" y="99"/>
                  </a:lnTo>
                  <a:lnTo>
                    <a:pt x="324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81" name="Google Shape;781;p51"/>
            <p:cNvSpPr/>
            <p:nvPr/>
          </p:nvSpPr>
          <p:spPr>
            <a:xfrm>
              <a:off x="3446075" y="2264625"/>
              <a:ext cx="85500" cy="94050"/>
            </a:xfrm>
            <a:custGeom>
              <a:avLst/>
              <a:gdLst/>
              <a:ahLst/>
              <a:cxnLst/>
              <a:rect l="l" t="t" r="r" b="b"/>
              <a:pathLst>
                <a:path w="3420" h="3762" extrusionOk="0">
                  <a:moveTo>
                    <a:pt x="1539" y="0"/>
                  </a:moveTo>
                  <a:lnTo>
                    <a:pt x="1368" y="25"/>
                  </a:lnTo>
                  <a:lnTo>
                    <a:pt x="1197" y="49"/>
                  </a:lnTo>
                  <a:lnTo>
                    <a:pt x="1051" y="122"/>
                  </a:lnTo>
                  <a:lnTo>
                    <a:pt x="904" y="171"/>
                  </a:lnTo>
                  <a:lnTo>
                    <a:pt x="757" y="269"/>
                  </a:lnTo>
                  <a:lnTo>
                    <a:pt x="611" y="342"/>
                  </a:lnTo>
                  <a:lnTo>
                    <a:pt x="489" y="464"/>
                  </a:lnTo>
                  <a:lnTo>
                    <a:pt x="391" y="586"/>
                  </a:lnTo>
                  <a:lnTo>
                    <a:pt x="293" y="708"/>
                  </a:lnTo>
                  <a:lnTo>
                    <a:pt x="196" y="855"/>
                  </a:lnTo>
                  <a:lnTo>
                    <a:pt x="122" y="1002"/>
                  </a:lnTo>
                  <a:lnTo>
                    <a:pt x="74" y="1148"/>
                  </a:lnTo>
                  <a:lnTo>
                    <a:pt x="25" y="1319"/>
                  </a:lnTo>
                  <a:lnTo>
                    <a:pt x="0" y="1514"/>
                  </a:lnTo>
                  <a:lnTo>
                    <a:pt x="0" y="1710"/>
                  </a:lnTo>
                  <a:lnTo>
                    <a:pt x="0" y="1905"/>
                  </a:lnTo>
                  <a:lnTo>
                    <a:pt x="25" y="2101"/>
                  </a:lnTo>
                  <a:lnTo>
                    <a:pt x="74" y="2272"/>
                  </a:lnTo>
                  <a:lnTo>
                    <a:pt x="122" y="2467"/>
                  </a:lnTo>
                  <a:lnTo>
                    <a:pt x="196" y="2638"/>
                  </a:lnTo>
                  <a:lnTo>
                    <a:pt x="293" y="2809"/>
                  </a:lnTo>
                  <a:lnTo>
                    <a:pt x="391" y="2980"/>
                  </a:lnTo>
                  <a:lnTo>
                    <a:pt x="489" y="3126"/>
                  </a:lnTo>
                  <a:lnTo>
                    <a:pt x="611" y="3273"/>
                  </a:lnTo>
                  <a:lnTo>
                    <a:pt x="757" y="3395"/>
                  </a:lnTo>
                  <a:lnTo>
                    <a:pt x="904" y="3493"/>
                  </a:lnTo>
                  <a:lnTo>
                    <a:pt x="1051" y="3590"/>
                  </a:lnTo>
                  <a:lnTo>
                    <a:pt x="1197" y="3664"/>
                  </a:lnTo>
                  <a:lnTo>
                    <a:pt x="1368" y="3713"/>
                  </a:lnTo>
                  <a:lnTo>
                    <a:pt x="1539" y="3761"/>
                  </a:lnTo>
                  <a:lnTo>
                    <a:pt x="1881" y="3761"/>
                  </a:lnTo>
                  <a:lnTo>
                    <a:pt x="2052" y="3713"/>
                  </a:lnTo>
                  <a:lnTo>
                    <a:pt x="2223" y="3664"/>
                  </a:lnTo>
                  <a:lnTo>
                    <a:pt x="2369" y="3590"/>
                  </a:lnTo>
                  <a:lnTo>
                    <a:pt x="2516" y="3493"/>
                  </a:lnTo>
                  <a:lnTo>
                    <a:pt x="2662" y="3395"/>
                  </a:lnTo>
                  <a:lnTo>
                    <a:pt x="2809" y="3273"/>
                  </a:lnTo>
                  <a:lnTo>
                    <a:pt x="2931" y="3126"/>
                  </a:lnTo>
                  <a:lnTo>
                    <a:pt x="3029" y="2980"/>
                  </a:lnTo>
                  <a:lnTo>
                    <a:pt x="3127" y="2809"/>
                  </a:lnTo>
                  <a:lnTo>
                    <a:pt x="3224" y="2638"/>
                  </a:lnTo>
                  <a:lnTo>
                    <a:pt x="3297" y="2467"/>
                  </a:lnTo>
                  <a:lnTo>
                    <a:pt x="3346" y="2272"/>
                  </a:lnTo>
                  <a:lnTo>
                    <a:pt x="3395" y="2101"/>
                  </a:lnTo>
                  <a:lnTo>
                    <a:pt x="3420" y="1905"/>
                  </a:lnTo>
                  <a:lnTo>
                    <a:pt x="3420" y="1710"/>
                  </a:lnTo>
                  <a:lnTo>
                    <a:pt x="3420" y="1514"/>
                  </a:lnTo>
                  <a:lnTo>
                    <a:pt x="3395" y="1319"/>
                  </a:lnTo>
                  <a:lnTo>
                    <a:pt x="3346" y="1148"/>
                  </a:lnTo>
                  <a:lnTo>
                    <a:pt x="3297" y="1002"/>
                  </a:lnTo>
                  <a:lnTo>
                    <a:pt x="3224" y="855"/>
                  </a:lnTo>
                  <a:lnTo>
                    <a:pt x="3127" y="708"/>
                  </a:lnTo>
                  <a:lnTo>
                    <a:pt x="3029" y="586"/>
                  </a:lnTo>
                  <a:lnTo>
                    <a:pt x="2931" y="464"/>
                  </a:lnTo>
                  <a:lnTo>
                    <a:pt x="2809" y="342"/>
                  </a:lnTo>
                  <a:lnTo>
                    <a:pt x="2662" y="269"/>
                  </a:lnTo>
                  <a:lnTo>
                    <a:pt x="2516" y="171"/>
                  </a:lnTo>
                  <a:lnTo>
                    <a:pt x="2369" y="122"/>
                  </a:lnTo>
                  <a:lnTo>
                    <a:pt x="2223" y="49"/>
                  </a:lnTo>
                  <a:lnTo>
                    <a:pt x="2052" y="25"/>
                  </a:lnTo>
                  <a:lnTo>
                    <a:pt x="188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82" name="Google Shape;782;p51"/>
          <p:cNvGrpSpPr/>
          <p:nvPr/>
        </p:nvGrpSpPr>
        <p:grpSpPr>
          <a:xfrm>
            <a:off x="3843751" y="2090602"/>
            <a:ext cx="139863" cy="317513"/>
            <a:chOff x="4753325" y="2329350"/>
            <a:chExt cx="167300" cy="379800"/>
          </a:xfrm>
        </p:grpSpPr>
        <p:sp>
          <p:nvSpPr>
            <p:cNvPr id="783" name="Google Shape;783;p51"/>
            <p:cNvSpPr/>
            <p:nvPr/>
          </p:nvSpPr>
          <p:spPr>
            <a:xfrm>
              <a:off x="4753325" y="2424600"/>
              <a:ext cx="167300" cy="284550"/>
            </a:xfrm>
            <a:custGeom>
              <a:avLst/>
              <a:gdLst/>
              <a:ahLst/>
              <a:cxnLst/>
              <a:rect l="l" t="t" r="r" b="b"/>
              <a:pathLst>
                <a:path w="6692" h="11382" extrusionOk="0">
                  <a:moveTo>
                    <a:pt x="4030" y="0"/>
                  </a:moveTo>
                  <a:lnTo>
                    <a:pt x="3883" y="73"/>
                  </a:lnTo>
                  <a:lnTo>
                    <a:pt x="3712" y="122"/>
                  </a:lnTo>
                  <a:lnTo>
                    <a:pt x="3517" y="171"/>
                  </a:lnTo>
                  <a:lnTo>
                    <a:pt x="3175" y="171"/>
                  </a:lnTo>
                  <a:lnTo>
                    <a:pt x="3004" y="147"/>
                  </a:lnTo>
                  <a:lnTo>
                    <a:pt x="2833" y="73"/>
                  </a:lnTo>
                  <a:lnTo>
                    <a:pt x="2662" y="24"/>
                  </a:lnTo>
                  <a:lnTo>
                    <a:pt x="2418" y="24"/>
                  </a:lnTo>
                  <a:lnTo>
                    <a:pt x="2174" y="98"/>
                  </a:lnTo>
                  <a:lnTo>
                    <a:pt x="1954" y="171"/>
                  </a:lnTo>
                  <a:lnTo>
                    <a:pt x="1710" y="318"/>
                  </a:lnTo>
                  <a:lnTo>
                    <a:pt x="1490" y="489"/>
                  </a:lnTo>
                  <a:lnTo>
                    <a:pt x="1246" y="684"/>
                  </a:lnTo>
                  <a:lnTo>
                    <a:pt x="1050" y="928"/>
                  </a:lnTo>
                  <a:lnTo>
                    <a:pt x="855" y="1197"/>
                  </a:lnTo>
                  <a:lnTo>
                    <a:pt x="660" y="1514"/>
                  </a:lnTo>
                  <a:lnTo>
                    <a:pt x="513" y="1856"/>
                  </a:lnTo>
                  <a:lnTo>
                    <a:pt x="366" y="2223"/>
                  </a:lnTo>
                  <a:lnTo>
                    <a:pt x="244" y="2638"/>
                  </a:lnTo>
                  <a:lnTo>
                    <a:pt x="122" y="3102"/>
                  </a:lnTo>
                  <a:lnTo>
                    <a:pt x="49" y="3590"/>
                  </a:lnTo>
                  <a:lnTo>
                    <a:pt x="0" y="4103"/>
                  </a:lnTo>
                  <a:lnTo>
                    <a:pt x="0" y="4665"/>
                  </a:lnTo>
                  <a:lnTo>
                    <a:pt x="0" y="4787"/>
                  </a:lnTo>
                  <a:lnTo>
                    <a:pt x="25" y="4909"/>
                  </a:lnTo>
                  <a:lnTo>
                    <a:pt x="73" y="5007"/>
                  </a:lnTo>
                  <a:lnTo>
                    <a:pt x="147" y="5104"/>
                  </a:lnTo>
                  <a:lnTo>
                    <a:pt x="220" y="5178"/>
                  </a:lnTo>
                  <a:lnTo>
                    <a:pt x="318" y="5251"/>
                  </a:lnTo>
                  <a:lnTo>
                    <a:pt x="415" y="5275"/>
                  </a:lnTo>
                  <a:lnTo>
                    <a:pt x="537" y="5300"/>
                  </a:lnTo>
                  <a:lnTo>
                    <a:pt x="660" y="5275"/>
                  </a:lnTo>
                  <a:lnTo>
                    <a:pt x="757" y="5251"/>
                  </a:lnTo>
                  <a:lnTo>
                    <a:pt x="855" y="5178"/>
                  </a:lnTo>
                  <a:lnTo>
                    <a:pt x="928" y="5104"/>
                  </a:lnTo>
                  <a:lnTo>
                    <a:pt x="1001" y="5007"/>
                  </a:lnTo>
                  <a:lnTo>
                    <a:pt x="1026" y="4909"/>
                  </a:lnTo>
                  <a:lnTo>
                    <a:pt x="1050" y="4787"/>
                  </a:lnTo>
                  <a:lnTo>
                    <a:pt x="1075" y="4665"/>
                  </a:lnTo>
                  <a:lnTo>
                    <a:pt x="1099" y="4201"/>
                  </a:lnTo>
                  <a:lnTo>
                    <a:pt x="1148" y="3737"/>
                  </a:lnTo>
                  <a:lnTo>
                    <a:pt x="1221" y="3322"/>
                  </a:lnTo>
                  <a:lnTo>
                    <a:pt x="1319" y="2931"/>
                  </a:lnTo>
                  <a:lnTo>
                    <a:pt x="1441" y="2589"/>
                  </a:lnTo>
                  <a:lnTo>
                    <a:pt x="1539" y="2345"/>
                  </a:lnTo>
                  <a:lnTo>
                    <a:pt x="1636" y="2174"/>
                  </a:lnTo>
                  <a:lnTo>
                    <a:pt x="1685" y="2149"/>
                  </a:lnTo>
                  <a:lnTo>
                    <a:pt x="1710" y="2149"/>
                  </a:lnTo>
                  <a:lnTo>
                    <a:pt x="1734" y="2247"/>
                  </a:lnTo>
                  <a:lnTo>
                    <a:pt x="1734" y="2516"/>
                  </a:lnTo>
                  <a:lnTo>
                    <a:pt x="1685" y="3493"/>
                  </a:lnTo>
                  <a:lnTo>
                    <a:pt x="1612" y="4836"/>
                  </a:lnTo>
                  <a:lnTo>
                    <a:pt x="1490" y="6374"/>
                  </a:lnTo>
                  <a:lnTo>
                    <a:pt x="1246" y="9256"/>
                  </a:lnTo>
                  <a:lnTo>
                    <a:pt x="1148" y="10551"/>
                  </a:lnTo>
                  <a:lnTo>
                    <a:pt x="1148" y="10697"/>
                  </a:lnTo>
                  <a:lnTo>
                    <a:pt x="1148" y="10844"/>
                  </a:lnTo>
                  <a:lnTo>
                    <a:pt x="1197" y="10966"/>
                  </a:lnTo>
                  <a:lnTo>
                    <a:pt x="1270" y="11088"/>
                  </a:lnTo>
                  <a:lnTo>
                    <a:pt x="1343" y="11186"/>
                  </a:lnTo>
                  <a:lnTo>
                    <a:pt x="1465" y="11284"/>
                  </a:lnTo>
                  <a:lnTo>
                    <a:pt x="1588" y="11357"/>
                  </a:lnTo>
                  <a:lnTo>
                    <a:pt x="1710" y="11381"/>
                  </a:lnTo>
                  <a:lnTo>
                    <a:pt x="1954" y="11381"/>
                  </a:lnTo>
                  <a:lnTo>
                    <a:pt x="2076" y="11357"/>
                  </a:lnTo>
                  <a:lnTo>
                    <a:pt x="2174" y="11284"/>
                  </a:lnTo>
                  <a:lnTo>
                    <a:pt x="2271" y="11210"/>
                  </a:lnTo>
                  <a:lnTo>
                    <a:pt x="2345" y="11137"/>
                  </a:lnTo>
                  <a:lnTo>
                    <a:pt x="2418" y="11039"/>
                  </a:lnTo>
                  <a:lnTo>
                    <a:pt x="2467" y="10917"/>
                  </a:lnTo>
                  <a:lnTo>
                    <a:pt x="2516" y="10795"/>
                  </a:lnTo>
                  <a:lnTo>
                    <a:pt x="3053" y="7034"/>
                  </a:lnTo>
                  <a:lnTo>
                    <a:pt x="3053" y="6985"/>
                  </a:lnTo>
                  <a:lnTo>
                    <a:pt x="3102" y="6887"/>
                  </a:lnTo>
                  <a:lnTo>
                    <a:pt x="3151" y="6839"/>
                  </a:lnTo>
                  <a:lnTo>
                    <a:pt x="3200" y="6790"/>
                  </a:lnTo>
                  <a:lnTo>
                    <a:pt x="3273" y="6765"/>
                  </a:lnTo>
                  <a:lnTo>
                    <a:pt x="3346" y="6741"/>
                  </a:lnTo>
                  <a:lnTo>
                    <a:pt x="3419" y="6765"/>
                  </a:lnTo>
                  <a:lnTo>
                    <a:pt x="3493" y="6790"/>
                  </a:lnTo>
                  <a:lnTo>
                    <a:pt x="3541" y="6839"/>
                  </a:lnTo>
                  <a:lnTo>
                    <a:pt x="3590" y="6887"/>
                  </a:lnTo>
                  <a:lnTo>
                    <a:pt x="3639" y="6985"/>
                  </a:lnTo>
                  <a:lnTo>
                    <a:pt x="3639" y="7034"/>
                  </a:lnTo>
                  <a:lnTo>
                    <a:pt x="4176" y="10795"/>
                  </a:lnTo>
                  <a:lnTo>
                    <a:pt x="4225" y="10917"/>
                  </a:lnTo>
                  <a:lnTo>
                    <a:pt x="4274" y="11039"/>
                  </a:lnTo>
                  <a:lnTo>
                    <a:pt x="4347" y="11137"/>
                  </a:lnTo>
                  <a:lnTo>
                    <a:pt x="4421" y="11210"/>
                  </a:lnTo>
                  <a:lnTo>
                    <a:pt x="4518" y="11284"/>
                  </a:lnTo>
                  <a:lnTo>
                    <a:pt x="4616" y="11357"/>
                  </a:lnTo>
                  <a:lnTo>
                    <a:pt x="4738" y="11381"/>
                  </a:lnTo>
                  <a:lnTo>
                    <a:pt x="4982" y="11381"/>
                  </a:lnTo>
                  <a:lnTo>
                    <a:pt x="5104" y="11357"/>
                  </a:lnTo>
                  <a:lnTo>
                    <a:pt x="5227" y="11284"/>
                  </a:lnTo>
                  <a:lnTo>
                    <a:pt x="5349" y="11186"/>
                  </a:lnTo>
                  <a:lnTo>
                    <a:pt x="5422" y="11088"/>
                  </a:lnTo>
                  <a:lnTo>
                    <a:pt x="5495" y="10966"/>
                  </a:lnTo>
                  <a:lnTo>
                    <a:pt x="5544" y="10844"/>
                  </a:lnTo>
                  <a:lnTo>
                    <a:pt x="5544" y="10697"/>
                  </a:lnTo>
                  <a:lnTo>
                    <a:pt x="5544" y="10551"/>
                  </a:lnTo>
                  <a:lnTo>
                    <a:pt x="5202" y="6399"/>
                  </a:lnTo>
                  <a:lnTo>
                    <a:pt x="5007" y="3517"/>
                  </a:lnTo>
                  <a:lnTo>
                    <a:pt x="4958" y="2540"/>
                  </a:lnTo>
                  <a:lnTo>
                    <a:pt x="4958" y="2247"/>
                  </a:lnTo>
                  <a:lnTo>
                    <a:pt x="4982" y="2149"/>
                  </a:lnTo>
                  <a:lnTo>
                    <a:pt x="5007" y="2149"/>
                  </a:lnTo>
                  <a:lnTo>
                    <a:pt x="5056" y="2174"/>
                  </a:lnTo>
                  <a:lnTo>
                    <a:pt x="5153" y="2320"/>
                  </a:lnTo>
                  <a:lnTo>
                    <a:pt x="5251" y="2564"/>
                  </a:lnTo>
                  <a:lnTo>
                    <a:pt x="5349" y="2906"/>
                  </a:lnTo>
                  <a:lnTo>
                    <a:pt x="5446" y="3297"/>
                  </a:lnTo>
                  <a:lnTo>
                    <a:pt x="5544" y="3737"/>
                  </a:lnTo>
                  <a:lnTo>
                    <a:pt x="5593" y="4201"/>
                  </a:lnTo>
                  <a:lnTo>
                    <a:pt x="5617" y="4665"/>
                  </a:lnTo>
                  <a:lnTo>
                    <a:pt x="5642" y="4787"/>
                  </a:lnTo>
                  <a:lnTo>
                    <a:pt x="5666" y="4909"/>
                  </a:lnTo>
                  <a:lnTo>
                    <a:pt x="5691" y="5007"/>
                  </a:lnTo>
                  <a:lnTo>
                    <a:pt x="5764" y="5104"/>
                  </a:lnTo>
                  <a:lnTo>
                    <a:pt x="5837" y="5178"/>
                  </a:lnTo>
                  <a:lnTo>
                    <a:pt x="5935" y="5251"/>
                  </a:lnTo>
                  <a:lnTo>
                    <a:pt x="6033" y="5275"/>
                  </a:lnTo>
                  <a:lnTo>
                    <a:pt x="6155" y="5300"/>
                  </a:lnTo>
                  <a:lnTo>
                    <a:pt x="6277" y="5275"/>
                  </a:lnTo>
                  <a:lnTo>
                    <a:pt x="6374" y="5251"/>
                  </a:lnTo>
                  <a:lnTo>
                    <a:pt x="6472" y="5178"/>
                  </a:lnTo>
                  <a:lnTo>
                    <a:pt x="6545" y="5104"/>
                  </a:lnTo>
                  <a:lnTo>
                    <a:pt x="6619" y="5007"/>
                  </a:lnTo>
                  <a:lnTo>
                    <a:pt x="6668" y="4909"/>
                  </a:lnTo>
                  <a:lnTo>
                    <a:pt x="6692" y="4787"/>
                  </a:lnTo>
                  <a:lnTo>
                    <a:pt x="6692" y="4665"/>
                  </a:lnTo>
                  <a:lnTo>
                    <a:pt x="6692" y="4103"/>
                  </a:lnTo>
                  <a:lnTo>
                    <a:pt x="6643" y="3566"/>
                  </a:lnTo>
                  <a:lnTo>
                    <a:pt x="6570" y="3077"/>
                  </a:lnTo>
                  <a:lnTo>
                    <a:pt x="6472" y="2638"/>
                  </a:lnTo>
                  <a:lnTo>
                    <a:pt x="6374" y="2223"/>
                  </a:lnTo>
                  <a:lnTo>
                    <a:pt x="6228" y="1832"/>
                  </a:lnTo>
                  <a:lnTo>
                    <a:pt x="6081" y="1490"/>
                  </a:lnTo>
                  <a:lnTo>
                    <a:pt x="5910" y="1172"/>
                  </a:lnTo>
                  <a:lnTo>
                    <a:pt x="5715" y="904"/>
                  </a:lnTo>
                  <a:lnTo>
                    <a:pt x="5520" y="659"/>
                  </a:lnTo>
                  <a:lnTo>
                    <a:pt x="5300" y="464"/>
                  </a:lnTo>
                  <a:lnTo>
                    <a:pt x="5056" y="293"/>
                  </a:lnTo>
                  <a:lnTo>
                    <a:pt x="4811" y="171"/>
                  </a:lnTo>
                  <a:lnTo>
                    <a:pt x="4567" y="73"/>
                  </a:lnTo>
                  <a:lnTo>
                    <a:pt x="4299" y="24"/>
                  </a:lnTo>
                  <a:lnTo>
                    <a:pt x="403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84" name="Google Shape;784;p51"/>
            <p:cNvSpPr/>
            <p:nvPr/>
          </p:nvSpPr>
          <p:spPr>
            <a:xfrm>
              <a:off x="4798500" y="2329350"/>
              <a:ext cx="76950" cy="84275"/>
            </a:xfrm>
            <a:custGeom>
              <a:avLst/>
              <a:gdLst/>
              <a:ahLst/>
              <a:cxnLst/>
              <a:rect l="l" t="t" r="r" b="b"/>
              <a:pathLst>
                <a:path w="3078" h="3371" extrusionOk="0">
                  <a:moveTo>
                    <a:pt x="1539" y="0"/>
                  </a:moveTo>
                  <a:lnTo>
                    <a:pt x="1222" y="24"/>
                  </a:lnTo>
                  <a:lnTo>
                    <a:pt x="953" y="98"/>
                  </a:lnTo>
                  <a:lnTo>
                    <a:pt x="684" y="220"/>
                  </a:lnTo>
                  <a:lnTo>
                    <a:pt x="464" y="415"/>
                  </a:lnTo>
                  <a:lnTo>
                    <a:pt x="367" y="513"/>
                  </a:lnTo>
                  <a:lnTo>
                    <a:pt x="269" y="635"/>
                  </a:lnTo>
                  <a:lnTo>
                    <a:pt x="196" y="757"/>
                  </a:lnTo>
                  <a:lnTo>
                    <a:pt x="123" y="879"/>
                  </a:lnTo>
                  <a:lnTo>
                    <a:pt x="74" y="1026"/>
                  </a:lnTo>
                  <a:lnTo>
                    <a:pt x="49" y="1172"/>
                  </a:lnTo>
                  <a:lnTo>
                    <a:pt x="25" y="1343"/>
                  </a:lnTo>
                  <a:lnTo>
                    <a:pt x="0" y="1514"/>
                  </a:lnTo>
                  <a:lnTo>
                    <a:pt x="25" y="1685"/>
                  </a:lnTo>
                  <a:lnTo>
                    <a:pt x="49" y="1856"/>
                  </a:lnTo>
                  <a:lnTo>
                    <a:pt x="123" y="2198"/>
                  </a:lnTo>
                  <a:lnTo>
                    <a:pt x="269" y="2516"/>
                  </a:lnTo>
                  <a:lnTo>
                    <a:pt x="464" y="2784"/>
                  </a:lnTo>
                  <a:lnTo>
                    <a:pt x="562" y="2906"/>
                  </a:lnTo>
                  <a:lnTo>
                    <a:pt x="684" y="3029"/>
                  </a:lnTo>
                  <a:lnTo>
                    <a:pt x="806" y="3126"/>
                  </a:lnTo>
                  <a:lnTo>
                    <a:pt x="953" y="3199"/>
                  </a:lnTo>
                  <a:lnTo>
                    <a:pt x="1075" y="3273"/>
                  </a:lnTo>
                  <a:lnTo>
                    <a:pt x="1222" y="3322"/>
                  </a:lnTo>
                  <a:lnTo>
                    <a:pt x="1393" y="3346"/>
                  </a:lnTo>
                  <a:lnTo>
                    <a:pt x="1539" y="3370"/>
                  </a:lnTo>
                  <a:lnTo>
                    <a:pt x="1686" y="3346"/>
                  </a:lnTo>
                  <a:lnTo>
                    <a:pt x="1857" y="3322"/>
                  </a:lnTo>
                  <a:lnTo>
                    <a:pt x="2003" y="3273"/>
                  </a:lnTo>
                  <a:lnTo>
                    <a:pt x="2125" y="3199"/>
                  </a:lnTo>
                  <a:lnTo>
                    <a:pt x="2272" y="3126"/>
                  </a:lnTo>
                  <a:lnTo>
                    <a:pt x="2394" y="3029"/>
                  </a:lnTo>
                  <a:lnTo>
                    <a:pt x="2516" y="2906"/>
                  </a:lnTo>
                  <a:lnTo>
                    <a:pt x="2614" y="2784"/>
                  </a:lnTo>
                  <a:lnTo>
                    <a:pt x="2809" y="2516"/>
                  </a:lnTo>
                  <a:lnTo>
                    <a:pt x="2956" y="2198"/>
                  </a:lnTo>
                  <a:lnTo>
                    <a:pt x="3029" y="1856"/>
                  </a:lnTo>
                  <a:lnTo>
                    <a:pt x="3053" y="1685"/>
                  </a:lnTo>
                  <a:lnTo>
                    <a:pt x="3078" y="1514"/>
                  </a:lnTo>
                  <a:lnTo>
                    <a:pt x="3053" y="1343"/>
                  </a:lnTo>
                  <a:lnTo>
                    <a:pt x="3029" y="1172"/>
                  </a:lnTo>
                  <a:lnTo>
                    <a:pt x="3004" y="1026"/>
                  </a:lnTo>
                  <a:lnTo>
                    <a:pt x="2956" y="879"/>
                  </a:lnTo>
                  <a:lnTo>
                    <a:pt x="2882" y="757"/>
                  </a:lnTo>
                  <a:lnTo>
                    <a:pt x="2809" y="635"/>
                  </a:lnTo>
                  <a:lnTo>
                    <a:pt x="2711" y="513"/>
                  </a:lnTo>
                  <a:lnTo>
                    <a:pt x="2614" y="415"/>
                  </a:lnTo>
                  <a:lnTo>
                    <a:pt x="2394" y="220"/>
                  </a:lnTo>
                  <a:lnTo>
                    <a:pt x="2125" y="98"/>
                  </a:lnTo>
                  <a:lnTo>
                    <a:pt x="1857" y="24"/>
                  </a:lnTo>
                  <a:lnTo>
                    <a:pt x="153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85" name="Google Shape;785;p51"/>
          <p:cNvGrpSpPr/>
          <p:nvPr/>
        </p:nvGrpSpPr>
        <p:grpSpPr>
          <a:xfrm>
            <a:off x="3277654" y="2038519"/>
            <a:ext cx="145004" cy="421658"/>
            <a:chOff x="4076175" y="2267050"/>
            <a:chExt cx="173450" cy="504375"/>
          </a:xfrm>
        </p:grpSpPr>
        <p:sp>
          <p:nvSpPr>
            <p:cNvPr id="786" name="Google Shape;786;p51"/>
            <p:cNvSpPr/>
            <p:nvPr/>
          </p:nvSpPr>
          <p:spPr>
            <a:xfrm>
              <a:off x="4122600" y="2267050"/>
              <a:ext cx="80600" cy="91625"/>
            </a:xfrm>
            <a:custGeom>
              <a:avLst/>
              <a:gdLst/>
              <a:ahLst/>
              <a:cxnLst/>
              <a:rect l="l" t="t" r="r" b="b"/>
              <a:pathLst>
                <a:path w="3224" h="3665" extrusionOk="0">
                  <a:moveTo>
                    <a:pt x="1441" y="1"/>
                  </a:moveTo>
                  <a:lnTo>
                    <a:pt x="1295" y="25"/>
                  </a:lnTo>
                  <a:lnTo>
                    <a:pt x="1124" y="74"/>
                  </a:lnTo>
                  <a:lnTo>
                    <a:pt x="977" y="123"/>
                  </a:lnTo>
                  <a:lnTo>
                    <a:pt x="855" y="172"/>
                  </a:lnTo>
                  <a:lnTo>
                    <a:pt x="708" y="245"/>
                  </a:lnTo>
                  <a:lnTo>
                    <a:pt x="586" y="343"/>
                  </a:lnTo>
                  <a:lnTo>
                    <a:pt x="464" y="441"/>
                  </a:lnTo>
                  <a:lnTo>
                    <a:pt x="366" y="563"/>
                  </a:lnTo>
                  <a:lnTo>
                    <a:pt x="269" y="685"/>
                  </a:lnTo>
                  <a:lnTo>
                    <a:pt x="195" y="831"/>
                  </a:lnTo>
                  <a:lnTo>
                    <a:pt x="122" y="978"/>
                  </a:lnTo>
                  <a:lnTo>
                    <a:pt x="73" y="1124"/>
                  </a:lnTo>
                  <a:lnTo>
                    <a:pt x="25" y="1295"/>
                  </a:lnTo>
                  <a:lnTo>
                    <a:pt x="0" y="1466"/>
                  </a:lnTo>
                  <a:lnTo>
                    <a:pt x="0" y="1662"/>
                  </a:lnTo>
                  <a:lnTo>
                    <a:pt x="0" y="1833"/>
                  </a:lnTo>
                  <a:lnTo>
                    <a:pt x="25" y="2028"/>
                  </a:lnTo>
                  <a:lnTo>
                    <a:pt x="73" y="2223"/>
                  </a:lnTo>
                  <a:lnTo>
                    <a:pt x="122" y="2394"/>
                  </a:lnTo>
                  <a:lnTo>
                    <a:pt x="195" y="2565"/>
                  </a:lnTo>
                  <a:lnTo>
                    <a:pt x="269" y="2736"/>
                  </a:lnTo>
                  <a:lnTo>
                    <a:pt x="366" y="2883"/>
                  </a:lnTo>
                  <a:lnTo>
                    <a:pt x="464" y="3029"/>
                  </a:lnTo>
                  <a:lnTo>
                    <a:pt x="586" y="3176"/>
                  </a:lnTo>
                  <a:lnTo>
                    <a:pt x="708" y="3298"/>
                  </a:lnTo>
                  <a:lnTo>
                    <a:pt x="855" y="3396"/>
                  </a:lnTo>
                  <a:lnTo>
                    <a:pt x="977" y="3493"/>
                  </a:lnTo>
                  <a:lnTo>
                    <a:pt x="1124" y="3567"/>
                  </a:lnTo>
                  <a:lnTo>
                    <a:pt x="1295" y="3616"/>
                  </a:lnTo>
                  <a:lnTo>
                    <a:pt x="1441" y="3640"/>
                  </a:lnTo>
                  <a:lnTo>
                    <a:pt x="1612" y="3664"/>
                  </a:lnTo>
                  <a:lnTo>
                    <a:pt x="1783" y="3640"/>
                  </a:lnTo>
                  <a:lnTo>
                    <a:pt x="1930" y="3616"/>
                  </a:lnTo>
                  <a:lnTo>
                    <a:pt x="2100" y="3567"/>
                  </a:lnTo>
                  <a:lnTo>
                    <a:pt x="2247" y="3493"/>
                  </a:lnTo>
                  <a:lnTo>
                    <a:pt x="2369" y="3396"/>
                  </a:lnTo>
                  <a:lnTo>
                    <a:pt x="2516" y="3298"/>
                  </a:lnTo>
                  <a:lnTo>
                    <a:pt x="2638" y="3176"/>
                  </a:lnTo>
                  <a:lnTo>
                    <a:pt x="2760" y="3029"/>
                  </a:lnTo>
                  <a:lnTo>
                    <a:pt x="2858" y="2883"/>
                  </a:lnTo>
                  <a:lnTo>
                    <a:pt x="2955" y="2736"/>
                  </a:lnTo>
                  <a:lnTo>
                    <a:pt x="3029" y="2565"/>
                  </a:lnTo>
                  <a:lnTo>
                    <a:pt x="3102" y="2394"/>
                  </a:lnTo>
                  <a:lnTo>
                    <a:pt x="3151" y="2223"/>
                  </a:lnTo>
                  <a:lnTo>
                    <a:pt x="3200" y="2028"/>
                  </a:lnTo>
                  <a:lnTo>
                    <a:pt x="3224" y="1833"/>
                  </a:lnTo>
                  <a:lnTo>
                    <a:pt x="3224" y="1662"/>
                  </a:lnTo>
                  <a:lnTo>
                    <a:pt x="3224" y="1466"/>
                  </a:lnTo>
                  <a:lnTo>
                    <a:pt x="3200" y="1295"/>
                  </a:lnTo>
                  <a:lnTo>
                    <a:pt x="3151" y="1124"/>
                  </a:lnTo>
                  <a:lnTo>
                    <a:pt x="3102" y="978"/>
                  </a:lnTo>
                  <a:lnTo>
                    <a:pt x="3029" y="831"/>
                  </a:lnTo>
                  <a:lnTo>
                    <a:pt x="2955" y="685"/>
                  </a:lnTo>
                  <a:lnTo>
                    <a:pt x="2858" y="563"/>
                  </a:lnTo>
                  <a:lnTo>
                    <a:pt x="2760" y="441"/>
                  </a:lnTo>
                  <a:lnTo>
                    <a:pt x="2638" y="343"/>
                  </a:lnTo>
                  <a:lnTo>
                    <a:pt x="2516" y="245"/>
                  </a:lnTo>
                  <a:lnTo>
                    <a:pt x="2369" y="172"/>
                  </a:lnTo>
                  <a:lnTo>
                    <a:pt x="2247" y="123"/>
                  </a:lnTo>
                  <a:lnTo>
                    <a:pt x="2100" y="74"/>
                  </a:lnTo>
                  <a:lnTo>
                    <a:pt x="1930" y="25"/>
                  </a:lnTo>
                  <a:lnTo>
                    <a:pt x="178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87" name="Google Shape;787;p51"/>
            <p:cNvSpPr/>
            <p:nvPr/>
          </p:nvSpPr>
          <p:spPr>
            <a:xfrm>
              <a:off x="4076175" y="2370250"/>
              <a:ext cx="173450" cy="401175"/>
            </a:xfrm>
            <a:custGeom>
              <a:avLst/>
              <a:gdLst/>
              <a:ahLst/>
              <a:cxnLst/>
              <a:rect l="l" t="t" r="r" b="b"/>
              <a:pathLst>
                <a:path w="6938" h="16047" extrusionOk="0">
                  <a:moveTo>
                    <a:pt x="2736" y="0"/>
                  </a:moveTo>
                  <a:lnTo>
                    <a:pt x="2541" y="49"/>
                  </a:lnTo>
                  <a:lnTo>
                    <a:pt x="2346" y="123"/>
                  </a:lnTo>
                  <a:lnTo>
                    <a:pt x="2175" y="196"/>
                  </a:lnTo>
                  <a:lnTo>
                    <a:pt x="2028" y="293"/>
                  </a:lnTo>
                  <a:lnTo>
                    <a:pt x="1711" y="489"/>
                  </a:lnTo>
                  <a:lnTo>
                    <a:pt x="1442" y="758"/>
                  </a:lnTo>
                  <a:lnTo>
                    <a:pt x="1173" y="1075"/>
                  </a:lnTo>
                  <a:lnTo>
                    <a:pt x="953" y="1417"/>
                  </a:lnTo>
                  <a:lnTo>
                    <a:pt x="758" y="1808"/>
                  </a:lnTo>
                  <a:lnTo>
                    <a:pt x="587" y="2223"/>
                  </a:lnTo>
                  <a:lnTo>
                    <a:pt x="441" y="2711"/>
                  </a:lnTo>
                  <a:lnTo>
                    <a:pt x="318" y="3200"/>
                  </a:lnTo>
                  <a:lnTo>
                    <a:pt x="221" y="3737"/>
                  </a:lnTo>
                  <a:lnTo>
                    <a:pt x="147" y="4323"/>
                  </a:lnTo>
                  <a:lnTo>
                    <a:pt x="74" y="4909"/>
                  </a:lnTo>
                  <a:lnTo>
                    <a:pt x="25" y="5544"/>
                  </a:lnTo>
                  <a:lnTo>
                    <a:pt x="1" y="6204"/>
                  </a:lnTo>
                  <a:lnTo>
                    <a:pt x="1" y="6888"/>
                  </a:lnTo>
                  <a:lnTo>
                    <a:pt x="25" y="7034"/>
                  </a:lnTo>
                  <a:lnTo>
                    <a:pt x="50" y="7181"/>
                  </a:lnTo>
                  <a:lnTo>
                    <a:pt x="99" y="7327"/>
                  </a:lnTo>
                  <a:lnTo>
                    <a:pt x="172" y="7425"/>
                  </a:lnTo>
                  <a:lnTo>
                    <a:pt x="245" y="7523"/>
                  </a:lnTo>
                  <a:lnTo>
                    <a:pt x="318" y="7596"/>
                  </a:lnTo>
                  <a:lnTo>
                    <a:pt x="416" y="7645"/>
                  </a:lnTo>
                  <a:lnTo>
                    <a:pt x="636" y="7645"/>
                  </a:lnTo>
                  <a:lnTo>
                    <a:pt x="734" y="7596"/>
                  </a:lnTo>
                  <a:lnTo>
                    <a:pt x="807" y="7523"/>
                  </a:lnTo>
                  <a:lnTo>
                    <a:pt x="880" y="7425"/>
                  </a:lnTo>
                  <a:lnTo>
                    <a:pt x="929" y="7327"/>
                  </a:lnTo>
                  <a:lnTo>
                    <a:pt x="953" y="7181"/>
                  </a:lnTo>
                  <a:lnTo>
                    <a:pt x="978" y="6888"/>
                  </a:lnTo>
                  <a:lnTo>
                    <a:pt x="1002" y="6521"/>
                  </a:lnTo>
                  <a:lnTo>
                    <a:pt x="1027" y="6106"/>
                  </a:lnTo>
                  <a:lnTo>
                    <a:pt x="1149" y="5105"/>
                  </a:lnTo>
                  <a:lnTo>
                    <a:pt x="1295" y="4103"/>
                  </a:lnTo>
                  <a:lnTo>
                    <a:pt x="1369" y="3664"/>
                  </a:lnTo>
                  <a:lnTo>
                    <a:pt x="1466" y="3298"/>
                  </a:lnTo>
                  <a:lnTo>
                    <a:pt x="1417" y="3102"/>
                  </a:lnTo>
                  <a:lnTo>
                    <a:pt x="1393" y="2907"/>
                  </a:lnTo>
                  <a:lnTo>
                    <a:pt x="1393" y="2711"/>
                  </a:lnTo>
                  <a:lnTo>
                    <a:pt x="1417" y="2540"/>
                  </a:lnTo>
                  <a:lnTo>
                    <a:pt x="1442" y="2394"/>
                  </a:lnTo>
                  <a:lnTo>
                    <a:pt x="1515" y="2247"/>
                  </a:lnTo>
                  <a:lnTo>
                    <a:pt x="1588" y="2125"/>
                  </a:lnTo>
                  <a:lnTo>
                    <a:pt x="1662" y="2052"/>
                  </a:lnTo>
                  <a:lnTo>
                    <a:pt x="1588" y="2150"/>
                  </a:lnTo>
                  <a:lnTo>
                    <a:pt x="1540" y="2296"/>
                  </a:lnTo>
                  <a:lnTo>
                    <a:pt x="1491" y="2492"/>
                  </a:lnTo>
                  <a:lnTo>
                    <a:pt x="1491" y="2687"/>
                  </a:lnTo>
                  <a:lnTo>
                    <a:pt x="1515" y="2882"/>
                  </a:lnTo>
                  <a:lnTo>
                    <a:pt x="1564" y="3078"/>
                  </a:lnTo>
                  <a:lnTo>
                    <a:pt x="1613" y="3175"/>
                  </a:lnTo>
                  <a:lnTo>
                    <a:pt x="1686" y="3273"/>
                  </a:lnTo>
                  <a:lnTo>
                    <a:pt x="1759" y="3346"/>
                  </a:lnTo>
                  <a:lnTo>
                    <a:pt x="1857" y="3420"/>
                  </a:lnTo>
                  <a:lnTo>
                    <a:pt x="1906" y="3786"/>
                  </a:lnTo>
                  <a:lnTo>
                    <a:pt x="1930" y="3981"/>
                  </a:lnTo>
                  <a:lnTo>
                    <a:pt x="1955" y="4201"/>
                  </a:lnTo>
                  <a:lnTo>
                    <a:pt x="1930" y="4445"/>
                  </a:lnTo>
                  <a:lnTo>
                    <a:pt x="1906" y="4738"/>
                  </a:lnTo>
                  <a:lnTo>
                    <a:pt x="1833" y="5032"/>
                  </a:lnTo>
                  <a:lnTo>
                    <a:pt x="1711" y="5398"/>
                  </a:lnTo>
                  <a:lnTo>
                    <a:pt x="1515" y="5911"/>
                  </a:lnTo>
                  <a:lnTo>
                    <a:pt x="1369" y="6399"/>
                  </a:lnTo>
                  <a:lnTo>
                    <a:pt x="1271" y="6839"/>
                  </a:lnTo>
                  <a:lnTo>
                    <a:pt x="1222" y="7230"/>
                  </a:lnTo>
                  <a:lnTo>
                    <a:pt x="1173" y="7620"/>
                  </a:lnTo>
                  <a:lnTo>
                    <a:pt x="1173" y="8011"/>
                  </a:lnTo>
                  <a:lnTo>
                    <a:pt x="1198" y="8817"/>
                  </a:lnTo>
                  <a:lnTo>
                    <a:pt x="1247" y="9989"/>
                  </a:lnTo>
                  <a:lnTo>
                    <a:pt x="1295" y="11162"/>
                  </a:lnTo>
                  <a:lnTo>
                    <a:pt x="1320" y="13238"/>
                  </a:lnTo>
                  <a:lnTo>
                    <a:pt x="1344" y="14728"/>
                  </a:lnTo>
                  <a:lnTo>
                    <a:pt x="1344" y="15314"/>
                  </a:lnTo>
                  <a:lnTo>
                    <a:pt x="1369" y="15533"/>
                  </a:lnTo>
                  <a:lnTo>
                    <a:pt x="1417" y="15704"/>
                  </a:lnTo>
                  <a:lnTo>
                    <a:pt x="1491" y="15827"/>
                  </a:lnTo>
                  <a:lnTo>
                    <a:pt x="1588" y="15924"/>
                  </a:lnTo>
                  <a:lnTo>
                    <a:pt x="1662" y="15998"/>
                  </a:lnTo>
                  <a:lnTo>
                    <a:pt x="1735" y="16022"/>
                  </a:lnTo>
                  <a:lnTo>
                    <a:pt x="1833" y="16046"/>
                  </a:lnTo>
                  <a:lnTo>
                    <a:pt x="1955" y="16046"/>
                  </a:lnTo>
                  <a:lnTo>
                    <a:pt x="2077" y="15998"/>
                  </a:lnTo>
                  <a:lnTo>
                    <a:pt x="2175" y="15949"/>
                  </a:lnTo>
                  <a:lnTo>
                    <a:pt x="2248" y="15875"/>
                  </a:lnTo>
                  <a:lnTo>
                    <a:pt x="2321" y="15802"/>
                  </a:lnTo>
                  <a:lnTo>
                    <a:pt x="2394" y="15680"/>
                  </a:lnTo>
                  <a:lnTo>
                    <a:pt x="2419" y="15533"/>
                  </a:lnTo>
                  <a:lnTo>
                    <a:pt x="2468" y="15387"/>
                  </a:lnTo>
                  <a:lnTo>
                    <a:pt x="3152" y="8548"/>
                  </a:lnTo>
                  <a:lnTo>
                    <a:pt x="3152" y="8451"/>
                  </a:lnTo>
                  <a:lnTo>
                    <a:pt x="3200" y="8280"/>
                  </a:lnTo>
                  <a:lnTo>
                    <a:pt x="3249" y="8182"/>
                  </a:lnTo>
                  <a:lnTo>
                    <a:pt x="3298" y="8084"/>
                  </a:lnTo>
                  <a:lnTo>
                    <a:pt x="3371" y="8011"/>
                  </a:lnTo>
                  <a:lnTo>
                    <a:pt x="3469" y="7987"/>
                  </a:lnTo>
                  <a:lnTo>
                    <a:pt x="3567" y="8011"/>
                  </a:lnTo>
                  <a:lnTo>
                    <a:pt x="3640" y="8084"/>
                  </a:lnTo>
                  <a:lnTo>
                    <a:pt x="3689" y="8182"/>
                  </a:lnTo>
                  <a:lnTo>
                    <a:pt x="3738" y="8280"/>
                  </a:lnTo>
                  <a:lnTo>
                    <a:pt x="3787" y="8451"/>
                  </a:lnTo>
                  <a:lnTo>
                    <a:pt x="3787" y="8548"/>
                  </a:lnTo>
                  <a:lnTo>
                    <a:pt x="4470" y="15387"/>
                  </a:lnTo>
                  <a:lnTo>
                    <a:pt x="4519" y="15533"/>
                  </a:lnTo>
                  <a:lnTo>
                    <a:pt x="4544" y="15680"/>
                  </a:lnTo>
                  <a:lnTo>
                    <a:pt x="4617" y="15802"/>
                  </a:lnTo>
                  <a:lnTo>
                    <a:pt x="4690" y="15875"/>
                  </a:lnTo>
                  <a:lnTo>
                    <a:pt x="4763" y="15949"/>
                  </a:lnTo>
                  <a:lnTo>
                    <a:pt x="4861" y="15998"/>
                  </a:lnTo>
                  <a:lnTo>
                    <a:pt x="4983" y="16046"/>
                  </a:lnTo>
                  <a:lnTo>
                    <a:pt x="5105" y="16046"/>
                  </a:lnTo>
                  <a:lnTo>
                    <a:pt x="5203" y="16022"/>
                  </a:lnTo>
                  <a:lnTo>
                    <a:pt x="5276" y="15998"/>
                  </a:lnTo>
                  <a:lnTo>
                    <a:pt x="5350" y="15924"/>
                  </a:lnTo>
                  <a:lnTo>
                    <a:pt x="5447" y="15827"/>
                  </a:lnTo>
                  <a:lnTo>
                    <a:pt x="5521" y="15704"/>
                  </a:lnTo>
                  <a:lnTo>
                    <a:pt x="5569" y="15533"/>
                  </a:lnTo>
                  <a:lnTo>
                    <a:pt x="5594" y="15314"/>
                  </a:lnTo>
                  <a:lnTo>
                    <a:pt x="5594" y="14728"/>
                  </a:lnTo>
                  <a:lnTo>
                    <a:pt x="5618" y="13238"/>
                  </a:lnTo>
                  <a:lnTo>
                    <a:pt x="5643" y="11162"/>
                  </a:lnTo>
                  <a:lnTo>
                    <a:pt x="5692" y="9989"/>
                  </a:lnTo>
                  <a:lnTo>
                    <a:pt x="5740" y="8817"/>
                  </a:lnTo>
                  <a:lnTo>
                    <a:pt x="5765" y="8011"/>
                  </a:lnTo>
                  <a:lnTo>
                    <a:pt x="5765" y="7620"/>
                  </a:lnTo>
                  <a:lnTo>
                    <a:pt x="5716" y="7230"/>
                  </a:lnTo>
                  <a:lnTo>
                    <a:pt x="5667" y="6839"/>
                  </a:lnTo>
                  <a:lnTo>
                    <a:pt x="5569" y="6399"/>
                  </a:lnTo>
                  <a:lnTo>
                    <a:pt x="5423" y="5911"/>
                  </a:lnTo>
                  <a:lnTo>
                    <a:pt x="5227" y="5398"/>
                  </a:lnTo>
                  <a:lnTo>
                    <a:pt x="5105" y="5032"/>
                  </a:lnTo>
                  <a:lnTo>
                    <a:pt x="5032" y="4738"/>
                  </a:lnTo>
                  <a:lnTo>
                    <a:pt x="5008" y="4445"/>
                  </a:lnTo>
                  <a:lnTo>
                    <a:pt x="4983" y="4201"/>
                  </a:lnTo>
                  <a:lnTo>
                    <a:pt x="5008" y="3981"/>
                  </a:lnTo>
                  <a:lnTo>
                    <a:pt x="5032" y="3786"/>
                  </a:lnTo>
                  <a:lnTo>
                    <a:pt x="5081" y="3420"/>
                  </a:lnTo>
                  <a:lnTo>
                    <a:pt x="5179" y="3346"/>
                  </a:lnTo>
                  <a:lnTo>
                    <a:pt x="5252" y="3273"/>
                  </a:lnTo>
                  <a:lnTo>
                    <a:pt x="5325" y="3175"/>
                  </a:lnTo>
                  <a:lnTo>
                    <a:pt x="5374" y="3078"/>
                  </a:lnTo>
                  <a:lnTo>
                    <a:pt x="5423" y="2882"/>
                  </a:lnTo>
                  <a:lnTo>
                    <a:pt x="5447" y="2687"/>
                  </a:lnTo>
                  <a:lnTo>
                    <a:pt x="5447" y="2492"/>
                  </a:lnTo>
                  <a:lnTo>
                    <a:pt x="5398" y="2296"/>
                  </a:lnTo>
                  <a:lnTo>
                    <a:pt x="5350" y="2150"/>
                  </a:lnTo>
                  <a:lnTo>
                    <a:pt x="5276" y="2052"/>
                  </a:lnTo>
                  <a:lnTo>
                    <a:pt x="5350" y="2125"/>
                  </a:lnTo>
                  <a:lnTo>
                    <a:pt x="5423" y="2247"/>
                  </a:lnTo>
                  <a:lnTo>
                    <a:pt x="5496" y="2394"/>
                  </a:lnTo>
                  <a:lnTo>
                    <a:pt x="5521" y="2540"/>
                  </a:lnTo>
                  <a:lnTo>
                    <a:pt x="5545" y="2711"/>
                  </a:lnTo>
                  <a:lnTo>
                    <a:pt x="5545" y="2907"/>
                  </a:lnTo>
                  <a:lnTo>
                    <a:pt x="5521" y="3102"/>
                  </a:lnTo>
                  <a:lnTo>
                    <a:pt x="5472" y="3298"/>
                  </a:lnTo>
                  <a:lnTo>
                    <a:pt x="5569" y="3664"/>
                  </a:lnTo>
                  <a:lnTo>
                    <a:pt x="5643" y="4103"/>
                  </a:lnTo>
                  <a:lnTo>
                    <a:pt x="5789" y="5105"/>
                  </a:lnTo>
                  <a:lnTo>
                    <a:pt x="5911" y="6106"/>
                  </a:lnTo>
                  <a:lnTo>
                    <a:pt x="5936" y="6521"/>
                  </a:lnTo>
                  <a:lnTo>
                    <a:pt x="5960" y="6888"/>
                  </a:lnTo>
                  <a:lnTo>
                    <a:pt x="5985" y="7181"/>
                  </a:lnTo>
                  <a:lnTo>
                    <a:pt x="6009" y="7327"/>
                  </a:lnTo>
                  <a:lnTo>
                    <a:pt x="6058" y="7425"/>
                  </a:lnTo>
                  <a:lnTo>
                    <a:pt x="6131" y="7523"/>
                  </a:lnTo>
                  <a:lnTo>
                    <a:pt x="6204" y="7596"/>
                  </a:lnTo>
                  <a:lnTo>
                    <a:pt x="6302" y="7645"/>
                  </a:lnTo>
                  <a:lnTo>
                    <a:pt x="6522" y="7645"/>
                  </a:lnTo>
                  <a:lnTo>
                    <a:pt x="6620" y="7596"/>
                  </a:lnTo>
                  <a:lnTo>
                    <a:pt x="6693" y="7523"/>
                  </a:lnTo>
                  <a:lnTo>
                    <a:pt x="6766" y="7425"/>
                  </a:lnTo>
                  <a:lnTo>
                    <a:pt x="6839" y="7327"/>
                  </a:lnTo>
                  <a:lnTo>
                    <a:pt x="6888" y="7181"/>
                  </a:lnTo>
                  <a:lnTo>
                    <a:pt x="6913" y="7034"/>
                  </a:lnTo>
                  <a:lnTo>
                    <a:pt x="6937" y="6888"/>
                  </a:lnTo>
                  <a:lnTo>
                    <a:pt x="6937" y="6204"/>
                  </a:lnTo>
                  <a:lnTo>
                    <a:pt x="6913" y="5544"/>
                  </a:lnTo>
                  <a:lnTo>
                    <a:pt x="6864" y="4909"/>
                  </a:lnTo>
                  <a:lnTo>
                    <a:pt x="6791" y="4323"/>
                  </a:lnTo>
                  <a:lnTo>
                    <a:pt x="6717" y="3737"/>
                  </a:lnTo>
                  <a:lnTo>
                    <a:pt x="6620" y="3200"/>
                  </a:lnTo>
                  <a:lnTo>
                    <a:pt x="6497" y="2711"/>
                  </a:lnTo>
                  <a:lnTo>
                    <a:pt x="6351" y="2223"/>
                  </a:lnTo>
                  <a:lnTo>
                    <a:pt x="6180" y="1808"/>
                  </a:lnTo>
                  <a:lnTo>
                    <a:pt x="5985" y="1417"/>
                  </a:lnTo>
                  <a:lnTo>
                    <a:pt x="5765" y="1075"/>
                  </a:lnTo>
                  <a:lnTo>
                    <a:pt x="5496" y="758"/>
                  </a:lnTo>
                  <a:lnTo>
                    <a:pt x="5227" y="489"/>
                  </a:lnTo>
                  <a:lnTo>
                    <a:pt x="4910" y="293"/>
                  </a:lnTo>
                  <a:lnTo>
                    <a:pt x="4763" y="196"/>
                  </a:lnTo>
                  <a:lnTo>
                    <a:pt x="4592" y="123"/>
                  </a:lnTo>
                  <a:lnTo>
                    <a:pt x="4397" y="49"/>
                  </a:lnTo>
                  <a:lnTo>
                    <a:pt x="4202" y="0"/>
                  </a:lnTo>
                  <a:lnTo>
                    <a:pt x="4031" y="98"/>
                  </a:lnTo>
                  <a:lnTo>
                    <a:pt x="3860" y="147"/>
                  </a:lnTo>
                  <a:lnTo>
                    <a:pt x="3664" y="196"/>
                  </a:lnTo>
                  <a:lnTo>
                    <a:pt x="3469" y="220"/>
                  </a:lnTo>
                  <a:lnTo>
                    <a:pt x="3274" y="196"/>
                  </a:lnTo>
                  <a:lnTo>
                    <a:pt x="3078" y="147"/>
                  </a:lnTo>
                  <a:lnTo>
                    <a:pt x="2907" y="98"/>
                  </a:lnTo>
                  <a:lnTo>
                    <a:pt x="273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788" name="Google Shape;788;p51"/>
          <p:cNvSpPr/>
          <p:nvPr/>
        </p:nvSpPr>
        <p:spPr>
          <a:xfrm>
            <a:off x="4317599" y="2083007"/>
            <a:ext cx="319561" cy="336908"/>
          </a:xfrm>
          <a:custGeom>
            <a:avLst/>
            <a:gdLst/>
            <a:ahLst/>
            <a:cxnLst/>
            <a:rect l="l" t="t" r="r" b="b"/>
            <a:pathLst>
              <a:path w="15290" h="16120" extrusionOk="0">
                <a:moveTo>
                  <a:pt x="7645" y="1"/>
                </a:moveTo>
                <a:lnTo>
                  <a:pt x="7303" y="25"/>
                </a:lnTo>
                <a:lnTo>
                  <a:pt x="7010" y="98"/>
                </a:lnTo>
                <a:lnTo>
                  <a:pt x="6766" y="172"/>
                </a:lnTo>
                <a:lnTo>
                  <a:pt x="6546" y="294"/>
                </a:lnTo>
                <a:lnTo>
                  <a:pt x="6351" y="391"/>
                </a:lnTo>
                <a:lnTo>
                  <a:pt x="6204" y="538"/>
                </a:lnTo>
                <a:lnTo>
                  <a:pt x="6058" y="660"/>
                </a:lnTo>
                <a:lnTo>
                  <a:pt x="5960" y="782"/>
                </a:lnTo>
                <a:lnTo>
                  <a:pt x="5569" y="856"/>
                </a:lnTo>
                <a:lnTo>
                  <a:pt x="5203" y="978"/>
                </a:lnTo>
                <a:lnTo>
                  <a:pt x="4885" y="1149"/>
                </a:lnTo>
                <a:lnTo>
                  <a:pt x="4617" y="1320"/>
                </a:lnTo>
                <a:lnTo>
                  <a:pt x="4372" y="1539"/>
                </a:lnTo>
                <a:lnTo>
                  <a:pt x="4177" y="1759"/>
                </a:lnTo>
                <a:lnTo>
                  <a:pt x="4030" y="2028"/>
                </a:lnTo>
                <a:lnTo>
                  <a:pt x="3908" y="2296"/>
                </a:lnTo>
                <a:lnTo>
                  <a:pt x="3811" y="2565"/>
                </a:lnTo>
                <a:lnTo>
                  <a:pt x="3737" y="2834"/>
                </a:lnTo>
                <a:lnTo>
                  <a:pt x="3689" y="3127"/>
                </a:lnTo>
                <a:lnTo>
                  <a:pt x="3640" y="3420"/>
                </a:lnTo>
                <a:lnTo>
                  <a:pt x="3640" y="3713"/>
                </a:lnTo>
                <a:lnTo>
                  <a:pt x="3640" y="3982"/>
                </a:lnTo>
                <a:lnTo>
                  <a:pt x="3689" y="4495"/>
                </a:lnTo>
                <a:lnTo>
                  <a:pt x="3689" y="4519"/>
                </a:lnTo>
                <a:lnTo>
                  <a:pt x="3566" y="4568"/>
                </a:lnTo>
                <a:lnTo>
                  <a:pt x="3469" y="4666"/>
                </a:lnTo>
                <a:lnTo>
                  <a:pt x="3395" y="4812"/>
                </a:lnTo>
                <a:lnTo>
                  <a:pt x="3322" y="4983"/>
                </a:lnTo>
                <a:lnTo>
                  <a:pt x="3273" y="5178"/>
                </a:lnTo>
                <a:lnTo>
                  <a:pt x="3249" y="5398"/>
                </a:lnTo>
                <a:lnTo>
                  <a:pt x="3224" y="5642"/>
                </a:lnTo>
                <a:lnTo>
                  <a:pt x="3249" y="5887"/>
                </a:lnTo>
                <a:lnTo>
                  <a:pt x="3298" y="6155"/>
                </a:lnTo>
                <a:lnTo>
                  <a:pt x="3347" y="6400"/>
                </a:lnTo>
                <a:lnTo>
                  <a:pt x="3444" y="6619"/>
                </a:lnTo>
                <a:lnTo>
                  <a:pt x="3542" y="6790"/>
                </a:lnTo>
                <a:lnTo>
                  <a:pt x="3640" y="6961"/>
                </a:lnTo>
                <a:lnTo>
                  <a:pt x="3762" y="7059"/>
                </a:lnTo>
                <a:lnTo>
                  <a:pt x="3884" y="7132"/>
                </a:lnTo>
                <a:lnTo>
                  <a:pt x="4030" y="7132"/>
                </a:lnTo>
                <a:lnTo>
                  <a:pt x="4104" y="7108"/>
                </a:lnTo>
                <a:lnTo>
                  <a:pt x="4275" y="7523"/>
                </a:lnTo>
                <a:lnTo>
                  <a:pt x="4494" y="7889"/>
                </a:lnTo>
                <a:lnTo>
                  <a:pt x="4714" y="8256"/>
                </a:lnTo>
                <a:lnTo>
                  <a:pt x="4983" y="8598"/>
                </a:lnTo>
                <a:lnTo>
                  <a:pt x="5252" y="8891"/>
                </a:lnTo>
                <a:lnTo>
                  <a:pt x="5545" y="9159"/>
                </a:lnTo>
                <a:lnTo>
                  <a:pt x="5862" y="9404"/>
                </a:lnTo>
                <a:lnTo>
                  <a:pt x="6180" y="9623"/>
                </a:lnTo>
                <a:lnTo>
                  <a:pt x="6180" y="10698"/>
                </a:lnTo>
                <a:lnTo>
                  <a:pt x="5667" y="10747"/>
                </a:lnTo>
                <a:lnTo>
                  <a:pt x="5081" y="10845"/>
                </a:lnTo>
                <a:lnTo>
                  <a:pt x="4519" y="10967"/>
                </a:lnTo>
                <a:lnTo>
                  <a:pt x="3957" y="11089"/>
                </a:lnTo>
                <a:lnTo>
                  <a:pt x="3420" y="11260"/>
                </a:lnTo>
                <a:lnTo>
                  <a:pt x="2931" y="11455"/>
                </a:lnTo>
                <a:lnTo>
                  <a:pt x="2467" y="11675"/>
                </a:lnTo>
                <a:lnTo>
                  <a:pt x="2028" y="11919"/>
                </a:lnTo>
                <a:lnTo>
                  <a:pt x="1637" y="12188"/>
                </a:lnTo>
                <a:lnTo>
                  <a:pt x="1271" y="12456"/>
                </a:lnTo>
                <a:lnTo>
                  <a:pt x="953" y="12774"/>
                </a:lnTo>
                <a:lnTo>
                  <a:pt x="684" y="13116"/>
                </a:lnTo>
                <a:lnTo>
                  <a:pt x="440" y="13458"/>
                </a:lnTo>
                <a:lnTo>
                  <a:pt x="269" y="13849"/>
                </a:lnTo>
                <a:lnTo>
                  <a:pt x="123" y="14239"/>
                </a:lnTo>
                <a:lnTo>
                  <a:pt x="49" y="14679"/>
                </a:lnTo>
                <a:lnTo>
                  <a:pt x="1" y="15119"/>
                </a:lnTo>
                <a:lnTo>
                  <a:pt x="49" y="15167"/>
                </a:lnTo>
                <a:lnTo>
                  <a:pt x="245" y="15265"/>
                </a:lnTo>
                <a:lnTo>
                  <a:pt x="416" y="15338"/>
                </a:lnTo>
                <a:lnTo>
                  <a:pt x="636" y="15436"/>
                </a:lnTo>
                <a:lnTo>
                  <a:pt x="904" y="15534"/>
                </a:lnTo>
                <a:lnTo>
                  <a:pt x="1271" y="15607"/>
                </a:lnTo>
                <a:lnTo>
                  <a:pt x="1710" y="15705"/>
                </a:lnTo>
                <a:lnTo>
                  <a:pt x="2223" y="15802"/>
                </a:lnTo>
                <a:lnTo>
                  <a:pt x="2834" y="15876"/>
                </a:lnTo>
                <a:lnTo>
                  <a:pt x="3566" y="15973"/>
                </a:lnTo>
                <a:lnTo>
                  <a:pt x="4397" y="16022"/>
                </a:lnTo>
                <a:lnTo>
                  <a:pt x="5325" y="16071"/>
                </a:lnTo>
                <a:lnTo>
                  <a:pt x="6399" y="16096"/>
                </a:lnTo>
                <a:lnTo>
                  <a:pt x="7621" y="16120"/>
                </a:lnTo>
                <a:lnTo>
                  <a:pt x="8817" y="16096"/>
                </a:lnTo>
                <a:lnTo>
                  <a:pt x="9892" y="16071"/>
                </a:lnTo>
                <a:lnTo>
                  <a:pt x="10844" y="16022"/>
                </a:lnTo>
                <a:lnTo>
                  <a:pt x="11675" y="15973"/>
                </a:lnTo>
                <a:lnTo>
                  <a:pt x="12408" y="15876"/>
                </a:lnTo>
                <a:lnTo>
                  <a:pt x="13018" y="15802"/>
                </a:lnTo>
                <a:lnTo>
                  <a:pt x="13555" y="15705"/>
                </a:lnTo>
                <a:lnTo>
                  <a:pt x="13995" y="15607"/>
                </a:lnTo>
                <a:lnTo>
                  <a:pt x="14361" y="15534"/>
                </a:lnTo>
                <a:lnTo>
                  <a:pt x="14654" y="15436"/>
                </a:lnTo>
                <a:lnTo>
                  <a:pt x="14874" y="15338"/>
                </a:lnTo>
                <a:lnTo>
                  <a:pt x="15045" y="15265"/>
                </a:lnTo>
                <a:lnTo>
                  <a:pt x="15216" y="15167"/>
                </a:lnTo>
                <a:lnTo>
                  <a:pt x="15289" y="15119"/>
                </a:lnTo>
                <a:lnTo>
                  <a:pt x="15241" y="14655"/>
                </a:lnTo>
                <a:lnTo>
                  <a:pt x="15167" y="14215"/>
                </a:lnTo>
                <a:lnTo>
                  <a:pt x="15045" y="13800"/>
                </a:lnTo>
                <a:lnTo>
                  <a:pt x="14874" y="13409"/>
                </a:lnTo>
                <a:lnTo>
                  <a:pt x="14630" y="13043"/>
                </a:lnTo>
                <a:lnTo>
                  <a:pt x="14361" y="12701"/>
                </a:lnTo>
                <a:lnTo>
                  <a:pt x="14044" y="12408"/>
                </a:lnTo>
                <a:lnTo>
                  <a:pt x="13678" y="12115"/>
                </a:lnTo>
                <a:lnTo>
                  <a:pt x="13287" y="11846"/>
                </a:lnTo>
                <a:lnTo>
                  <a:pt x="12847" y="11626"/>
                </a:lnTo>
                <a:lnTo>
                  <a:pt x="12359" y="11406"/>
                </a:lnTo>
                <a:lnTo>
                  <a:pt x="11846" y="11235"/>
                </a:lnTo>
                <a:lnTo>
                  <a:pt x="11284" y="11064"/>
                </a:lnTo>
                <a:lnTo>
                  <a:pt x="10698" y="10942"/>
                </a:lnTo>
                <a:lnTo>
                  <a:pt x="10063" y="10820"/>
                </a:lnTo>
                <a:lnTo>
                  <a:pt x="9428" y="10747"/>
                </a:lnTo>
                <a:lnTo>
                  <a:pt x="9110" y="10722"/>
                </a:lnTo>
                <a:lnTo>
                  <a:pt x="9110" y="9623"/>
                </a:lnTo>
                <a:lnTo>
                  <a:pt x="9428" y="9404"/>
                </a:lnTo>
                <a:lnTo>
                  <a:pt x="9745" y="9159"/>
                </a:lnTo>
                <a:lnTo>
                  <a:pt x="10039" y="8891"/>
                </a:lnTo>
                <a:lnTo>
                  <a:pt x="10332" y="8598"/>
                </a:lnTo>
                <a:lnTo>
                  <a:pt x="10576" y="8256"/>
                </a:lnTo>
                <a:lnTo>
                  <a:pt x="10796" y="7889"/>
                </a:lnTo>
                <a:lnTo>
                  <a:pt x="11015" y="7523"/>
                </a:lnTo>
                <a:lnTo>
                  <a:pt x="11186" y="7108"/>
                </a:lnTo>
                <a:lnTo>
                  <a:pt x="11260" y="7132"/>
                </a:lnTo>
                <a:lnTo>
                  <a:pt x="11406" y="7132"/>
                </a:lnTo>
                <a:lnTo>
                  <a:pt x="11528" y="7059"/>
                </a:lnTo>
                <a:lnTo>
                  <a:pt x="11650" y="6961"/>
                </a:lnTo>
                <a:lnTo>
                  <a:pt x="11748" y="6790"/>
                </a:lnTo>
                <a:lnTo>
                  <a:pt x="11846" y="6619"/>
                </a:lnTo>
                <a:lnTo>
                  <a:pt x="11944" y="6400"/>
                </a:lnTo>
                <a:lnTo>
                  <a:pt x="11992" y="6155"/>
                </a:lnTo>
                <a:lnTo>
                  <a:pt x="12041" y="5887"/>
                </a:lnTo>
                <a:lnTo>
                  <a:pt x="12066" y="5642"/>
                </a:lnTo>
                <a:lnTo>
                  <a:pt x="12041" y="5398"/>
                </a:lnTo>
                <a:lnTo>
                  <a:pt x="12017" y="5203"/>
                </a:lnTo>
                <a:lnTo>
                  <a:pt x="11968" y="5007"/>
                </a:lnTo>
                <a:lnTo>
                  <a:pt x="11919" y="4836"/>
                </a:lnTo>
                <a:lnTo>
                  <a:pt x="11846" y="4690"/>
                </a:lnTo>
                <a:lnTo>
                  <a:pt x="11748" y="4592"/>
                </a:lnTo>
                <a:lnTo>
                  <a:pt x="11626" y="4519"/>
                </a:lnTo>
                <a:lnTo>
                  <a:pt x="11699" y="4153"/>
                </a:lnTo>
                <a:lnTo>
                  <a:pt x="11724" y="3811"/>
                </a:lnTo>
                <a:lnTo>
                  <a:pt x="11724" y="3493"/>
                </a:lnTo>
                <a:lnTo>
                  <a:pt x="11724" y="3200"/>
                </a:lnTo>
                <a:lnTo>
                  <a:pt x="11699" y="2907"/>
                </a:lnTo>
                <a:lnTo>
                  <a:pt x="11650" y="2638"/>
                </a:lnTo>
                <a:lnTo>
                  <a:pt x="11577" y="2394"/>
                </a:lnTo>
                <a:lnTo>
                  <a:pt x="11504" y="2150"/>
                </a:lnTo>
                <a:lnTo>
                  <a:pt x="11406" y="1930"/>
                </a:lnTo>
                <a:lnTo>
                  <a:pt x="11309" y="1710"/>
                </a:lnTo>
                <a:lnTo>
                  <a:pt x="11186" y="1515"/>
                </a:lnTo>
                <a:lnTo>
                  <a:pt x="11040" y="1344"/>
                </a:lnTo>
                <a:lnTo>
                  <a:pt x="10893" y="1173"/>
                </a:lnTo>
                <a:lnTo>
                  <a:pt x="10747" y="1026"/>
                </a:lnTo>
                <a:lnTo>
                  <a:pt x="10429" y="758"/>
                </a:lnTo>
                <a:lnTo>
                  <a:pt x="10063" y="562"/>
                </a:lnTo>
                <a:lnTo>
                  <a:pt x="9697" y="367"/>
                </a:lnTo>
                <a:lnTo>
                  <a:pt x="9330" y="245"/>
                </a:lnTo>
                <a:lnTo>
                  <a:pt x="8964" y="147"/>
                </a:lnTo>
                <a:lnTo>
                  <a:pt x="8598" y="74"/>
                </a:lnTo>
                <a:lnTo>
                  <a:pt x="8256" y="25"/>
                </a:lnTo>
                <a:lnTo>
                  <a:pt x="793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789" name="Google Shape;789;p51"/>
          <p:cNvGrpSpPr/>
          <p:nvPr/>
        </p:nvGrpSpPr>
        <p:grpSpPr>
          <a:xfrm>
            <a:off x="4865134" y="2089056"/>
            <a:ext cx="351204" cy="324661"/>
            <a:chOff x="5975075" y="2327500"/>
            <a:chExt cx="420100" cy="388350"/>
          </a:xfrm>
        </p:grpSpPr>
        <p:sp>
          <p:nvSpPr>
            <p:cNvPr id="790" name="Google Shape;790;p51"/>
            <p:cNvSpPr/>
            <p:nvPr/>
          </p:nvSpPr>
          <p:spPr>
            <a:xfrm>
              <a:off x="5975075" y="2474650"/>
              <a:ext cx="98325" cy="220450"/>
            </a:xfrm>
            <a:custGeom>
              <a:avLst/>
              <a:gdLst/>
              <a:ahLst/>
              <a:cxnLst/>
              <a:rect l="l" t="t" r="r" b="b"/>
              <a:pathLst>
                <a:path w="3933" h="8818" extrusionOk="0">
                  <a:moveTo>
                    <a:pt x="2418" y="1002"/>
                  </a:moveTo>
                  <a:lnTo>
                    <a:pt x="2565" y="1027"/>
                  </a:lnTo>
                  <a:lnTo>
                    <a:pt x="2687" y="1075"/>
                  </a:lnTo>
                  <a:lnTo>
                    <a:pt x="2809" y="1124"/>
                  </a:lnTo>
                  <a:lnTo>
                    <a:pt x="2907" y="1222"/>
                  </a:lnTo>
                  <a:lnTo>
                    <a:pt x="3005" y="1320"/>
                  </a:lnTo>
                  <a:lnTo>
                    <a:pt x="3078" y="1442"/>
                  </a:lnTo>
                  <a:lnTo>
                    <a:pt x="3102" y="1564"/>
                  </a:lnTo>
                  <a:lnTo>
                    <a:pt x="3127" y="1710"/>
                  </a:lnTo>
                  <a:lnTo>
                    <a:pt x="3102" y="1857"/>
                  </a:lnTo>
                  <a:lnTo>
                    <a:pt x="3078" y="1979"/>
                  </a:lnTo>
                  <a:lnTo>
                    <a:pt x="3005" y="2101"/>
                  </a:lnTo>
                  <a:lnTo>
                    <a:pt x="2907" y="2223"/>
                  </a:lnTo>
                  <a:lnTo>
                    <a:pt x="2809" y="2297"/>
                  </a:lnTo>
                  <a:lnTo>
                    <a:pt x="2687" y="2370"/>
                  </a:lnTo>
                  <a:lnTo>
                    <a:pt x="2565" y="2394"/>
                  </a:lnTo>
                  <a:lnTo>
                    <a:pt x="2418" y="2419"/>
                  </a:lnTo>
                  <a:lnTo>
                    <a:pt x="2272" y="2394"/>
                  </a:lnTo>
                  <a:lnTo>
                    <a:pt x="2150" y="2370"/>
                  </a:lnTo>
                  <a:lnTo>
                    <a:pt x="2028" y="2297"/>
                  </a:lnTo>
                  <a:lnTo>
                    <a:pt x="1930" y="2223"/>
                  </a:lnTo>
                  <a:lnTo>
                    <a:pt x="1832" y="2101"/>
                  </a:lnTo>
                  <a:lnTo>
                    <a:pt x="1759" y="1979"/>
                  </a:lnTo>
                  <a:lnTo>
                    <a:pt x="1735" y="1857"/>
                  </a:lnTo>
                  <a:lnTo>
                    <a:pt x="1710" y="1710"/>
                  </a:lnTo>
                  <a:lnTo>
                    <a:pt x="1735" y="1564"/>
                  </a:lnTo>
                  <a:lnTo>
                    <a:pt x="1759" y="1442"/>
                  </a:lnTo>
                  <a:lnTo>
                    <a:pt x="1832" y="1320"/>
                  </a:lnTo>
                  <a:lnTo>
                    <a:pt x="1930" y="1222"/>
                  </a:lnTo>
                  <a:lnTo>
                    <a:pt x="2028" y="1124"/>
                  </a:lnTo>
                  <a:lnTo>
                    <a:pt x="2150" y="1075"/>
                  </a:lnTo>
                  <a:lnTo>
                    <a:pt x="2272" y="1027"/>
                  </a:lnTo>
                  <a:lnTo>
                    <a:pt x="2418" y="1002"/>
                  </a:lnTo>
                  <a:close/>
                  <a:moveTo>
                    <a:pt x="1" y="1"/>
                  </a:moveTo>
                  <a:lnTo>
                    <a:pt x="1" y="8817"/>
                  </a:lnTo>
                  <a:lnTo>
                    <a:pt x="3933" y="8817"/>
                  </a:lnTo>
                  <a:lnTo>
                    <a:pt x="393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91" name="Google Shape;791;p51"/>
            <p:cNvSpPr/>
            <p:nvPr/>
          </p:nvSpPr>
          <p:spPr>
            <a:xfrm>
              <a:off x="6088025" y="2327500"/>
              <a:ext cx="307150" cy="388350"/>
            </a:xfrm>
            <a:custGeom>
              <a:avLst/>
              <a:gdLst/>
              <a:ahLst/>
              <a:cxnLst/>
              <a:rect l="l" t="t" r="r" b="b"/>
              <a:pathLst>
                <a:path w="12286" h="15534" extrusionOk="0">
                  <a:moveTo>
                    <a:pt x="6326" y="1"/>
                  </a:moveTo>
                  <a:lnTo>
                    <a:pt x="5960" y="25"/>
                  </a:lnTo>
                  <a:lnTo>
                    <a:pt x="5716" y="74"/>
                  </a:lnTo>
                  <a:lnTo>
                    <a:pt x="5520" y="147"/>
                  </a:lnTo>
                  <a:lnTo>
                    <a:pt x="5374" y="221"/>
                  </a:lnTo>
                  <a:lnTo>
                    <a:pt x="4983" y="1466"/>
                  </a:lnTo>
                  <a:lnTo>
                    <a:pt x="4788" y="2028"/>
                  </a:lnTo>
                  <a:lnTo>
                    <a:pt x="4592" y="2541"/>
                  </a:lnTo>
                  <a:lnTo>
                    <a:pt x="4397" y="3005"/>
                  </a:lnTo>
                  <a:lnTo>
                    <a:pt x="4202" y="3396"/>
                  </a:lnTo>
                  <a:lnTo>
                    <a:pt x="4031" y="3689"/>
                  </a:lnTo>
                  <a:lnTo>
                    <a:pt x="3884" y="3933"/>
                  </a:lnTo>
                  <a:lnTo>
                    <a:pt x="3664" y="4153"/>
                  </a:lnTo>
                  <a:lnTo>
                    <a:pt x="3322" y="4495"/>
                  </a:lnTo>
                  <a:lnTo>
                    <a:pt x="2516" y="5252"/>
                  </a:lnTo>
                  <a:lnTo>
                    <a:pt x="1442" y="6229"/>
                  </a:lnTo>
                  <a:lnTo>
                    <a:pt x="1" y="6229"/>
                  </a:lnTo>
                  <a:lnTo>
                    <a:pt x="1" y="13433"/>
                  </a:lnTo>
                  <a:lnTo>
                    <a:pt x="1515" y="13433"/>
                  </a:lnTo>
                  <a:lnTo>
                    <a:pt x="2004" y="13678"/>
                  </a:lnTo>
                  <a:lnTo>
                    <a:pt x="2687" y="13971"/>
                  </a:lnTo>
                  <a:lnTo>
                    <a:pt x="3567" y="14313"/>
                  </a:lnTo>
                  <a:lnTo>
                    <a:pt x="4544" y="14679"/>
                  </a:lnTo>
                  <a:lnTo>
                    <a:pt x="5594" y="14997"/>
                  </a:lnTo>
                  <a:lnTo>
                    <a:pt x="6131" y="15143"/>
                  </a:lnTo>
                  <a:lnTo>
                    <a:pt x="6668" y="15265"/>
                  </a:lnTo>
                  <a:lnTo>
                    <a:pt x="7181" y="15387"/>
                  </a:lnTo>
                  <a:lnTo>
                    <a:pt x="7694" y="15461"/>
                  </a:lnTo>
                  <a:lnTo>
                    <a:pt x="8158" y="15509"/>
                  </a:lnTo>
                  <a:lnTo>
                    <a:pt x="8622" y="15534"/>
                  </a:lnTo>
                  <a:lnTo>
                    <a:pt x="9404" y="15534"/>
                  </a:lnTo>
                  <a:lnTo>
                    <a:pt x="9819" y="15509"/>
                  </a:lnTo>
                  <a:lnTo>
                    <a:pt x="10210" y="15461"/>
                  </a:lnTo>
                  <a:lnTo>
                    <a:pt x="10552" y="15363"/>
                  </a:lnTo>
                  <a:lnTo>
                    <a:pt x="10723" y="15314"/>
                  </a:lnTo>
                  <a:lnTo>
                    <a:pt x="10845" y="15265"/>
                  </a:lnTo>
                  <a:lnTo>
                    <a:pt x="10967" y="15192"/>
                  </a:lnTo>
                  <a:lnTo>
                    <a:pt x="11064" y="15094"/>
                  </a:lnTo>
                  <a:lnTo>
                    <a:pt x="11113" y="14997"/>
                  </a:lnTo>
                  <a:lnTo>
                    <a:pt x="11162" y="14874"/>
                  </a:lnTo>
                  <a:lnTo>
                    <a:pt x="11235" y="14166"/>
                  </a:lnTo>
                  <a:lnTo>
                    <a:pt x="11211" y="13995"/>
                  </a:lnTo>
                  <a:lnTo>
                    <a:pt x="11162" y="13849"/>
                  </a:lnTo>
                  <a:lnTo>
                    <a:pt x="11064" y="13702"/>
                  </a:lnTo>
                  <a:lnTo>
                    <a:pt x="10918" y="13580"/>
                  </a:lnTo>
                  <a:lnTo>
                    <a:pt x="11040" y="13556"/>
                  </a:lnTo>
                  <a:lnTo>
                    <a:pt x="11162" y="13507"/>
                  </a:lnTo>
                  <a:lnTo>
                    <a:pt x="11284" y="13458"/>
                  </a:lnTo>
                  <a:lnTo>
                    <a:pt x="11382" y="13360"/>
                  </a:lnTo>
                  <a:lnTo>
                    <a:pt x="11455" y="13263"/>
                  </a:lnTo>
                  <a:lnTo>
                    <a:pt x="11528" y="13140"/>
                  </a:lnTo>
                  <a:lnTo>
                    <a:pt x="11577" y="12994"/>
                  </a:lnTo>
                  <a:lnTo>
                    <a:pt x="11602" y="12872"/>
                  </a:lnTo>
                  <a:lnTo>
                    <a:pt x="11675" y="11993"/>
                  </a:lnTo>
                  <a:lnTo>
                    <a:pt x="11675" y="11870"/>
                  </a:lnTo>
                  <a:lnTo>
                    <a:pt x="11675" y="11773"/>
                  </a:lnTo>
                  <a:lnTo>
                    <a:pt x="11651" y="11651"/>
                  </a:lnTo>
                  <a:lnTo>
                    <a:pt x="11602" y="11553"/>
                  </a:lnTo>
                  <a:lnTo>
                    <a:pt x="11480" y="11382"/>
                  </a:lnTo>
                  <a:lnTo>
                    <a:pt x="11406" y="11309"/>
                  </a:lnTo>
                  <a:lnTo>
                    <a:pt x="11333" y="11235"/>
                  </a:lnTo>
                  <a:lnTo>
                    <a:pt x="11455" y="11211"/>
                  </a:lnTo>
                  <a:lnTo>
                    <a:pt x="11553" y="11162"/>
                  </a:lnTo>
                  <a:lnTo>
                    <a:pt x="11651" y="11089"/>
                  </a:lnTo>
                  <a:lnTo>
                    <a:pt x="11748" y="10991"/>
                  </a:lnTo>
                  <a:lnTo>
                    <a:pt x="11822" y="10893"/>
                  </a:lnTo>
                  <a:lnTo>
                    <a:pt x="11870" y="10796"/>
                  </a:lnTo>
                  <a:lnTo>
                    <a:pt x="11919" y="10674"/>
                  </a:lnTo>
                  <a:lnTo>
                    <a:pt x="11944" y="10527"/>
                  </a:lnTo>
                  <a:lnTo>
                    <a:pt x="12017" y="9672"/>
                  </a:lnTo>
                  <a:lnTo>
                    <a:pt x="12017" y="9550"/>
                  </a:lnTo>
                  <a:lnTo>
                    <a:pt x="12017" y="9428"/>
                  </a:lnTo>
                  <a:lnTo>
                    <a:pt x="11993" y="9306"/>
                  </a:lnTo>
                  <a:lnTo>
                    <a:pt x="11944" y="9208"/>
                  </a:lnTo>
                  <a:lnTo>
                    <a:pt x="11895" y="9111"/>
                  </a:lnTo>
                  <a:lnTo>
                    <a:pt x="11822" y="9037"/>
                  </a:lnTo>
                  <a:lnTo>
                    <a:pt x="11748" y="8964"/>
                  </a:lnTo>
                  <a:lnTo>
                    <a:pt x="11651" y="8891"/>
                  </a:lnTo>
                  <a:lnTo>
                    <a:pt x="11748" y="8866"/>
                  </a:lnTo>
                  <a:lnTo>
                    <a:pt x="11846" y="8793"/>
                  </a:lnTo>
                  <a:lnTo>
                    <a:pt x="11944" y="8720"/>
                  </a:lnTo>
                  <a:lnTo>
                    <a:pt x="12017" y="8647"/>
                  </a:lnTo>
                  <a:lnTo>
                    <a:pt x="12090" y="8549"/>
                  </a:lnTo>
                  <a:lnTo>
                    <a:pt x="12139" y="8451"/>
                  </a:lnTo>
                  <a:lnTo>
                    <a:pt x="12163" y="8329"/>
                  </a:lnTo>
                  <a:lnTo>
                    <a:pt x="12188" y="8207"/>
                  </a:lnTo>
                  <a:lnTo>
                    <a:pt x="12286" y="7328"/>
                  </a:lnTo>
                  <a:lnTo>
                    <a:pt x="12261" y="7206"/>
                  </a:lnTo>
                  <a:lnTo>
                    <a:pt x="12237" y="7083"/>
                  </a:lnTo>
                  <a:lnTo>
                    <a:pt x="12188" y="6986"/>
                  </a:lnTo>
                  <a:lnTo>
                    <a:pt x="12139" y="6888"/>
                  </a:lnTo>
                  <a:lnTo>
                    <a:pt x="12066" y="6790"/>
                  </a:lnTo>
                  <a:lnTo>
                    <a:pt x="11968" y="6717"/>
                  </a:lnTo>
                  <a:lnTo>
                    <a:pt x="11748" y="6571"/>
                  </a:lnTo>
                  <a:lnTo>
                    <a:pt x="11504" y="6448"/>
                  </a:lnTo>
                  <a:lnTo>
                    <a:pt x="11211" y="6351"/>
                  </a:lnTo>
                  <a:lnTo>
                    <a:pt x="10893" y="6278"/>
                  </a:lnTo>
                  <a:lnTo>
                    <a:pt x="10576" y="6229"/>
                  </a:lnTo>
                  <a:lnTo>
                    <a:pt x="9892" y="6131"/>
                  </a:lnTo>
                  <a:lnTo>
                    <a:pt x="8842" y="6033"/>
                  </a:lnTo>
                  <a:lnTo>
                    <a:pt x="7596" y="5960"/>
                  </a:lnTo>
                  <a:lnTo>
                    <a:pt x="6326" y="5887"/>
                  </a:lnTo>
                  <a:lnTo>
                    <a:pt x="6497" y="5594"/>
                  </a:lnTo>
                  <a:lnTo>
                    <a:pt x="6644" y="5252"/>
                  </a:lnTo>
                  <a:lnTo>
                    <a:pt x="6790" y="4885"/>
                  </a:lnTo>
                  <a:lnTo>
                    <a:pt x="6888" y="4495"/>
                  </a:lnTo>
                  <a:lnTo>
                    <a:pt x="6986" y="4104"/>
                  </a:lnTo>
                  <a:lnTo>
                    <a:pt x="7083" y="3689"/>
                  </a:lnTo>
                  <a:lnTo>
                    <a:pt x="7181" y="2883"/>
                  </a:lnTo>
                  <a:lnTo>
                    <a:pt x="7254" y="2150"/>
                  </a:lnTo>
                  <a:lnTo>
                    <a:pt x="7303" y="1539"/>
                  </a:lnTo>
                  <a:lnTo>
                    <a:pt x="7303" y="978"/>
                  </a:lnTo>
                  <a:lnTo>
                    <a:pt x="7303" y="807"/>
                  </a:lnTo>
                  <a:lnTo>
                    <a:pt x="7230" y="611"/>
                  </a:lnTo>
                  <a:lnTo>
                    <a:pt x="7157" y="465"/>
                  </a:lnTo>
                  <a:lnTo>
                    <a:pt x="7035" y="318"/>
                  </a:lnTo>
                  <a:lnTo>
                    <a:pt x="6888" y="172"/>
                  </a:lnTo>
                  <a:lnTo>
                    <a:pt x="6717" y="98"/>
                  </a:lnTo>
                  <a:lnTo>
                    <a:pt x="6522" y="25"/>
                  </a:lnTo>
                  <a:lnTo>
                    <a:pt x="632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92" name="Google Shape;792;p51"/>
          <p:cNvGrpSpPr/>
          <p:nvPr/>
        </p:nvGrpSpPr>
        <p:grpSpPr>
          <a:xfrm>
            <a:off x="5496544" y="2079358"/>
            <a:ext cx="215437" cy="351204"/>
            <a:chOff x="6730350" y="2315900"/>
            <a:chExt cx="257700" cy="420100"/>
          </a:xfrm>
        </p:grpSpPr>
        <p:sp>
          <p:nvSpPr>
            <p:cNvPr id="793" name="Google Shape;793;p51"/>
            <p:cNvSpPr/>
            <p:nvPr/>
          </p:nvSpPr>
          <p:spPr>
            <a:xfrm>
              <a:off x="6807900" y="2671250"/>
              <a:ext cx="102600" cy="22625"/>
            </a:xfrm>
            <a:custGeom>
              <a:avLst/>
              <a:gdLst/>
              <a:ahLst/>
              <a:cxnLst/>
              <a:rect l="l" t="t" r="r" b="b"/>
              <a:pathLst>
                <a:path w="4104" h="905" extrusionOk="0">
                  <a:moveTo>
                    <a:pt x="1" y="1"/>
                  </a:moveTo>
                  <a:lnTo>
                    <a:pt x="1" y="905"/>
                  </a:lnTo>
                  <a:lnTo>
                    <a:pt x="4104" y="905"/>
                  </a:lnTo>
                  <a:lnTo>
                    <a:pt x="410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94" name="Google Shape;794;p51"/>
            <p:cNvSpPr/>
            <p:nvPr/>
          </p:nvSpPr>
          <p:spPr>
            <a:xfrm>
              <a:off x="6807900" y="2636450"/>
              <a:ext cx="102600" cy="22625"/>
            </a:xfrm>
            <a:custGeom>
              <a:avLst/>
              <a:gdLst/>
              <a:ahLst/>
              <a:cxnLst/>
              <a:rect l="l" t="t" r="r" b="b"/>
              <a:pathLst>
                <a:path w="4104" h="905" extrusionOk="0">
                  <a:moveTo>
                    <a:pt x="1" y="1"/>
                  </a:moveTo>
                  <a:lnTo>
                    <a:pt x="1" y="905"/>
                  </a:lnTo>
                  <a:lnTo>
                    <a:pt x="4104" y="905"/>
                  </a:lnTo>
                  <a:lnTo>
                    <a:pt x="410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95" name="Google Shape;795;p51"/>
            <p:cNvSpPr/>
            <p:nvPr/>
          </p:nvSpPr>
          <p:spPr>
            <a:xfrm>
              <a:off x="6807900" y="2706075"/>
              <a:ext cx="102600" cy="29925"/>
            </a:xfrm>
            <a:custGeom>
              <a:avLst/>
              <a:gdLst/>
              <a:ahLst/>
              <a:cxnLst/>
              <a:rect l="l" t="t" r="r" b="b"/>
              <a:pathLst>
                <a:path w="4104" h="1197" extrusionOk="0">
                  <a:moveTo>
                    <a:pt x="1" y="0"/>
                  </a:moveTo>
                  <a:lnTo>
                    <a:pt x="1" y="171"/>
                  </a:lnTo>
                  <a:lnTo>
                    <a:pt x="25" y="318"/>
                  </a:lnTo>
                  <a:lnTo>
                    <a:pt x="98" y="464"/>
                  </a:lnTo>
                  <a:lnTo>
                    <a:pt x="196" y="586"/>
                  </a:lnTo>
                  <a:lnTo>
                    <a:pt x="343" y="660"/>
                  </a:lnTo>
                  <a:lnTo>
                    <a:pt x="1881" y="1172"/>
                  </a:lnTo>
                  <a:lnTo>
                    <a:pt x="2052" y="1197"/>
                  </a:lnTo>
                  <a:lnTo>
                    <a:pt x="2223" y="1172"/>
                  </a:lnTo>
                  <a:lnTo>
                    <a:pt x="3762" y="660"/>
                  </a:lnTo>
                  <a:lnTo>
                    <a:pt x="3908" y="586"/>
                  </a:lnTo>
                  <a:lnTo>
                    <a:pt x="4006" y="464"/>
                  </a:lnTo>
                  <a:lnTo>
                    <a:pt x="4079" y="318"/>
                  </a:lnTo>
                  <a:lnTo>
                    <a:pt x="4104" y="171"/>
                  </a:lnTo>
                  <a:lnTo>
                    <a:pt x="410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96" name="Google Shape;796;p51"/>
            <p:cNvSpPr/>
            <p:nvPr/>
          </p:nvSpPr>
          <p:spPr>
            <a:xfrm>
              <a:off x="6811575" y="2463675"/>
              <a:ext cx="95275" cy="160600"/>
            </a:xfrm>
            <a:custGeom>
              <a:avLst/>
              <a:gdLst/>
              <a:ahLst/>
              <a:cxnLst/>
              <a:rect l="l" t="t" r="r" b="b"/>
              <a:pathLst>
                <a:path w="3811" h="6424" extrusionOk="0">
                  <a:moveTo>
                    <a:pt x="1905" y="0"/>
                  </a:moveTo>
                  <a:lnTo>
                    <a:pt x="928" y="831"/>
                  </a:lnTo>
                  <a:lnTo>
                    <a:pt x="855" y="879"/>
                  </a:lnTo>
                  <a:lnTo>
                    <a:pt x="782" y="904"/>
                  </a:lnTo>
                  <a:lnTo>
                    <a:pt x="684" y="879"/>
                  </a:lnTo>
                  <a:lnTo>
                    <a:pt x="611" y="831"/>
                  </a:lnTo>
                  <a:lnTo>
                    <a:pt x="0" y="318"/>
                  </a:lnTo>
                  <a:lnTo>
                    <a:pt x="1319" y="6423"/>
                  </a:lnTo>
                  <a:lnTo>
                    <a:pt x="2491" y="6423"/>
                  </a:lnTo>
                  <a:lnTo>
                    <a:pt x="3810" y="318"/>
                  </a:lnTo>
                  <a:lnTo>
                    <a:pt x="3200" y="831"/>
                  </a:lnTo>
                  <a:lnTo>
                    <a:pt x="3126" y="879"/>
                  </a:lnTo>
                  <a:lnTo>
                    <a:pt x="3029" y="904"/>
                  </a:lnTo>
                  <a:lnTo>
                    <a:pt x="2955" y="879"/>
                  </a:lnTo>
                  <a:lnTo>
                    <a:pt x="2882" y="831"/>
                  </a:lnTo>
                  <a:lnTo>
                    <a:pt x="190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797" name="Google Shape;797;p51"/>
            <p:cNvSpPr/>
            <p:nvPr/>
          </p:nvSpPr>
          <p:spPr>
            <a:xfrm>
              <a:off x="6730350" y="2315900"/>
              <a:ext cx="257700" cy="308375"/>
            </a:xfrm>
            <a:custGeom>
              <a:avLst/>
              <a:gdLst/>
              <a:ahLst/>
              <a:cxnLst/>
              <a:rect l="l" t="t" r="r" b="b"/>
              <a:pathLst>
                <a:path w="10308" h="12335" extrusionOk="0">
                  <a:moveTo>
                    <a:pt x="5154" y="1"/>
                  </a:moveTo>
                  <a:lnTo>
                    <a:pt x="4617" y="25"/>
                  </a:lnTo>
                  <a:lnTo>
                    <a:pt x="4128" y="98"/>
                  </a:lnTo>
                  <a:lnTo>
                    <a:pt x="3615" y="245"/>
                  </a:lnTo>
                  <a:lnTo>
                    <a:pt x="3151" y="416"/>
                  </a:lnTo>
                  <a:lnTo>
                    <a:pt x="2712" y="636"/>
                  </a:lnTo>
                  <a:lnTo>
                    <a:pt x="2272" y="880"/>
                  </a:lnTo>
                  <a:lnTo>
                    <a:pt x="1881" y="1173"/>
                  </a:lnTo>
                  <a:lnTo>
                    <a:pt x="1515" y="1515"/>
                  </a:lnTo>
                  <a:lnTo>
                    <a:pt x="1198" y="1881"/>
                  </a:lnTo>
                  <a:lnTo>
                    <a:pt x="880" y="2272"/>
                  </a:lnTo>
                  <a:lnTo>
                    <a:pt x="636" y="2687"/>
                  </a:lnTo>
                  <a:lnTo>
                    <a:pt x="416" y="3151"/>
                  </a:lnTo>
                  <a:lnTo>
                    <a:pt x="245" y="3615"/>
                  </a:lnTo>
                  <a:lnTo>
                    <a:pt x="123" y="4104"/>
                  </a:lnTo>
                  <a:lnTo>
                    <a:pt x="50" y="4617"/>
                  </a:lnTo>
                  <a:lnTo>
                    <a:pt x="1" y="5154"/>
                  </a:lnTo>
                  <a:lnTo>
                    <a:pt x="25" y="5423"/>
                  </a:lnTo>
                  <a:lnTo>
                    <a:pt x="50" y="5691"/>
                  </a:lnTo>
                  <a:lnTo>
                    <a:pt x="123" y="6204"/>
                  </a:lnTo>
                  <a:lnTo>
                    <a:pt x="245" y="6693"/>
                  </a:lnTo>
                  <a:lnTo>
                    <a:pt x="416" y="7132"/>
                  </a:lnTo>
                  <a:lnTo>
                    <a:pt x="636" y="7572"/>
                  </a:lnTo>
                  <a:lnTo>
                    <a:pt x="856" y="7963"/>
                  </a:lnTo>
                  <a:lnTo>
                    <a:pt x="1100" y="8353"/>
                  </a:lnTo>
                  <a:lnTo>
                    <a:pt x="1369" y="8744"/>
                  </a:lnTo>
                  <a:lnTo>
                    <a:pt x="1906" y="9526"/>
                  </a:lnTo>
                  <a:lnTo>
                    <a:pt x="2150" y="9941"/>
                  </a:lnTo>
                  <a:lnTo>
                    <a:pt x="2394" y="10356"/>
                  </a:lnTo>
                  <a:lnTo>
                    <a:pt x="2614" y="10796"/>
                  </a:lnTo>
                  <a:lnTo>
                    <a:pt x="2810" y="11284"/>
                  </a:lnTo>
                  <a:lnTo>
                    <a:pt x="2980" y="11797"/>
                  </a:lnTo>
                  <a:lnTo>
                    <a:pt x="3103" y="12334"/>
                  </a:lnTo>
                  <a:lnTo>
                    <a:pt x="4079" y="12334"/>
                  </a:lnTo>
                  <a:lnTo>
                    <a:pt x="3249" y="8500"/>
                  </a:lnTo>
                  <a:lnTo>
                    <a:pt x="2663" y="5642"/>
                  </a:lnTo>
                  <a:lnTo>
                    <a:pt x="2663" y="5520"/>
                  </a:lnTo>
                  <a:lnTo>
                    <a:pt x="2712" y="5423"/>
                  </a:lnTo>
                  <a:lnTo>
                    <a:pt x="2785" y="5374"/>
                  </a:lnTo>
                  <a:lnTo>
                    <a:pt x="2883" y="5349"/>
                  </a:lnTo>
                  <a:lnTo>
                    <a:pt x="2956" y="5349"/>
                  </a:lnTo>
                  <a:lnTo>
                    <a:pt x="3054" y="5398"/>
                  </a:lnTo>
                  <a:lnTo>
                    <a:pt x="4031" y="6253"/>
                  </a:lnTo>
                  <a:lnTo>
                    <a:pt x="4983" y="5398"/>
                  </a:lnTo>
                  <a:lnTo>
                    <a:pt x="5081" y="5349"/>
                  </a:lnTo>
                  <a:lnTo>
                    <a:pt x="5227" y="5349"/>
                  </a:lnTo>
                  <a:lnTo>
                    <a:pt x="5325" y="5398"/>
                  </a:lnTo>
                  <a:lnTo>
                    <a:pt x="6278" y="6253"/>
                  </a:lnTo>
                  <a:lnTo>
                    <a:pt x="7254" y="5398"/>
                  </a:lnTo>
                  <a:lnTo>
                    <a:pt x="7352" y="5349"/>
                  </a:lnTo>
                  <a:lnTo>
                    <a:pt x="7425" y="5349"/>
                  </a:lnTo>
                  <a:lnTo>
                    <a:pt x="7523" y="5374"/>
                  </a:lnTo>
                  <a:lnTo>
                    <a:pt x="7596" y="5423"/>
                  </a:lnTo>
                  <a:lnTo>
                    <a:pt x="7645" y="5520"/>
                  </a:lnTo>
                  <a:lnTo>
                    <a:pt x="7645" y="5642"/>
                  </a:lnTo>
                  <a:lnTo>
                    <a:pt x="7059" y="8500"/>
                  </a:lnTo>
                  <a:lnTo>
                    <a:pt x="6229" y="12334"/>
                  </a:lnTo>
                  <a:lnTo>
                    <a:pt x="7206" y="12334"/>
                  </a:lnTo>
                  <a:lnTo>
                    <a:pt x="7328" y="11797"/>
                  </a:lnTo>
                  <a:lnTo>
                    <a:pt x="7499" y="11284"/>
                  </a:lnTo>
                  <a:lnTo>
                    <a:pt x="7694" y="10796"/>
                  </a:lnTo>
                  <a:lnTo>
                    <a:pt x="7914" y="10356"/>
                  </a:lnTo>
                  <a:lnTo>
                    <a:pt x="8158" y="9941"/>
                  </a:lnTo>
                  <a:lnTo>
                    <a:pt x="8402" y="9526"/>
                  </a:lnTo>
                  <a:lnTo>
                    <a:pt x="8940" y="8744"/>
                  </a:lnTo>
                  <a:lnTo>
                    <a:pt x="9208" y="8353"/>
                  </a:lnTo>
                  <a:lnTo>
                    <a:pt x="9453" y="7963"/>
                  </a:lnTo>
                  <a:lnTo>
                    <a:pt x="9672" y="7572"/>
                  </a:lnTo>
                  <a:lnTo>
                    <a:pt x="9892" y="7132"/>
                  </a:lnTo>
                  <a:lnTo>
                    <a:pt x="10063" y="6693"/>
                  </a:lnTo>
                  <a:lnTo>
                    <a:pt x="10185" y="6204"/>
                  </a:lnTo>
                  <a:lnTo>
                    <a:pt x="10259" y="5691"/>
                  </a:lnTo>
                  <a:lnTo>
                    <a:pt x="10283" y="5423"/>
                  </a:lnTo>
                  <a:lnTo>
                    <a:pt x="10307" y="5154"/>
                  </a:lnTo>
                  <a:lnTo>
                    <a:pt x="10259" y="4617"/>
                  </a:lnTo>
                  <a:lnTo>
                    <a:pt x="10185" y="4104"/>
                  </a:lnTo>
                  <a:lnTo>
                    <a:pt x="10063" y="3615"/>
                  </a:lnTo>
                  <a:lnTo>
                    <a:pt x="9892" y="3151"/>
                  </a:lnTo>
                  <a:lnTo>
                    <a:pt x="9672" y="2687"/>
                  </a:lnTo>
                  <a:lnTo>
                    <a:pt x="9428" y="2272"/>
                  </a:lnTo>
                  <a:lnTo>
                    <a:pt x="9111" y="1881"/>
                  </a:lnTo>
                  <a:lnTo>
                    <a:pt x="8793" y="1515"/>
                  </a:lnTo>
                  <a:lnTo>
                    <a:pt x="8427" y="1173"/>
                  </a:lnTo>
                  <a:lnTo>
                    <a:pt x="8036" y="880"/>
                  </a:lnTo>
                  <a:lnTo>
                    <a:pt x="7596" y="636"/>
                  </a:lnTo>
                  <a:lnTo>
                    <a:pt x="7157" y="416"/>
                  </a:lnTo>
                  <a:lnTo>
                    <a:pt x="6693" y="245"/>
                  </a:lnTo>
                  <a:lnTo>
                    <a:pt x="6180" y="98"/>
                  </a:lnTo>
                  <a:lnTo>
                    <a:pt x="5691" y="25"/>
                  </a:lnTo>
                  <a:lnTo>
                    <a:pt x="515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798" name="Google Shape;798;p51"/>
          <p:cNvGrpSpPr/>
          <p:nvPr/>
        </p:nvGrpSpPr>
        <p:grpSpPr>
          <a:xfrm>
            <a:off x="477889" y="2615840"/>
            <a:ext cx="109265" cy="398166"/>
            <a:chOff x="727175" y="2957625"/>
            <a:chExt cx="130700" cy="476275"/>
          </a:xfrm>
        </p:grpSpPr>
        <p:sp>
          <p:nvSpPr>
            <p:cNvPr id="799" name="Google Shape;799;p51"/>
            <p:cNvSpPr/>
            <p:nvPr/>
          </p:nvSpPr>
          <p:spPr>
            <a:xfrm>
              <a:off x="727175" y="2957625"/>
              <a:ext cx="130700" cy="476275"/>
            </a:xfrm>
            <a:custGeom>
              <a:avLst/>
              <a:gdLst/>
              <a:ahLst/>
              <a:cxnLst/>
              <a:rect l="l" t="t" r="r" b="b"/>
              <a:pathLst>
                <a:path w="5228" h="19051" extrusionOk="0">
                  <a:moveTo>
                    <a:pt x="2614" y="489"/>
                  </a:moveTo>
                  <a:lnTo>
                    <a:pt x="2858" y="538"/>
                  </a:lnTo>
                  <a:lnTo>
                    <a:pt x="3102" y="611"/>
                  </a:lnTo>
                  <a:lnTo>
                    <a:pt x="3322" y="709"/>
                  </a:lnTo>
                  <a:lnTo>
                    <a:pt x="3493" y="880"/>
                  </a:lnTo>
                  <a:lnTo>
                    <a:pt x="3664" y="1051"/>
                  </a:lnTo>
                  <a:lnTo>
                    <a:pt x="3762" y="1270"/>
                  </a:lnTo>
                  <a:lnTo>
                    <a:pt x="3835" y="1490"/>
                  </a:lnTo>
                  <a:lnTo>
                    <a:pt x="3859" y="1759"/>
                  </a:lnTo>
                  <a:lnTo>
                    <a:pt x="3859" y="14483"/>
                  </a:lnTo>
                  <a:lnTo>
                    <a:pt x="3884" y="14581"/>
                  </a:lnTo>
                  <a:lnTo>
                    <a:pt x="3908" y="14679"/>
                  </a:lnTo>
                  <a:lnTo>
                    <a:pt x="3957" y="14776"/>
                  </a:lnTo>
                  <a:lnTo>
                    <a:pt x="4030" y="14850"/>
                  </a:lnTo>
                  <a:lnTo>
                    <a:pt x="4177" y="14996"/>
                  </a:lnTo>
                  <a:lnTo>
                    <a:pt x="4324" y="15167"/>
                  </a:lnTo>
                  <a:lnTo>
                    <a:pt x="4446" y="15363"/>
                  </a:lnTo>
                  <a:lnTo>
                    <a:pt x="4543" y="15558"/>
                  </a:lnTo>
                  <a:lnTo>
                    <a:pt x="4641" y="15778"/>
                  </a:lnTo>
                  <a:lnTo>
                    <a:pt x="4690" y="15973"/>
                  </a:lnTo>
                  <a:lnTo>
                    <a:pt x="4714" y="16193"/>
                  </a:lnTo>
                  <a:lnTo>
                    <a:pt x="4739" y="16437"/>
                  </a:lnTo>
                  <a:lnTo>
                    <a:pt x="4714" y="16633"/>
                  </a:lnTo>
                  <a:lnTo>
                    <a:pt x="4690" y="16852"/>
                  </a:lnTo>
                  <a:lnTo>
                    <a:pt x="4641" y="17048"/>
                  </a:lnTo>
                  <a:lnTo>
                    <a:pt x="4568" y="17243"/>
                  </a:lnTo>
                  <a:lnTo>
                    <a:pt x="4470" y="17438"/>
                  </a:lnTo>
                  <a:lnTo>
                    <a:pt x="4372" y="17609"/>
                  </a:lnTo>
                  <a:lnTo>
                    <a:pt x="4250" y="17780"/>
                  </a:lnTo>
                  <a:lnTo>
                    <a:pt x="4104" y="17927"/>
                  </a:lnTo>
                  <a:lnTo>
                    <a:pt x="3957" y="18073"/>
                  </a:lnTo>
                  <a:lnTo>
                    <a:pt x="3811" y="18196"/>
                  </a:lnTo>
                  <a:lnTo>
                    <a:pt x="3615" y="18293"/>
                  </a:lnTo>
                  <a:lnTo>
                    <a:pt x="3444" y="18391"/>
                  </a:lnTo>
                  <a:lnTo>
                    <a:pt x="3249" y="18464"/>
                  </a:lnTo>
                  <a:lnTo>
                    <a:pt x="3029" y="18513"/>
                  </a:lnTo>
                  <a:lnTo>
                    <a:pt x="2834" y="18538"/>
                  </a:lnTo>
                  <a:lnTo>
                    <a:pt x="2614" y="18562"/>
                  </a:lnTo>
                  <a:lnTo>
                    <a:pt x="2394" y="18538"/>
                  </a:lnTo>
                  <a:lnTo>
                    <a:pt x="2174" y="18513"/>
                  </a:lnTo>
                  <a:lnTo>
                    <a:pt x="1979" y="18464"/>
                  </a:lnTo>
                  <a:lnTo>
                    <a:pt x="1784" y="18391"/>
                  </a:lnTo>
                  <a:lnTo>
                    <a:pt x="1613" y="18293"/>
                  </a:lnTo>
                  <a:lnTo>
                    <a:pt x="1417" y="18196"/>
                  </a:lnTo>
                  <a:lnTo>
                    <a:pt x="1271" y="18073"/>
                  </a:lnTo>
                  <a:lnTo>
                    <a:pt x="1124" y="17927"/>
                  </a:lnTo>
                  <a:lnTo>
                    <a:pt x="978" y="17780"/>
                  </a:lnTo>
                  <a:lnTo>
                    <a:pt x="855" y="17609"/>
                  </a:lnTo>
                  <a:lnTo>
                    <a:pt x="758" y="17438"/>
                  </a:lnTo>
                  <a:lnTo>
                    <a:pt x="660" y="17243"/>
                  </a:lnTo>
                  <a:lnTo>
                    <a:pt x="587" y="17048"/>
                  </a:lnTo>
                  <a:lnTo>
                    <a:pt x="538" y="16852"/>
                  </a:lnTo>
                  <a:lnTo>
                    <a:pt x="514" y="16633"/>
                  </a:lnTo>
                  <a:lnTo>
                    <a:pt x="489" y="16437"/>
                  </a:lnTo>
                  <a:lnTo>
                    <a:pt x="514" y="16193"/>
                  </a:lnTo>
                  <a:lnTo>
                    <a:pt x="538" y="15973"/>
                  </a:lnTo>
                  <a:lnTo>
                    <a:pt x="587" y="15778"/>
                  </a:lnTo>
                  <a:lnTo>
                    <a:pt x="684" y="15558"/>
                  </a:lnTo>
                  <a:lnTo>
                    <a:pt x="782" y="15363"/>
                  </a:lnTo>
                  <a:lnTo>
                    <a:pt x="904" y="15167"/>
                  </a:lnTo>
                  <a:lnTo>
                    <a:pt x="1051" y="14996"/>
                  </a:lnTo>
                  <a:lnTo>
                    <a:pt x="1197" y="14850"/>
                  </a:lnTo>
                  <a:lnTo>
                    <a:pt x="1271" y="14776"/>
                  </a:lnTo>
                  <a:lnTo>
                    <a:pt x="1319" y="14679"/>
                  </a:lnTo>
                  <a:lnTo>
                    <a:pt x="1344" y="14581"/>
                  </a:lnTo>
                  <a:lnTo>
                    <a:pt x="1368" y="14483"/>
                  </a:lnTo>
                  <a:lnTo>
                    <a:pt x="1368" y="1759"/>
                  </a:lnTo>
                  <a:lnTo>
                    <a:pt x="1393" y="1490"/>
                  </a:lnTo>
                  <a:lnTo>
                    <a:pt x="1466" y="1270"/>
                  </a:lnTo>
                  <a:lnTo>
                    <a:pt x="1564" y="1051"/>
                  </a:lnTo>
                  <a:lnTo>
                    <a:pt x="1735" y="880"/>
                  </a:lnTo>
                  <a:lnTo>
                    <a:pt x="1906" y="709"/>
                  </a:lnTo>
                  <a:lnTo>
                    <a:pt x="2125" y="611"/>
                  </a:lnTo>
                  <a:lnTo>
                    <a:pt x="2370" y="538"/>
                  </a:lnTo>
                  <a:lnTo>
                    <a:pt x="2614" y="489"/>
                  </a:lnTo>
                  <a:close/>
                  <a:moveTo>
                    <a:pt x="2614" y="0"/>
                  </a:moveTo>
                  <a:lnTo>
                    <a:pt x="2443" y="25"/>
                  </a:lnTo>
                  <a:lnTo>
                    <a:pt x="2272" y="49"/>
                  </a:lnTo>
                  <a:lnTo>
                    <a:pt x="2101" y="98"/>
                  </a:lnTo>
                  <a:lnTo>
                    <a:pt x="1930" y="147"/>
                  </a:lnTo>
                  <a:lnTo>
                    <a:pt x="1784" y="220"/>
                  </a:lnTo>
                  <a:lnTo>
                    <a:pt x="1637" y="318"/>
                  </a:lnTo>
                  <a:lnTo>
                    <a:pt x="1515" y="416"/>
                  </a:lnTo>
                  <a:lnTo>
                    <a:pt x="1393" y="513"/>
                  </a:lnTo>
                  <a:lnTo>
                    <a:pt x="1271" y="635"/>
                  </a:lnTo>
                  <a:lnTo>
                    <a:pt x="1173" y="782"/>
                  </a:lnTo>
                  <a:lnTo>
                    <a:pt x="1075" y="928"/>
                  </a:lnTo>
                  <a:lnTo>
                    <a:pt x="1002" y="1075"/>
                  </a:lnTo>
                  <a:lnTo>
                    <a:pt x="953" y="1246"/>
                  </a:lnTo>
                  <a:lnTo>
                    <a:pt x="904" y="1393"/>
                  </a:lnTo>
                  <a:lnTo>
                    <a:pt x="880" y="1588"/>
                  </a:lnTo>
                  <a:lnTo>
                    <a:pt x="880" y="1759"/>
                  </a:lnTo>
                  <a:lnTo>
                    <a:pt x="880" y="14483"/>
                  </a:lnTo>
                  <a:lnTo>
                    <a:pt x="684" y="14679"/>
                  </a:lnTo>
                  <a:lnTo>
                    <a:pt x="514" y="14874"/>
                  </a:lnTo>
                  <a:lnTo>
                    <a:pt x="367" y="15094"/>
                  </a:lnTo>
                  <a:lnTo>
                    <a:pt x="245" y="15338"/>
                  </a:lnTo>
                  <a:lnTo>
                    <a:pt x="147" y="15607"/>
                  </a:lnTo>
                  <a:lnTo>
                    <a:pt x="74" y="15875"/>
                  </a:lnTo>
                  <a:lnTo>
                    <a:pt x="25" y="16144"/>
                  </a:lnTo>
                  <a:lnTo>
                    <a:pt x="1" y="16437"/>
                  </a:lnTo>
                  <a:lnTo>
                    <a:pt x="25" y="16681"/>
                  </a:lnTo>
                  <a:lnTo>
                    <a:pt x="49" y="16950"/>
                  </a:lnTo>
                  <a:lnTo>
                    <a:pt x="123" y="17194"/>
                  </a:lnTo>
                  <a:lnTo>
                    <a:pt x="196" y="17438"/>
                  </a:lnTo>
                  <a:lnTo>
                    <a:pt x="318" y="17683"/>
                  </a:lnTo>
                  <a:lnTo>
                    <a:pt x="440" y="17878"/>
                  </a:lnTo>
                  <a:lnTo>
                    <a:pt x="611" y="18098"/>
                  </a:lnTo>
                  <a:lnTo>
                    <a:pt x="758" y="18269"/>
                  </a:lnTo>
                  <a:lnTo>
                    <a:pt x="953" y="18440"/>
                  </a:lnTo>
                  <a:lnTo>
                    <a:pt x="1149" y="18586"/>
                  </a:lnTo>
                  <a:lnTo>
                    <a:pt x="1368" y="18733"/>
                  </a:lnTo>
                  <a:lnTo>
                    <a:pt x="1588" y="18831"/>
                  </a:lnTo>
                  <a:lnTo>
                    <a:pt x="1832" y="18928"/>
                  </a:lnTo>
                  <a:lnTo>
                    <a:pt x="2077" y="18977"/>
                  </a:lnTo>
                  <a:lnTo>
                    <a:pt x="2345" y="19026"/>
                  </a:lnTo>
                  <a:lnTo>
                    <a:pt x="2614" y="19050"/>
                  </a:lnTo>
                  <a:lnTo>
                    <a:pt x="2883" y="19026"/>
                  </a:lnTo>
                  <a:lnTo>
                    <a:pt x="3151" y="18977"/>
                  </a:lnTo>
                  <a:lnTo>
                    <a:pt x="3395" y="18928"/>
                  </a:lnTo>
                  <a:lnTo>
                    <a:pt x="3640" y="18831"/>
                  </a:lnTo>
                  <a:lnTo>
                    <a:pt x="3859" y="18733"/>
                  </a:lnTo>
                  <a:lnTo>
                    <a:pt x="4079" y="18586"/>
                  </a:lnTo>
                  <a:lnTo>
                    <a:pt x="4275" y="18440"/>
                  </a:lnTo>
                  <a:lnTo>
                    <a:pt x="4470" y="18269"/>
                  </a:lnTo>
                  <a:lnTo>
                    <a:pt x="4617" y="18098"/>
                  </a:lnTo>
                  <a:lnTo>
                    <a:pt x="4788" y="17878"/>
                  </a:lnTo>
                  <a:lnTo>
                    <a:pt x="4910" y="17683"/>
                  </a:lnTo>
                  <a:lnTo>
                    <a:pt x="5032" y="17438"/>
                  </a:lnTo>
                  <a:lnTo>
                    <a:pt x="5105" y="17194"/>
                  </a:lnTo>
                  <a:lnTo>
                    <a:pt x="5178" y="16950"/>
                  </a:lnTo>
                  <a:lnTo>
                    <a:pt x="5203" y="16681"/>
                  </a:lnTo>
                  <a:lnTo>
                    <a:pt x="5227" y="16437"/>
                  </a:lnTo>
                  <a:lnTo>
                    <a:pt x="5203" y="16144"/>
                  </a:lnTo>
                  <a:lnTo>
                    <a:pt x="5154" y="15875"/>
                  </a:lnTo>
                  <a:lnTo>
                    <a:pt x="5081" y="15607"/>
                  </a:lnTo>
                  <a:lnTo>
                    <a:pt x="4983" y="15338"/>
                  </a:lnTo>
                  <a:lnTo>
                    <a:pt x="4861" y="15094"/>
                  </a:lnTo>
                  <a:lnTo>
                    <a:pt x="4714" y="14874"/>
                  </a:lnTo>
                  <a:lnTo>
                    <a:pt x="4543" y="14679"/>
                  </a:lnTo>
                  <a:lnTo>
                    <a:pt x="4348" y="14483"/>
                  </a:lnTo>
                  <a:lnTo>
                    <a:pt x="4348" y="1759"/>
                  </a:lnTo>
                  <a:lnTo>
                    <a:pt x="4348" y="1588"/>
                  </a:lnTo>
                  <a:lnTo>
                    <a:pt x="4324" y="1393"/>
                  </a:lnTo>
                  <a:lnTo>
                    <a:pt x="4275" y="1246"/>
                  </a:lnTo>
                  <a:lnTo>
                    <a:pt x="4226" y="1075"/>
                  </a:lnTo>
                  <a:lnTo>
                    <a:pt x="4153" y="928"/>
                  </a:lnTo>
                  <a:lnTo>
                    <a:pt x="4055" y="782"/>
                  </a:lnTo>
                  <a:lnTo>
                    <a:pt x="3957" y="635"/>
                  </a:lnTo>
                  <a:lnTo>
                    <a:pt x="3835" y="513"/>
                  </a:lnTo>
                  <a:lnTo>
                    <a:pt x="3713" y="416"/>
                  </a:lnTo>
                  <a:lnTo>
                    <a:pt x="3591" y="318"/>
                  </a:lnTo>
                  <a:lnTo>
                    <a:pt x="3444" y="220"/>
                  </a:lnTo>
                  <a:lnTo>
                    <a:pt x="3298" y="147"/>
                  </a:lnTo>
                  <a:lnTo>
                    <a:pt x="3127" y="98"/>
                  </a:lnTo>
                  <a:lnTo>
                    <a:pt x="2956" y="49"/>
                  </a:lnTo>
                  <a:lnTo>
                    <a:pt x="2785" y="25"/>
                  </a:lnTo>
                  <a:lnTo>
                    <a:pt x="261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00" name="Google Shape;800;p51"/>
            <p:cNvSpPr/>
            <p:nvPr/>
          </p:nvSpPr>
          <p:spPr>
            <a:xfrm>
              <a:off x="751600" y="3090125"/>
              <a:ext cx="81850" cy="319350"/>
            </a:xfrm>
            <a:custGeom>
              <a:avLst/>
              <a:gdLst/>
              <a:ahLst/>
              <a:cxnLst/>
              <a:rect l="l" t="t" r="r" b="b"/>
              <a:pathLst>
                <a:path w="3274" h="12774" extrusionOk="0">
                  <a:moveTo>
                    <a:pt x="880" y="0"/>
                  </a:moveTo>
                  <a:lnTo>
                    <a:pt x="880" y="9183"/>
                  </a:lnTo>
                  <a:lnTo>
                    <a:pt x="855" y="9379"/>
                  </a:lnTo>
                  <a:lnTo>
                    <a:pt x="782" y="9574"/>
                  </a:lnTo>
                  <a:lnTo>
                    <a:pt x="684" y="9745"/>
                  </a:lnTo>
                  <a:lnTo>
                    <a:pt x="538" y="9916"/>
                  </a:lnTo>
                  <a:lnTo>
                    <a:pt x="416" y="10038"/>
                  </a:lnTo>
                  <a:lnTo>
                    <a:pt x="318" y="10160"/>
                  </a:lnTo>
                  <a:lnTo>
                    <a:pt x="220" y="10307"/>
                  </a:lnTo>
                  <a:lnTo>
                    <a:pt x="147" y="10453"/>
                  </a:lnTo>
                  <a:lnTo>
                    <a:pt x="74" y="10624"/>
                  </a:lnTo>
                  <a:lnTo>
                    <a:pt x="49" y="10795"/>
                  </a:lnTo>
                  <a:lnTo>
                    <a:pt x="1" y="10966"/>
                  </a:lnTo>
                  <a:lnTo>
                    <a:pt x="1" y="11137"/>
                  </a:lnTo>
                  <a:lnTo>
                    <a:pt x="1" y="11284"/>
                  </a:lnTo>
                  <a:lnTo>
                    <a:pt x="25" y="11455"/>
                  </a:lnTo>
                  <a:lnTo>
                    <a:pt x="74" y="11601"/>
                  </a:lnTo>
                  <a:lnTo>
                    <a:pt x="123" y="11772"/>
                  </a:lnTo>
                  <a:lnTo>
                    <a:pt x="196" y="11894"/>
                  </a:lnTo>
                  <a:lnTo>
                    <a:pt x="294" y="12041"/>
                  </a:lnTo>
                  <a:lnTo>
                    <a:pt x="367" y="12163"/>
                  </a:lnTo>
                  <a:lnTo>
                    <a:pt x="489" y="12285"/>
                  </a:lnTo>
                  <a:lnTo>
                    <a:pt x="587" y="12383"/>
                  </a:lnTo>
                  <a:lnTo>
                    <a:pt x="733" y="12480"/>
                  </a:lnTo>
                  <a:lnTo>
                    <a:pt x="855" y="12554"/>
                  </a:lnTo>
                  <a:lnTo>
                    <a:pt x="1002" y="12627"/>
                  </a:lnTo>
                  <a:lnTo>
                    <a:pt x="1148" y="12700"/>
                  </a:lnTo>
                  <a:lnTo>
                    <a:pt x="1319" y="12725"/>
                  </a:lnTo>
                  <a:lnTo>
                    <a:pt x="1466" y="12749"/>
                  </a:lnTo>
                  <a:lnTo>
                    <a:pt x="1637" y="12773"/>
                  </a:lnTo>
                  <a:lnTo>
                    <a:pt x="1808" y="12749"/>
                  </a:lnTo>
                  <a:lnTo>
                    <a:pt x="1954" y="12725"/>
                  </a:lnTo>
                  <a:lnTo>
                    <a:pt x="2125" y="12700"/>
                  </a:lnTo>
                  <a:lnTo>
                    <a:pt x="2272" y="12627"/>
                  </a:lnTo>
                  <a:lnTo>
                    <a:pt x="2418" y="12554"/>
                  </a:lnTo>
                  <a:lnTo>
                    <a:pt x="2541" y="12480"/>
                  </a:lnTo>
                  <a:lnTo>
                    <a:pt x="2687" y="12383"/>
                  </a:lnTo>
                  <a:lnTo>
                    <a:pt x="2785" y="12285"/>
                  </a:lnTo>
                  <a:lnTo>
                    <a:pt x="2907" y="12163"/>
                  </a:lnTo>
                  <a:lnTo>
                    <a:pt x="2980" y="12041"/>
                  </a:lnTo>
                  <a:lnTo>
                    <a:pt x="3078" y="11894"/>
                  </a:lnTo>
                  <a:lnTo>
                    <a:pt x="3151" y="11772"/>
                  </a:lnTo>
                  <a:lnTo>
                    <a:pt x="3200" y="11601"/>
                  </a:lnTo>
                  <a:lnTo>
                    <a:pt x="3249" y="11455"/>
                  </a:lnTo>
                  <a:lnTo>
                    <a:pt x="3273" y="11284"/>
                  </a:lnTo>
                  <a:lnTo>
                    <a:pt x="3273" y="11137"/>
                  </a:lnTo>
                  <a:lnTo>
                    <a:pt x="3273" y="10966"/>
                  </a:lnTo>
                  <a:lnTo>
                    <a:pt x="3224" y="10795"/>
                  </a:lnTo>
                  <a:lnTo>
                    <a:pt x="3200" y="10624"/>
                  </a:lnTo>
                  <a:lnTo>
                    <a:pt x="3127" y="10453"/>
                  </a:lnTo>
                  <a:lnTo>
                    <a:pt x="3053" y="10307"/>
                  </a:lnTo>
                  <a:lnTo>
                    <a:pt x="2956" y="10160"/>
                  </a:lnTo>
                  <a:lnTo>
                    <a:pt x="2858" y="10038"/>
                  </a:lnTo>
                  <a:lnTo>
                    <a:pt x="2736" y="9916"/>
                  </a:lnTo>
                  <a:lnTo>
                    <a:pt x="2589" y="9745"/>
                  </a:lnTo>
                  <a:lnTo>
                    <a:pt x="2492" y="9574"/>
                  </a:lnTo>
                  <a:lnTo>
                    <a:pt x="2418" y="9379"/>
                  </a:lnTo>
                  <a:lnTo>
                    <a:pt x="2394" y="9183"/>
                  </a:lnTo>
                  <a:lnTo>
                    <a:pt x="2394" y="8255"/>
                  </a:lnTo>
                  <a:lnTo>
                    <a:pt x="2052" y="8255"/>
                  </a:lnTo>
                  <a:lnTo>
                    <a:pt x="1954" y="8231"/>
                  </a:lnTo>
                  <a:lnTo>
                    <a:pt x="1881" y="8182"/>
                  </a:lnTo>
                  <a:lnTo>
                    <a:pt x="1832" y="8109"/>
                  </a:lnTo>
                  <a:lnTo>
                    <a:pt x="1808" y="8011"/>
                  </a:lnTo>
                  <a:lnTo>
                    <a:pt x="1832" y="7913"/>
                  </a:lnTo>
                  <a:lnTo>
                    <a:pt x="1881" y="7840"/>
                  </a:lnTo>
                  <a:lnTo>
                    <a:pt x="1954" y="7791"/>
                  </a:lnTo>
                  <a:lnTo>
                    <a:pt x="2052" y="7767"/>
                  </a:lnTo>
                  <a:lnTo>
                    <a:pt x="2394" y="7767"/>
                  </a:lnTo>
                  <a:lnTo>
                    <a:pt x="2394" y="6912"/>
                  </a:lnTo>
                  <a:lnTo>
                    <a:pt x="2052" y="6912"/>
                  </a:lnTo>
                  <a:lnTo>
                    <a:pt x="1954" y="6888"/>
                  </a:lnTo>
                  <a:lnTo>
                    <a:pt x="1881" y="6839"/>
                  </a:lnTo>
                  <a:lnTo>
                    <a:pt x="1832" y="6765"/>
                  </a:lnTo>
                  <a:lnTo>
                    <a:pt x="1808" y="6668"/>
                  </a:lnTo>
                  <a:lnTo>
                    <a:pt x="1832" y="6570"/>
                  </a:lnTo>
                  <a:lnTo>
                    <a:pt x="1881" y="6497"/>
                  </a:lnTo>
                  <a:lnTo>
                    <a:pt x="1954" y="6448"/>
                  </a:lnTo>
                  <a:lnTo>
                    <a:pt x="2052" y="6423"/>
                  </a:lnTo>
                  <a:lnTo>
                    <a:pt x="2394" y="6423"/>
                  </a:lnTo>
                  <a:lnTo>
                    <a:pt x="2394" y="5569"/>
                  </a:lnTo>
                  <a:lnTo>
                    <a:pt x="2052" y="5569"/>
                  </a:lnTo>
                  <a:lnTo>
                    <a:pt x="1954" y="5544"/>
                  </a:lnTo>
                  <a:lnTo>
                    <a:pt x="1881" y="5495"/>
                  </a:lnTo>
                  <a:lnTo>
                    <a:pt x="1832" y="5422"/>
                  </a:lnTo>
                  <a:lnTo>
                    <a:pt x="1808" y="5324"/>
                  </a:lnTo>
                  <a:lnTo>
                    <a:pt x="1832" y="5227"/>
                  </a:lnTo>
                  <a:lnTo>
                    <a:pt x="1881" y="5153"/>
                  </a:lnTo>
                  <a:lnTo>
                    <a:pt x="1954" y="5105"/>
                  </a:lnTo>
                  <a:lnTo>
                    <a:pt x="2052" y="5080"/>
                  </a:lnTo>
                  <a:lnTo>
                    <a:pt x="2394" y="5080"/>
                  </a:lnTo>
                  <a:lnTo>
                    <a:pt x="2394" y="4225"/>
                  </a:lnTo>
                  <a:lnTo>
                    <a:pt x="2052" y="4225"/>
                  </a:lnTo>
                  <a:lnTo>
                    <a:pt x="1954" y="4201"/>
                  </a:lnTo>
                  <a:lnTo>
                    <a:pt x="1881" y="4152"/>
                  </a:lnTo>
                  <a:lnTo>
                    <a:pt x="1832" y="4079"/>
                  </a:lnTo>
                  <a:lnTo>
                    <a:pt x="1808" y="3981"/>
                  </a:lnTo>
                  <a:lnTo>
                    <a:pt x="1832" y="3883"/>
                  </a:lnTo>
                  <a:lnTo>
                    <a:pt x="1881" y="3810"/>
                  </a:lnTo>
                  <a:lnTo>
                    <a:pt x="1954" y="3761"/>
                  </a:lnTo>
                  <a:lnTo>
                    <a:pt x="2052" y="3737"/>
                  </a:lnTo>
                  <a:lnTo>
                    <a:pt x="2394" y="3737"/>
                  </a:lnTo>
                  <a:lnTo>
                    <a:pt x="2394" y="2882"/>
                  </a:lnTo>
                  <a:lnTo>
                    <a:pt x="2052" y="2882"/>
                  </a:lnTo>
                  <a:lnTo>
                    <a:pt x="1954" y="2858"/>
                  </a:lnTo>
                  <a:lnTo>
                    <a:pt x="1881" y="2809"/>
                  </a:lnTo>
                  <a:lnTo>
                    <a:pt x="1832" y="2736"/>
                  </a:lnTo>
                  <a:lnTo>
                    <a:pt x="1808" y="2638"/>
                  </a:lnTo>
                  <a:lnTo>
                    <a:pt x="1832" y="2540"/>
                  </a:lnTo>
                  <a:lnTo>
                    <a:pt x="1881" y="2467"/>
                  </a:lnTo>
                  <a:lnTo>
                    <a:pt x="1954" y="2418"/>
                  </a:lnTo>
                  <a:lnTo>
                    <a:pt x="2052" y="2394"/>
                  </a:lnTo>
                  <a:lnTo>
                    <a:pt x="2394" y="2394"/>
                  </a:lnTo>
                  <a:lnTo>
                    <a:pt x="2394" y="1539"/>
                  </a:lnTo>
                  <a:lnTo>
                    <a:pt x="2052" y="1539"/>
                  </a:lnTo>
                  <a:lnTo>
                    <a:pt x="1954" y="1514"/>
                  </a:lnTo>
                  <a:lnTo>
                    <a:pt x="1881" y="1466"/>
                  </a:lnTo>
                  <a:lnTo>
                    <a:pt x="1832" y="1392"/>
                  </a:lnTo>
                  <a:lnTo>
                    <a:pt x="1808" y="1295"/>
                  </a:lnTo>
                  <a:lnTo>
                    <a:pt x="1832" y="1197"/>
                  </a:lnTo>
                  <a:lnTo>
                    <a:pt x="1881" y="1124"/>
                  </a:lnTo>
                  <a:lnTo>
                    <a:pt x="1954" y="1075"/>
                  </a:lnTo>
                  <a:lnTo>
                    <a:pt x="2052" y="1050"/>
                  </a:lnTo>
                  <a:lnTo>
                    <a:pt x="2394" y="1050"/>
                  </a:lnTo>
                  <a:lnTo>
                    <a:pt x="239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801" name="Google Shape;801;p51"/>
          <p:cNvSpPr/>
          <p:nvPr/>
        </p:nvSpPr>
        <p:spPr>
          <a:xfrm>
            <a:off x="1492208" y="2600114"/>
            <a:ext cx="334860" cy="429809"/>
          </a:xfrm>
          <a:custGeom>
            <a:avLst/>
            <a:gdLst/>
            <a:ahLst/>
            <a:cxnLst/>
            <a:rect l="l" t="t" r="r" b="b"/>
            <a:pathLst>
              <a:path w="16022" h="20565" extrusionOk="0">
                <a:moveTo>
                  <a:pt x="14434" y="1588"/>
                </a:moveTo>
                <a:lnTo>
                  <a:pt x="14434" y="17683"/>
                </a:lnTo>
                <a:lnTo>
                  <a:pt x="1588" y="17683"/>
                </a:lnTo>
                <a:lnTo>
                  <a:pt x="1588" y="1588"/>
                </a:lnTo>
                <a:close/>
                <a:moveTo>
                  <a:pt x="8011" y="18293"/>
                </a:moveTo>
                <a:lnTo>
                  <a:pt x="8182" y="18318"/>
                </a:lnTo>
                <a:lnTo>
                  <a:pt x="8328" y="18366"/>
                </a:lnTo>
                <a:lnTo>
                  <a:pt x="8475" y="18440"/>
                </a:lnTo>
                <a:lnTo>
                  <a:pt x="8597" y="18537"/>
                </a:lnTo>
                <a:lnTo>
                  <a:pt x="8695" y="18660"/>
                </a:lnTo>
                <a:lnTo>
                  <a:pt x="8768" y="18806"/>
                </a:lnTo>
                <a:lnTo>
                  <a:pt x="8817" y="18953"/>
                </a:lnTo>
                <a:lnTo>
                  <a:pt x="8841" y="19124"/>
                </a:lnTo>
                <a:lnTo>
                  <a:pt x="8817" y="19295"/>
                </a:lnTo>
                <a:lnTo>
                  <a:pt x="8768" y="19441"/>
                </a:lnTo>
                <a:lnTo>
                  <a:pt x="8695" y="19588"/>
                </a:lnTo>
                <a:lnTo>
                  <a:pt x="8597" y="19710"/>
                </a:lnTo>
                <a:lnTo>
                  <a:pt x="8475" y="19807"/>
                </a:lnTo>
                <a:lnTo>
                  <a:pt x="8328" y="19881"/>
                </a:lnTo>
                <a:lnTo>
                  <a:pt x="8182" y="19930"/>
                </a:lnTo>
                <a:lnTo>
                  <a:pt x="8011" y="19954"/>
                </a:lnTo>
                <a:lnTo>
                  <a:pt x="7840" y="19930"/>
                </a:lnTo>
                <a:lnTo>
                  <a:pt x="7693" y="19881"/>
                </a:lnTo>
                <a:lnTo>
                  <a:pt x="7547" y="19807"/>
                </a:lnTo>
                <a:lnTo>
                  <a:pt x="7425" y="19710"/>
                </a:lnTo>
                <a:lnTo>
                  <a:pt x="7327" y="19588"/>
                </a:lnTo>
                <a:lnTo>
                  <a:pt x="7254" y="19441"/>
                </a:lnTo>
                <a:lnTo>
                  <a:pt x="7205" y="19295"/>
                </a:lnTo>
                <a:lnTo>
                  <a:pt x="7181" y="19124"/>
                </a:lnTo>
                <a:lnTo>
                  <a:pt x="7205" y="18953"/>
                </a:lnTo>
                <a:lnTo>
                  <a:pt x="7254" y="18806"/>
                </a:lnTo>
                <a:lnTo>
                  <a:pt x="7327" y="18660"/>
                </a:lnTo>
                <a:lnTo>
                  <a:pt x="7425" y="18537"/>
                </a:lnTo>
                <a:lnTo>
                  <a:pt x="7547" y="18440"/>
                </a:lnTo>
                <a:lnTo>
                  <a:pt x="7693" y="18366"/>
                </a:lnTo>
                <a:lnTo>
                  <a:pt x="7840" y="18318"/>
                </a:lnTo>
                <a:lnTo>
                  <a:pt x="8011" y="18293"/>
                </a:lnTo>
                <a:close/>
                <a:moveTo>
                  <a:pt x="1270" y="0"/>
                </a:moveTo>
                <a:lnTo>
                  <a:pt x="1026" y="25"/>
                </a:lnTo>
                <a:lnTo>
                  <a:pt x="782" y="98"/>
                </a:lnTo>
                <a:lnTo>
                  <a:pt x="562" y="220"/>
                </a:lnTo>
                <a:lnTo>
                  <a:pt x="367" y="367"/>
                </a:lnTo>
                <a:lnTo>
                  <a:pt x="220" y="562"/>
                </a:lnTo>
                <a:lnTo>
                  <a:pt x="98" y="782"/>
                </a:lnTo>
                <a:lnTo>
                  <a:pt x="25" y="1026"/>
                </a:lnTo>
                <a:lnTo>
                  <a:pt x="0" y="1295"/>
                </a:lnTo>
                <a:lnTo>
                  <a:pt x="0" y="19270"/>
                </a:lnTo>
                <a:lnTo>
                  <a:pt x="25" y="19539"/>
                </a:lnTo>
                <a:lnTo>
                  <a:pt x="98" y="19783"/>
                </a:lnTo>
                <a:lnTo>
                  <a:pt x="220" y="20003"/>
                </a:lnTo>
                <a:lnTo>
                  <a:pt x="367" y="20198"/>
                </a:lnTo>
                <a:lnTo>
                  <a:pt x="562" y="20345"/>
                </a:lnTo>
                <a:lnTo>
                  <a:pt x="782" y="20467"/>
                </a:lnTo>
                <a:lnTo>
                  <a:pt x="1026" y="20540"/>
                </a:lnTo>
                <a:lnTo>
                  <a:pt x="1270" y="20565"/>
                </a:lnTo>
                <a:lnTo>
                  <a:pt x="14752" y="20565"/>
                </a:lnTo>
                <a:lnTo>
                  <a:pt x="14996" y="20540"/>
                </a:lnTo>
                <a:lnTo>
                  <a:pt x="15240" y="20467"/>
                </a:lnTo>
                <a:lnTo>
                  <a:pt x="15460" y="20345"/>
                </a:lnTo>
                <a:lnTo>
                  <a:pt x="15655" y="20198"/>
                </a:lnTo>
                <a:lnTo>
                  <a:pt x="15802" y="20003"/>
                </a:lnTo>
                <a:lnTo>
                  <a:pt x="15924" y="19783"/>
                </a:lnTo>
                <a:lnTo>
                  <a:pt x="15997" y="19539"/>
                </a:lnTo>
                <a:lnTo>
                  <a:pt x="16022" y="19270"/>
                </a:lnTo>
                <a:lnTo>
                  <a:pt x="16022" y="1295"/>
                </a:lnTo>
                <a:lnTo>
                  <a:pt x="15997" y="1026"/>
                </a:lnTo>
                <a:lnTo>
                  <a:pt x="15924" y="782"/>
                </a:lnTo>
                <a:lnTo>
                  <a:pt x="15802" y="562"/>
                </a:lnTo>
                <a:lnTo>
                  <a:pt x="15655" y="367"/>
                </a:lnTo>
                <a:lnTo>
                  <a:pt x="15460" y="220"/>
                </a:lnTo>
                <a:lnTo>
                  <a:pt x="15240" y="98"/>
                </a:lnTo>
                <a:lnTo>
                  <a:pt x="14996" y="25"/>
                </a:lnTo>
                <a:lnTo>
                  <a:pt x="1475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02" name="Google Shape;802;p51"/>
          <p:cNvSpPr/>
          <p:nvPr/>
        </p:nvSpPr>
        <p:spPr>
          <a:xfrm>
            <a:off x="972049" y="2600114"/>
            <a:ext cx="248083" cy="429809"/>
          </a:xfrm>
          <a:custGeom>
            <a:avLst/>
            <a:gdLst/>
            <a:ahLst/>
            <a:cxnLst/>
            <a:rect l="l" t="t" r="r" b="b"/>
            <a:pathLst>
              <a:path w="11870" h="20565" extrusionOk="0">
                <a:moveTo>
                  <a:pt x="6301" y="977"/>
                </a:moveTo>
                <a:lnTo>
                  <a:pt x="6423" y="1002"/>
                </a:lnTo>
                <a:lnTo>
                  <a:pt x="6497" y="1075"/>
                </a:lnTo>
                <a:lnTo>
                  <a:pt x="6570" y="1148"/>
                </a:lnTo>
                <a:lnTo>
                  <a:pt x="6594" y="1270"/>
                </a:lnTo>
                <a:lnTo>
                  <a:pt x="6570" y="1368"/>
                </a:lnTo>
                <a:lnTo>
                  <a:pt x="6497" y="1466"/>
                </a:lnTo>
                <a:lnTo>
                  <a:pt x="6423" y="1515"/>
                </a:lnTo>
                <a:lnTo>
                  <a:pt x="6301" y="1539"/>
                </a:lnTo>
                <a:lnTo>
                  <a:pt x="5569" y="1539"/>
                </a:lnTo>
                <a:lnTo>
                  <a:pt x="5446" y="1515"/>
                </a:lnTo>
                <a:lnTo>
                  <a:pt x="5373" y="1466"/>
                </a:lnTo>
                <a:lnTo>
                  <a:pt x="5300" y="1368"/>
                </a:lnTo>
                <a:lnTo>
                  <a:pt x="5276" y="1270"/>
                </a:lnTo>
                <a:lnTo>
                  <a:pt x="5300" y="1148"/>
                </a:lnTo>
                <a:lnTo>
                  <a:pt x="5373" y="1075"/>
                </a:lnTo>
                <a:lnTo>
                  <a:pt x="5446" y="1002"/>
                </a:lnTo>
                <a:lnTo>
                  <a:pt x="5569" y="977"/>
                </a:lnTo>
                <a:close/>
                <a:moveTo>
                  <a:pt x="10575" y="2565"/>
                </a:moveTo>
                <a:lnTo>
                  <a:pt x="10575" y="16706"/>
                </a:lnTo>
                <a:lnTo>
                  <a:pt x="1295" y="16706"/>
                </a:lnTo>
                <a:lnTo>
                  <a:pt x="1295" y="2565"/>
                </a:lnTo>
                <a:close/>
                <a:moveTo>
                  <a:pt x="5935" y="17780"/>
                </a:moveTo>
                <a:lnTo>
                  <a:pt x="6106" y="17805"/>
                </a:lnTo>
                <a:lnTo>
                  <a:pt x="6277" y="17854"/>
                </a:lnTo>
                <a:lnTo>
                  <a:pt x="6423" y="17927"/>
                </a:lnTo>
                <a:lnTo>
                  <a:pt x="6545" y="18025"/>
                </a:lnTo>
                <a:lnTo>
                  <a:pt x="6643" y="18147"/>
                </a:lnTo>
                <a:lnTo>
                  <a:pt x="6716" y="18293"/>
                </a:lnTo>
                <a:lnTo>
                  <a:pt x="6765" y="18464"/>
                </a:lnTo>
                <a:lnTo>
                  <a:pt x="6790" y="18635"/>
                </a:lnTo>
                <a:lnTo>
                  <a:pt x="6765" y="18806"/>
                </a:lnTo>
                <a:lnTo>
                  <a:pt x="6716" y="18977"/>
                </a:lnTo>
                <a:lnTo>
                  <a:pt x="6643" y="19124"/>
                </a:lnTo>
                <a:lnTo>
                  <a:pt x="6545" y="19246"/>
                </a:lnTo>
                <a:lnTo>
                  <a:pt x="6423" y="19343"/>
                </a:lnTo>
                <a:lnTo>
                  <a:pt x="6277" y="19417"/>
                </a:lnTo>
                <a:lnTo>
                  <a:pt x="6106" y="19465"/>
                </a:lnTo>
                <a:lnTo>
                  <a:pt x="5935" y="19490"/>
                </a:lnTo>
                <a:lnTo>
                  <a:pt x="5764" y="19465"/>
                </a:lnTo>
                <a:lnTo>
                  <a:pt x="5593" y="19417"/>
                </a:lnTo>
                <a:lnTo>
                  <a:pt x="5446" y="19343"/>
                </a:lnTo>
                <a:lnTo>
                  <a:pt x="5324" y="19246"/>
                </a:lnTo>
                <a:lnTo>
                  <a:pt x="5227" y="19124"/>
                </a:lnTo>
                <a:lnTo>
                  <a:pt x="5153" y="18977"/>
                </a:lnTo>
                <a:lnTo>
                  <a:pt x="5105" y="18806"/>
                </a:lnTo>
                <a:lnTo>
                  <a:pt x="5080" y="18635"/>
                </a:lnTo>
                <a:lnTo>
                  <a:pt x="5105" y="18464"/>
                </a:lnTo>
                <a:lnTo>
                  <a:pt x="5153" y="18293"/>
                </a:lnTo>
                <a:lnTo>
                  <a:pt x="5227" y="18147"/>
                </a:lnTo>
                <a:lnTo>
                  <a:pt x="5324" y="18025"/>
                </a:lnTo>
                <a:lnTo>
                  <a:pt x="5446" y="17927"/>
                </a:lnTo>
                <a:lnTo>
                  <a:pt x="5593" y="17854"/>
                </a:lnTo>
                <a:lnTo>
                  <a:pt x="5764" y="17805"/>
                </a:lnTo>
                <a:lnTo>
                  <a:pt x="5935" y="17780"/>
                </a:lnTo>
                <a:close/>
                <a:moveTo>
                  <a:pt x="1295" y="0"/>
                </a:moveTo>
                <a:lnTo>
                  <a:pt x="1026" y="25"/>
                </a:lnTo>
                <a:lnTo>
                  <a:pt x="782" y="98"/>
                </a:lnTo>
                <a:lnTo>
                  <a:pt x="562" y="220"/>
                </a:lnTo>
                <a:lnTo>
                  <a:pt x="366" y="367"/>
                </a:lnTo>
                <a:lnTo>
                  <a:pt x="220" y="562"/>
                </a:lnTo>
                <a:lnTo>
                  <a:pt x="98" y="782"/>
                </a:lnTo>
                <a:lnTo>
                  <a:pt x="25" y="1026"/>
                </a:lnTo>
                <a:lnTo>
                  <a:pt x="0" y="1295"/>
                </a:lnTo>
                <a:lnTo>
                  <a:pt x="0" y="19270"/>
                </a:lnTo>
                <a:lnTo>
                  <a:pt x="25" y="19539"/>
                </a:lnTo>
                <a:lnTo>
                  <a:pt x="98" y="19783"/>
                </a:lnTo>
                <a:lnTo>
                  <a:pt x="220" y="20003"/>
                </a:lnTo>
                <a:lnTo>
                  <a:pt x="366" y="20198"/>
                </a:lnTo>
                <a:lnTo>
                  <a:pt x="562" y="20345"/>
                </a:lnTo>
                <a:lnTo>
                  <a:pt x="782" y="20467"/>
                </a:lnTo>
                <a:lnTo>
                  <a:pt x="1026" y="20540"/>
                </a:lnTo>
                <a:lnTo>
                  <a:pt x="1295" y="20565"/>
                </a:lnTo>
                <a:lnTo>
                  <a:pt x="10575" y="20565"/>
                </a:lnTo>
                <a:lnTo>
                  <a:pt x="10844" y="20540"/>
                </a:lnTo>
                <a:lnTo>
                  <a:pt x="11088" y="20467"/>
                </a:lnTo>
                <a:lnTo>
                  <a:pt x="11308" y="20345"/>
                </a:lnTo>
                <a:lnTo>
                  <a:pt x="11503" y="20198"/>
                </a:lnTo>
                <a:lnTo>
                  <a:pt x="11650" y="20003"/>
                </a:lnTo>
                <a:lnTo>
                  <a:pt x="11772" y="19783"/>
                </a:lnTo>
                <a:lnTo>
                  <a:pt x="11845" y="19539"/>
                </a:lnTo>
                <a:lnTo>
                  <a:pt x="11870" y="19270"/>
                </a:lnTo>
                <a:lnTo>
                  <a:pt x="11870" y="1295"/>
                </a:lnTo>
                <a:lnTo>
                  <a:pt x="11845" y="1026"/>
                </a:lnTo>
                <a:lnTo>
                  <a:pt x="11772" y="782"/>
                </a:lnTo>
                <a:lnTo>
                  <a:pt x="11650" y="562"/>
                </a:lnTo>
                <a:lnTo>
                  <a:pt x="11503" y="367"/>
                </a:lnTo>
                <a:lnTo>
                  <a:pt x="11308" y="220"/>
                </a:lnTo>
                <a:lnTo>
                  <a:pt x="11088" y="98"/>
                </a:lnTo>
                <a:lnTo>
                  <a:pt x="10844" y="25"/>
                </a:lnTo>
                <a:lnTo>
                  <a:pt x="1057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803" name="Google Shape;803;p51"/>
          <p:cNvGrpSpPr/>
          <p:nvPr/>
        </p:nvGrpSpPr>
        <p:grpSpPr>
          <a:xfrm>
            <a:off x="2029631" y="2628589"/>
            <a:ext cx="386943" cy="372647"/>
            <a:chOff x="2583325" y="2972875"/>
            <a:chExt cx="462850" cy="445750"/>
          </a:xfrm>
        </p:grpSpPr>
        <p:sp>
          <p:nvSpPr>
            <p:cNvPr id="804" name="Google Shape;804;p51"/>
            <p:cNvSpPr/>
            <p:nvPr/>
          </p:nvSpPr>
          <p:spPr>
            <a:xfrm>
              <a:off x="2701775" y="3323350"/>
              <a:ext cx="225950" cy="95275"/>
            </a:xfrm>
            <a:custGeom>
              <a:avLst/>
              <a:gdLst/>
              <a:ahLst/>
              <a:cxnLst/>
              <a:rect l="l" t="t" r="r" b="b"/>
              <a:pathLst>
                <a:path w="9038" h="3811" extrusionOk="0">
                  <a:moveTo>
                    <a:pt x="2956" y="1"/>
                  </a:moveTo>
                  <a:lnTo>
                    <a:pt x="2956" y="2956"/>
                  </a:lnTo>
                  <a:lnTo>
                    <a:pt x="685" y="2956"/>
                  </a:lnTo>
                  <a:lnTo>
                    <a:pt x="514" y="3005"/>
                  </a:lnTo>
                  <a:lnTo>
                    <a:pt x="367" y="3103"/>
                  </a:lnTo>
                  <a:lnTo>
                    <a:pt x="245" y="3200"/>
                  </a:lnTo>
                  <a:lnTo>
                    <a:pt x="147" y="3322"/>
                  </a:lnTo>
                  <a:lnTo>
                    <a:pt x="50" y="3469"/>
                  </a:lnTo>
                  <a:lnTo>
                    <a:pt x="1" y="3640"/>
                  </a:lnTo>
                  <a:lnTo>
                    <a:pt x="1" y="3811"/>
                  </a:lnTo>
                  <a:lnTo>
                    <a:pt x="9037" y="3811"/>
                  </a:lnTo>
                  <a:lnTo>
                    <a:pt x="9037" y="3640"/>
                  </a:lnTo>
                  <a:lnTo>
                    <a:pt x="8988" y="3469"/>
                  </a:lnTo>
                  <a:lnTo>
                    <a:pt x="8891" y="3322"/>
                  </a:lnTo>
                  <a:lnTo>
                    <a:pt x="8793" y="3200"/>
                  </a:lnTo>
                  <a:lnTo>
                    <a:pt x="8671" y="3103"/>
                  </a:lnTo>
                  <a:lnTo>
                    <a:pt x="8524" y="3005"/>
                  </a:lnTo>
                  <a:lnTo>
                    <a:pt x="8353" y="2956"/>
                  </a:lnTo>
                  <a:lnTo>
                    <a:pt x="6082" y="2956"/>
                  </a:lnTo>
                  <a:lnTo>
                    <a:pt x="608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05" name="Google Shape;805;p51"/>
            <p:cNvSpPr/>
            <p:nvPr/>
          </p:nvSpPr>
          <p:spPr>
            <a:xfrm>
              <a:off x="2583325" y="2972875"/>
              <a:ext cx="462850" cy="337075"/>
            </a:xfrm>
            <a:custGeom>
              <a:avLst/>
              <a:gdLst/>
              <a:ahLst/>
              <a:cxnLst/>
              <a:rect l="l" t="t" r="r" b="b"/>
              <a:pathLst>
                <a:path w="18514" h="13483" extrusionOk="0">
                  <a:moveTo>
                    <a:pt x="17048" y="1466"/>
                  </a:moveTo>
                  <a:lnTo>
                    <a:pt x="17048" y="12017"/>
                  </a:lnTo>
                  <a:lnTo>
                    <a:pt x="1466" y="12017"/>
                  </a:lnTo>
                  <a:lnTo>
                    <a:pt x="1466" y="1466"/>
                  </a:lnTo>
                  <a:close/>
                  <a:moveTo>
                    <a:pt x="391" y="1"/>
                  </a:moveTo>
                  <a:lnTo>
                    <a:pt x="318" y="50"/>
                  </a:lnTo>
                  <a:lnTo>
                    <a:pt x="220" y="74"/>
                  </a:lnTo>
                  <a:lnTo>
                    <a:pt x="147" y="148"/>
                  </a:lnTo>
                  <a:lnTo>
                    <a:pt x="98" y="221"/>
                  </a:lnTo>
                  <a:lnTo>
                    <a:pt x="49" y="294"/>
                  </a:lnTo>
                  <a:lnTo>
                    <a:pt x="25" y="392"/>
                  </a:lnTo>
                  <a:lnTo>
                    <a:pt x="1" y="489"/>
                  </a:lnTo>
                  <a:lnTo>
                    <a:pt x="1" y="12994"/>
                  </a:lnTo>
                  <a:lnTo>
                    <a:pt x="25" y="13092"/>
                  </a:lnTo>
                  <a:lnTo>
                    <a:pt x="49" y="13189"/>
                  </a:lnTo>
                  <a:lnTo>
                    <a:pt x="98" y="13263"/>
                  </a:lnTo>
                  <a:lnTo>
                    <a:pt x="147" y="13336"/>
                  </a:lnTo>
                  <a:lnTo>
                    <a:pt x="220" y="13409"/>
                  </a:lnTo>
                  <a:lnTo>
                    <a:pt x="318" y="13434"/>
                  </a:lnTo>
                  <a:lnTo>
                    <a:pt x="391" y="13483"/>
                  </a:lnTo>
                  <a:lnTo>
                    <a:pt x="18123" y="13483"/>
                  </a:lnTo>
                  <a:lnTo>
                    <a:pt x="18196" y="13434"/>
                  </a:lnTo>
                  <a:lnTo>
                    <a:pt x="18293" y="13409"/>
                  </a:lnTo>
                  <a:lnTo>
                    <a:pt x="18367" y="13336"/>
                  </a:lnTo>
                  <a:lnTo>
                    <a:pt x="18416" y="13263"/>
                  </a:lnTo>
                  <a:lnTo>
                    <a:pt x="18464" y="13189"/>
                  </a:lnTo>
                  <a:lnTo>
                    <a:pt x="18489" y="13092"/>
                  </a:lnTo>
                  <a:lnTo>
                    <a:pt x="18513" y="12994"/>
                  </a:lnTo>
                  <a:lnTo>
                    <a:pt x="18513" y="489"/>
                  </a:lnTo>
                  <a:lnTo>
                    <a:pt x="18489" y="392"/>
                  </a:lnTo>
                  <a:lnTo>
                    <a:pt x="18464" y="294"/>
                  </a:lnTo>
                  <a:lnTo>
                    <a:pt x="18416" y="221"/>
                  </a:lnTo>
                  <a:lnTo>
                    <a:pt x="18367" y="148"/>
                  </a:lnTo>
                  <a:lnTo>
                    <a:pt x="18293" y="74"/>
                  </a:lnTo>
                  <a:lnTo>
                    <a:pt x="18196" y="50"/>
                  </a:lnTo>
                  <a:lnTo>
                    <a:pt x="1812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06" name="Google Shape;806;p51"/>
          <p:cNvGrpSpPr/>
          <p:nvPr/>
        </p:nvGrpSpPr>
        <p:grpSpPr>
          <a:xfrm>
            <a:off x="2579886" y="2684246"/>
            <a:ext cx="413486" cy="261355"/>
            <a:chOff x="3241525" y="3039450"/>
            <a:chExt cx="494600" cy="312625"/>
          </a:xfrm>
        </p:grpSpPr>
        <p:sp>
          <p:nvSpPr>
            <p:cNvPr id="807" name="Google Shape;807;p51"/>
            <p:cNvSpPr/>
            <p:nvPr/>
          </p:nvSpPr>
          <p:spPr>
            <a:xfrm>
              <a:off x="3241525" y="3039450"/>
              <a:ext cx="494600" cy="312625"/>
            </a:xfrm>
            <a:custGeom>
              <a:avLst/>
              <a:gdLst/>
              <a:ahLst/>
              <a:cxnLst/>
              <a:rect l="l" t="t" r="r" b="b"/>
              <a:pathLst>
                <a:path w="19784" h="12505" extrusionOk="0">
                  <a:moveTo>
                    <a:pt x="9892" y="977"/>
                  </a:moveTo>
                  <a:lnTo>
                    <a:pt x="10356" y="1001"/>
                  </a:lnTo>
                  <a:lnTo>
                    <a:pt x="10796" y="1050"/>
                  </a:lnTo>
                  <a:lnTo>
                    <a:pt x="11235" y="1124"/>
                  </a:lnTo>
                  <a:lnTo>
                    <a:pt x="11675" y="1221"/>
                  </a:lnTo>
                  <a:lnTo>
                    <a:pt x="12090" y="1343"/>
                  </a:lnTo>
                  <a:lnTo>
                    <a:pt x="12505" y="1490"/>
                  </a:lnTo>
                  <a:lnTo>
                    <a:pt x="12920" y="1661"/>
                  </a:lnTo>
                  <a:lnTo>
                    <a:pt x="13311" y="1832"/>
                  </a:lnTo>
                  <a:lnTo>
                    <a:pt x="13702" y="2027"/>
                  </a:lnTo>
                  <a:lnTo>
                    <a:pt x="14068" y="2223"/>
                  </a:lnTo>
                  <a:lnTo>
                    <a:pt x="14752" y="2662"/>
                  </a:lnTo>
                  <a:lnTo>
                    <a:pt x="15412" y="3126"/>
                  </a:lnTo>
                  <a:lnTo>
                    <a:pt x="15973" y="3590"/>
                  </a:lnTo>
                  <a:lnTo>
                    <a:pt x="16462" y="4005"/>
                  </a:lnTo>
                  <a:lnTo>
                    <a:pt x="16901" y="4421"/>
                  </a:lnTo>
                  <a:lnTo>
                    <a:pt x="17292" y="4811"/>
                  </a:lnTo>
                  <a:lnTo>
                    <a:pt x="17634" y="5178"/>
                  </a:lnTo>
                  <a:lnTo>
                    <a:pt x="18196" y="5813"/>
                  </a:lnTo>
                  <a:lnTo>
                    <a:pt x="18562" y="6252"/>
                  </a:lnTo>
                  <a:lnTo>
                    <a:pt x="18196" y="6692"/>
                  </a:lnTo>
                  <a:lnTo>
                    <a:pt x="17634" y="7327"/>
                  </a:lnTo>
                  <a:lnTo>
                    <a:pt x="17292" y="7693"/>
                  </a:lnTo>
                  <a:lnTo>
                    <a:pt x="16901" y="8084"/>
                  </a:lnTo>
                  <a:lnTo>
                    <a:pt x="16462" y="8499"/>
                  </a:lnTo>
                  <a:lnTo>
                    <a:pt x="15973" y="8915"/>
                  </a:lnTo>
                  <a:lnTo>
                    <a:pt x="15412" y="9379"/>
                  </a:lnTo>
                  <a:lnTo>
                    <a:pt x="14752" y="9843"/>
                  </a:lnTo>
                  <a:lnTo>
                    <a:pt x="14068" y="10282"/>
                  </a:lnTo>
                  <a:lnTo>
                    <a:pt x="13702" y="10478"/>
                  </a:lnTo>
                  <a:lnTo>
                    <a:pt x="13311" y="10673"/>
                  </a:lnTo>
                  <a:lnTo>
                    <a:pt x="12920" y="10844"/>
                  </a:lnTo>
                  <a:lnTo>
                    <a:pt x="12505" y="11015"/>
                  </a:lnTo>
                  <a:lnTo>
                    <a:pt x="12090" y="11161"/>
                  </a:lnTo>
                  <a:lnTo>
                    <a:pt x="11675" y="11284"/>
                  </a:lnTo>
                  <a:lnTo>
                    <a:pt x="11235" y="11381"/>
                  </a:lnTo>
                  <a:lnTo>
                    <a:pt x="10796" y="11455"/>
                  </a:lnTo>
                  <a:lnTo>
                    <a:pt x="10356" y="11503"/>
                  </a:lnTo>
                  <a:lnTo>
                    <a:pt x="9892" y="11528"/>
                  </a:lnTo>
                  <a:lnTo>
                    <a:pt x="9477" y="11528"/>
                  </a:lnTo>
                  <a:lnTo>
                    <a:pt x="9086" y="11479"/>
                  </a:lnTo>
                  <a:lnTo>
                    <a:pt x="8695" y="11430"/>
                  </a:lnTo>
                  <a:lnTo>
                    <a:pt x="8304" y="11332"/>
                  </a:lnTo>
                  <a:lnTo>
                    <a:pt x="7914" y="11235"/>
                  </a:lnTo>
                  <a:lnTo>
                    <a:pt x="7523" y="11113"/>
                  </a:lnTo>
                  <a:lnTo>
                    <a:pt x="7157" y="10990"/>
                  </a:lnTo>
                  <a:lnTo>
                    <a:pt x="6790" y="10844"/>
                  </a:lnTo>
                  <a:lnTo>
                    <a:pt x="6448" y="10673"/>
                  </a:lnTo>
                  <a:lnTo>
                    <a:pt x="6082" y="10502"/>
                  </a:lnTo>
                  <a:lnTo>
                    <a:pt x="5423" y="10111"/>
                  </a:lnTo>
                  <a:lnTo>
                    <a:pt x="4788" y="9696"/>
                  </a:lnTo>
                  <a:lnTo>
                    <a:pt x="4201" y="9232"/>
                  </a:lnTo>
                  <a:lnTo>
                    <a:pt x="3640" y="8792"/>
                  </a:lnTo>
                  <a:lnTo>
                    <a:pt x="3127" y="8328"/>
                  </a:lnTo>
                  <a:lnTo>
                    <a:pt x="2663" y="7889"/>
                  </a:lnTo>
                  <a:lnTo>
                    <a:pt x="2272" y="7474"/>
                  </a:lnTo>
                  <a:lnTo>
                    <a:pt x="1613" y="6741"/>
                  </a:lnTo>
                  <a:lnTo>
                    <a:pt x="1222" y="6252"/>
                  </a:lnTo>
                  <a:lnTo>
                    <a:pt x="1613" y="5764"/>
                  </a:lnTo>
                  <a:lnTo>
                    <a:pt x="2272" y="5031"/>
                  </a:lnTo>
                  <a:lnTo>
                    <a:pt x="2663" y="4616"/>
                  </a:lnTo>
                  <a:lnTo>
                    <a:pt x="3127" y="4176"/>
                  </a:lnTo>
                  <a:lnTo>
                    <a:pt x="3640" y="3712"/>
                  </a:lnTo>
                  <a:lnTo>
                    <a:pt x="4201" y="3273"/>
                  </a:lnTo>
                  <a:lnTo>
                    <a:pt x="4788" y="2833"/>
                  </a:lnTo>
                  <a:lnTo>
                    <a:pt x="5423" y="2394"/>
                  </a:lnTo>
                  <a:lnTo>
                    <a:pt x="6082" y="2003"/>
                  </a:lnTo>
                  <a:lnTo>
                    <a:pt x="6448" y="1832"/>
                  </a:lnTo>
                  <a:lnTo>
                    <a:pt x="6790" y="1661"/>
                  </a:lnTo>
                  <a:lnTo>
                    <a:pt x="7157" y="1514"/>
                  </a:lnTo>
                  <a:lnTo>
                    <a:pt x="7523" y="1392"/>
                  </a:lnTo>
                  <a:lnTo>
                    <a:pt x="7914" y="1270"/>
                  </a:lnTo>
                  <a:lnTo>
                    <a:pt x="8304" y="1172"/>
                  </a:lnTo>
                  <a:lnTo>
                    <a:pt x="8695" y="1075"/>
                  </a:lnTo>
                  <a:lnTo>
                    <a:pt x="9086" y="1026"/>
                  </a:lnTo>
                  <a:lnTo>
                    <a:pt x="9477" y="977"/>
                  </a:lnTo>
                  <a:close/>
                  <a:moveTo>
                    <a:pt x="9892" y="0"/>
                  </a:moveTo>
                  <a:lnTo>
                    <a:pt x="9404" y="25"/>
                  </a:lnTo>
                  <a:lnTo>
                    <a:pt x="8915" y="73"/>
                  </a:lnTo>
                  <a:lnTo>
                    <a:pt x="8451" y="147"/>
                  </a:lnTo>
                  <a:lnTo>
                    <a:pt x="7963" y="244"/>
                  </a:lnTo>
                  <a:lnTo>
                    <a:pt x="7523" y="366"/>
                  </a:lnTo>
                  <a:lnTo>
                    <a:pt x="7059" y="513"/>
                  </a:lnTo>
                  <a:lnTo>
                    <a:pt x="6619" y="684"/>
                  </a:lnTo>
                  <a:lnTo>
                    <a:pt x="6204" y="879"/>
                  </a:lnTo>
                  <a:lnTo>
                    <a:pt x="5765" y="1075"/>
                  </a:lnTo>
                  <a:lnTo>
                    <a:pt x="5374" y="1295"/>
                  </a:lnTo>
                  <a:lnTo>
                    <a:pt x="4959" y="1539"/>
                  </a:lnTo>
                  <a:lnTo>
                    <a:pt x="4592" y="1783"/>
                  </a:lnTo>
                  <a:lnTo>
                    <a:pt x="3860" y="2296"/>
                  </a:lnTo>
                  <a:lnTo>
                    <a:pt x="3176" y="2833"/>
                  </a:lnTo>
                  <a:lnTo>
                    <a:pt x="2565" y="3370"/>
                  </a:lnTo>
                  <a:lnTo>
                    <a:pt x="2028" y="3883"/>
                  </a:lnTo>
                  <a:lnTo>
                    <a:pt x="1539" y="4372"/>
                  </a:lnTo>
                  <a:lnTo>
                    <a:pt x="1149" y="4836"/>
                  </a:lnTo>
                  <a:lnTo>
                    <a:pt x="562" y="5520"/>
                  </a:lnTo>
                  <a:lnTo>
                    <a:pt x="318" y="5837"/>
                  </a:lnTo>
                  <a:lnTo>
                    <a:pt x="1" y="6252"/>
                  </a:lnTo>
                  <a:lnTo>
                    <a:pt x="318" y="6668"/>
                  </a:lnTo>
                  <a:lnTo>
                    <a:pt x="562" y="6985"/>
                  </a:lnTo>
                  <a:lnTo>
                    <a:pt x="1149" y="7669"/>
                  </a:lnTo>
                  <a:lnTo>
                    <a:pt x="1539" y="8133"/>
                  </a:lnTo>
                  <a:lnTo>
                    <a:pt x="2028" y="8621"/>
                  </a:lnTo>
                  <a:lnTo>
                    <a:pt x="2565" y="9134"/>
                  </a:lnTo>
                  <a:lnTo>
                    <a:pt x="3176" y="9672"/>
                  </a:lnTo>
                  <a:lnTo>
                    <a:pt x="3860" y="10209"/>
                  </a:lnTo>
                  <a:lnTo>
                    <a:pt x="4592" y="10722"/>
                  </a:lnTo>
                  <a:lnTo>
                    <a:pt x="4959" y="10966"/>
                  </a:lnTo>
                  <a:lnTo>
                    <a:pt x="5374" y="11210"/>
                  </a:lnTo>
                  <a:lnTo>
                    <a:pt x="5765" y="11430"/>
                  </a:lnTo>
                  <a:lnTo>
                    <a:pt x="6204" y="11625"/>
                  </a:lnTo>
                  <a:lnTo>
                    <a:pt x="6619" y="11821"/>
                  </a:lnTo>
                  <a:lnTo>
                    <a:pt x="7059" y="11992"/>
                  </a:lnTo>
                  <a:lnTo>
                    <a:pt x="7523" y="12138"/>
                  </a:lnTo>
                  <a:lnTo>
                    <a:pt x="7963" y="12260"/>
                  </a:lnTo>
                  <a:lnTo>
                    <a:pt x="8451" y="12358"/>
                  </a:lnTo>
                  <a:lnTo>
                    <a:pt x="8915" y="12431"/>
                  </a:lnTo>
                  <a:lnTo>
                    <a:pt x="9404" y="12480"/>
                  </a:lnTo>
                  <a:lnTo>
                    <a:pt x="9892" y="12505"/>
                  </a:lnTo>
                  <a:lnTo>
                    <a:pt x="10380" y="12480"/>
                  </a:lnTo>
                  <a:lnTo>
                    <a:pt x="10869" y="12431"/>
                  </a:lnTo>
                  <a:lnTo>
                    <a:pt x="11333" y="12358"/>
                  </a:lnTo>
                  <a:lnTo>
                    <a:pt x="11821" y="12260"/>
                  </a:lnTo>
                  <a:lnTo>
                    <a:pt x="12261" y="12138"/>
                  </a:lnTo>
                  <a:lnTo>
                    <a:pt x="12725" y="11992"/>
                  </a:lnTo>
                  <a:lnTo>
                    <a:pt x="13165" y="11821"/>
                  </a:lnTo>
                  <a:lnTo>
                    <a:pt x="13580" y="11625"/>
                  </a:lnTo>
                  <a:lnTo>
                    <a:pt x="14019" y="11430"/>
                  </a:lnTo>
                  <a:lnTo>
                    <a:pt x="14410" y="11210"/>
                  </a:lnTo>
                  <a:lnTo>
                    <a:pt x="14825" y="10966"/>
                  </a:lnTo>
                  <a:lnTo>
                    <a:pt x="15192" y="10722"/>
                  </a:lnTo>
                  <a:lnTo>
                    <a:pt x="15924" y="10209"/>
                  </a:lnTo>
                  <a:lnTo>
                    <a:pt x="16608" y="9672"/>
                  </a:lnTo>
                  <a:lnTo>
                    <a:pt x="17219" y="9134"/>
                  </a:lnTo>
                  <a:lnTo>
                    <a:pt x="17756" y="8621"/>
                  </a:lnTo>
                  <a:lnTo>
                    <a:pt x="18245" y="8133"/>
                  </a:lnTo>
                  <a:lnTo>
                    <a:pt x="18635" y="7669"/>
                  </a:lnTo>
                  <a:lnTo>
                    <a:pt x="19222" y="6985"/>
                  </a:lnTo>
                  <a:lnTo>
                    <a:pt x="19466" y="6668"/>
                  </a:lnTo>
                  <a:lnTo>
                    <a:pt x="19783" y="6252"/>
                  </a:lnTo>
                  <a:lnTo>
                    <a:pt x="19466" y="5837"/>
                  </a:lnTo>
                  <a:lnTo>
                    <a:pt x="19222" y="5520"/>
                  </a:lnTo>
                  <a:lnTo>
                    <a:pt x="18635" y="4836"/>
                  </a:lnTo>
                  <a:lnTo>
                    <a:pt x="18245" y="4372"/>
                  </a:lnTo>
                  <a:lnTo>
                    <a:pt x="17756" y="3883"/>
                  </a:lnTo>
                  <a:lnTo>
                    <a:pt x="17219" y="3370"/>
                  </a:lnTo>
                  <a:lnTo>
                    <a:pt x="16608" y="2833"/>
                  </a:lnTo>
                  <a:lnTo>
                    <a:pt x="15924" y="2296"/>
                  </a:lnTo>
                  <a:lnTo>
                    <a:pt x="15192" y="1783"/>
                  </a:lnTo>
                  <a:lnTo>
                    <a:pt x="14825" y="1539"/>
                  </a:lnTo>
                  <a:lnTo>
                    <a:pt x="14410" y="1295"/>
                  </a:lnTo>
                  <a:lnTo>
                    <a:pt x="14019" y="1075"/>
                  </a:lnTo>
                  <a:lnTo>
                    <a:pt x="13580" y="879"/>
                  </a:lnTo>
                  <a:lnTo>
                    <a:pt x="13165" y="684"/>
                  </a:lnTo>
                  <a:lnTo>
                    <a:pt x="12725" y="513"/>
                  </a:lnTo>
                  <a:lnTo>
                    <a:pt x="12261" y="366"/>
                  </a:lnTo>
                  <a:lnTo>
                    <a:pt x="11821" y="244"/>
                  </a:lnTo>
                  <a:lnTo>
                    <a:pt x="11333" y="147"/>
                  </a:lnTo>
                  <a:lnTo>
                    <a:pt x="10869" y="73"/>
                  </a:lnTo>
                  <a:lnTo>
                    <a:pt x="10380" y="25"/>
                  </a:lnTo>
                  <a:lnTo>
                    <a:pt x="989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08" name="Google Shape;808;p51"/>
            <p:cNvSpPr/>
            <p:nvPr/>
          </p:nvSpPr>
          <p:spPr>
            <a:xfrm>
              <a:off x="3384400" y="3091350"/>
              <a:ext cx="208850" cy="208825"/>
            </a:xfrm>
            <a:custGeom>
              <a:avLst/>
              <a:gdLst/>
              <a:ahLst/>
              <a:cxnLst/>
              <a:rect l="l" t="t" r="r" b="b"/>
              <a:pathLst>
                <a:path w="8354" h="8353" extrusionOk="0">
                  <a:moveTo>
                    <a:pt x="4177" y="0"/>
                  </a:moveTo>
                  <a:lnTo>
                    <a:pt x="3762" y="24"/>
                  </a:lnTo>
                  <a:lnTo>
                    <a:pt x="3347" y="73"/>
                  </a:lnTo>
                  <a:lnTo>
                    <a:pt x="2931" y="195"/>
                  </a:lnTo>
                  <a:lnTo>
                    <a:pt x="2541" y="318"/>
                  </a:lnTo>
                  <a:lnTo>
                    <a:pt x="2174" y="513"/>
                  </a:lnTo>
                  <a:lnTo>
                    <a:pt x="1832" y="708"/>
                  </a:lnTo>
                  <a:lnTo>
                    <a:pt x="1515" y="953"/>
                  </a:lnTo>
                  <a:lnTo>
                    <a:pt x="1222" y="1221"/>
                  </a:lnTo>
                  <a:lnTo>
                    <a:pt x="953" y="1514"/>
                  </a:lnTo>
                  <a:lnTo>
                    <a:pt x="709" y="1832"/>
                  </a:lnTo>
                  <a:lnTo>
                    <a:pt x="514" y="2174"/>
                  </a:lnTo>
                  <a:lnTo>
                    <a:pt x="318" y="2540"/>
                  </a:lnTo>
                  <a:lnTo>
                    <a:pt x="196" y="2931"/>
                  </a:lnTo>
                  <a:lnTo>
                    <a:pt x="74" y="3346"/>
                  </a:lnTo>
                  <a:lnTo>
                    <a:pt x="25" y="3761"/>
                  </a:lnTo>
                  <a:lnTo>
                    <a:pt x="1" y="4176"/>
                  </a:lnTo>
                  <a:lnTo>
                    <a:pt x="25" y="4592"/>
                  </a:lnTo>
                  <a:lnTo>
                    <a:pt x="74" y="5007"/>
                  </a:lnTo>
                  <a:lnTo>
                    <a:pt x="196" y="5422"/>
                  </a:lnTo>
                  <a:lnTo>
                    <a:pt x="318" y="5813"/>
                  </a:lnTo>
                  <a:lnTo>
                    <a:pt x="514" y="6179"/>
                  </a:lnTo>
                  <a:lnTo>
                    <a:pt x="709" y="6521"/>
                  </a:lnTo>
                  <a:lnTo>
                    <a:pt x="953" y="6839"/>
                  </a:lnTo>
                  <a:lnTo>
                    <a:pt x="1222" y="7132"/>
                  </a:lnTo>
                  <a:lnTo>
                    <a:pt x="1515" y="7400"/>
                  </a:lnTo>
                  <a:lnTo>
                    <a:pt x="1832" y="7644"/>
                  </a:lnTo>
                  <a:lnTo>
                    <a:pt x="2174" y="7840"/>
                  </a:lnTo>
                  <a:lnTo>
                    <a:pt x="2541" y="8035"/>
                  </a:lnTo>
                  <a:lnTo>
                    <a:pt x="2931" y="8157"/>
                  </a:lnTo>
                  <a:lnTo>
                    <a:pt x="3347" y="8279"/>
                  </a:lnTo>
                  <a:lnTo>
                    <a:pt x="3762" y="8328"/>
                  </a:lnTo>
                  <a:lnTo>
                    <a:pt x="4177" y="8353"/>
                  </a:lnTo>
                  <a:lnTo>
                    <a:pt x="4592" y="8328"/>
                  </a:lnTo>
                  <a:lnTo>
                    <a:pt x="5007" y="8279"/>
                  </a:lnTo>
                  <a:lnTo>
                    <a:pt x="5423" y="8157"/>
                  </a:lnTo>
                  <a:lnTo>
                    <a:pt x="5813" y="8035"/>
                  </a:lnTo>
                  <a:lnTo>
                    <a:pt x="6180" y="7840"/>
                  </a:lnTo>
                  <a:lnTo>
                    <a:pt x="6522" y="7644"/>
                  </a:lnTo>
                  <a:lnTo>
                    <a:pt x="6839" y="7400"/>
                  </a:lnTo>
                  <a:lnTo>
                    <a:pt x="7132" y="7132"/>
                  </a:lnTo>
                  <a:lnTo>
                    <a:pt x="7401" y="6839"/>
                  </a:lnTo>
                  <a:lnTo>
                    <a:pt x="7645" y="6521"/>
                  </a:lnTo>
                  <a:lnTo>
                    <a:pt x="7840" y="6179"/>
                  </a:lnTo>
                  <a:lnTo>
                    <a:pt x="8036" y="5813"/>
                  </a:lnTo>
                  <a:lnTo>
                    <a:pt x="8158" y="5422"/>
                  </a:lnTo>
                  <a:lnTo>
                    <a:pt x="8280" y="5007"/>
                  </a:lnTo>
                  <a:lnTo>
                    <a:pt x="8329" y="4592"/>
                  </a:lnTo>
                  <a:lnTo>
                    <a:pt x="8353" y="4176"/>
                  </a:lnTo>
                  <a:lnTo>
                    <a:pt x="8329" y="3737"/>
                  </a:lnTo>
                  <a:lnTo>
                    <a:pt x="8256" y="3297"/>
                  </a:lnTo>
                  <a:lnTo>
                    <a:pt x="8134" y="3517"/>
                  </a:lnTo>
                  <a:lnTo>
                    <a:pt x="8011" y="3688"/>
                  </a:lnTo>
                  <a:lnTo>
                    <a:pt x="7840" y="3859"/>
                  </a:lnTo>
                  <a:lnTo>
                    <a:pt x="7645" y="4005"/>
                  </a:lnTo>
                  <a:lnTo>
                    <a:pt x="7425" y="4128"/>
                  </a:lnTo>
                  <a:lnTo>
                    <a:pt x="7205" y="4201"/>
                  </a:lnTo>
                  <a:lnTo>
                    <a:pt x="6961" y="4250"/>
                  </a:lnTo>
                  <a:lnTo>
                    <a:pt x="6717" y="4274"/>
                  </a:lnTo>
                  <a:lnTo>
                    <a:pt x="6546" y="4274"/>
                  </a:lnTo>
                  <a:lnTo>
                    <a:pt x="6375" y="4250"/>
                  </a:lnTo>
                  <a:lnTo>
                    <a:pt x="6204" y="4201"/>
                  </a:lnTo>
                  <a:lnTo>
                    <a:pt x="6058" y="4152"/>
                  </a:lnTo>
                  <a:lnTo>
                    <a:pt x="5887" y="4079"/>
                  </a:lnTo>
                  <a:lnTo>
                    <a:pt x="5764" y="3981"/>
                  </a:lnTo>
                  <a:lnTo>
                    <a:pt x="5618" y="3883"/>
                  </a:lnTo>
                  <a:lnTo>
                    <a:pt x="5496" y="3786"/>
                  </a:lnTo>
                  <a:lnTo>
                    <a:pt x="5398" y="3664"/>
                  </a:lnTo>
                  <a:lnTo>
                    <a:pt x="5300" y="3517"/>
                  </a:lnTo>
                  <a:lnTo>
                    <a:pt x="5203" y="3395"/>
                  </a:lnTo>
                  <a:lnTo>
                    <a:pt x="5129" y="3224"/>
                  </a:lnTo>
                  <a:lnTo>
                    <a:pt x="5081" y="3077"/>
                  </a:lnTo>
                  <a:lnTo>
                    <a:pt x="5032" y="2906"/>
                  </a:lnTo>
                  <a:lnTo>
                    <a:pt x="5007" y="2735"/>
                  </a:lnTo>
                  <a:lnTo>
                    <a:pt x="5007" y="2564"/>
                  </a:lnTo>
                  <a:lnTo>
                    <a:pt x="5007" y="2394"/>
                  </a:lnTo>
                  <a:lnTo>
                    <a:pt x="5032" y="2223"/>
                  </a:lnTo>
                  <a:lnTo>
                    <a:pt x="5081" y="2052"/>
                  </a:lnTo>
                  <a:lnTo>
                    <a:pt x="5129" y="1905"/>
                  </a:lnTo>
                  <a:lnTo>
                    <a:pt x="5203" y="1759"/>
                  </a:lnTo>
                  <a:lnTo>
                    <a:pt x="5300" y="1612"/>
                  </a:lnTo>
                  <a:lnTo>
                    <a:pt x="5398" y="1490"/>
                  </a:lnTo>
                  <a:lnTo>
                    <a:pt x="5496" y="1368"/>
                  </a:lnTo>
                  <a:lnTo>
                    <a:pt x="5618" y="1246"/>
                  </a:lnTo>
                  <a:lnTo>
                    <a:pt x="5764" y="1148"/>
                  </a:lnTo>
                  <a:lnTo>
                    <a:pt x="5887" y="1075"/>
                  </a:lnTo>
                  <a:lnTo>
                    <a:pt x="6033" y="1001"/>
                  </a:lnTo>
                  <a:lnTo>
                    <a:pt x="6204" y="928"/>
                  </a:lnTo>
                  <a:lnTo>
                    <a:pt x="6375" y="879"/>
                  </a:lnTo>
                  <a:lnTo>
                    <a:pt x="6522" y="855"/>
                  </a:lnTo>
                  <a:lnTo>
                    <a:pt x="6717" y="855"/>
                  </a:lnTo>
                  <a:lnTo>
                    <a:pt x="6448" y="659"/>
                  </a:lnTo>
                  <a:lnTo>
                    <a:pt x="6155" y="489"/>
                  </a:lnTo>
                  <a:lnTo>
                    <a:pt x="5838" y="342"/>
                  </a:lnTo>
                  <a:lnTo>
                    <a:pt x="5545" y="220"/>
                  </a:lnTo>
                  <a:lnTo>
                    <a:pt x="5203" y="122"/>
                  </a:lnTo>
                  <a:lnTo>
                    <a:pt x="4885" y="49"/>
                  </a:lnTo>
                  <a:lnTo>
                    <a:pt x="4519" y="24"/>
                  </a:lnTo>
                  <a:lnTo>
                    <a:pt x="417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809" name="Google Shape;809;p51"/>
          <p:cNvSpPr/>
          <p:nvPr/>
        </p:nvSpPr>
        <p:spPr>
          <a:xfrm>
            <a:off x="3736180" y="2637380"/>
            <a:ext cx="355300" cy="355279"/>
          </a:xfrm>
          <a:custGeom>
            <a:avLst/>
            <a:gdLst/>
            <a:ahLst/>
            <a:cxnLst/>
            <a:rect l="l" t="t" r="r" b="b"/>
            <a:pathLst>
              <a:path w="17000" h="16999" extrusionOk="0">
                <a:moveTo>
                  <a:pt x="8769" y="5740"/>
                </a:moveTo>
                <a:lnTo>
                  <a:pt x="9037" y="5788"/>
                </a:lnTo>
                <a:lnTo>
                  <a:pt x="9282" y="5862"/>
                </a:lnTo>
                <a:lnTo>
                  <a:pt x="9550" y="5935"/>
                </a:lnTo>
                <a:lnTo>
                  <a:pt x="9794" y="6057"/>
                </a:lnTo>
                <a:lnTo>
                  <a:pt x="10014" y="6204"/>
                </a:lnTo>
                <a:lnTo>
                  <a:pt x="10234" y="6350"/>
                </a:lnTo>
                <a:lnTo>
                  <a:pt x="10454" y="6546"/>
                </a:lnTo>
                <a:lnTo>
                  <a:pt x="10649" y="6765"/>
                </a:lnTo>
                <a:lnTo>
                  <a:pt x="10796" y="6985"/>
                </a:lnTo>
                <a:lnTo>
                  <a:pt x="10942" y="7205"/>
                </a:lnTo>
                <a:lnTo>
                  <a:pt x="11064" y="7449"/>
                </a:lnTo>
                <a:lnTo>
                  <a:pt x="11138" y="7718"/>
                </a:lnTo>
                <a:lnTo>
                  <a:pt x="11211" y="7962"/>
                </a:lnTo>
                <a:lnTo>
                  <a:pt x="11260" y="8231"/>
                </a:lnTo>
                <a:lnTo>
                  <a:pt x="11260" y="8499"/>
                </a:lnTo>
                <a:lnTo>
                  <a:pt x="11260" y="8768"/>
                </a:lnTo>
                <a:lnTo>
                  <a:pt x="11211" y="9037"/>
                </a:lnTo>
                <a:lnTo>
                  <a:pt x="11138" y="9281"/>
                </a:lnTo>
                <a:lnTo>
                  <a:pt x="11064" y="9550"/>
                </a:lnTo>
                <a:lnTo>
                  <a:pt x="10942" y="9794"/>
                </a:lnTo>
                <a:lnTo>
                  <a:pt x="10796" y="10014"/>
                </a:lnTo>
                <a:lnTo>
                  <a:pt x="10649" y="10233"/>
                </a:lnTo>
                <a:lnTo>
                  <a:pt x="10454" y="10453"/>
                </a:lnTo>
                <a:lnTo>
                  <a:pt x="10234" y="10649"/>
                </a:lnTo>
                <a:lnTo>
                  <a:pt x="10014" y="10795"/>
                </a:lnTo>
                <a:lnTo>
                  <a:pt x="9794" y="10942"/>
                </a:lnTo>
                <a:lnTo>
                  <a:pt x="9550" y="11064"/>
                </a:lnTo>
                <a:lnTo>
                  <a:pt x="9282" y="11137"/>
                </a:lnTo>
                <a:lnTo>
                  <a:pt x="9037" y="11210"/>
                </a:lnTo>
                <a:lnTo>
                  <a:pt x="8769" y="11259"/>
                </a:lnTo>
                <a:lnTo>
                  <a:pt x="8231" y="11259"/>
                </a:lnTo>
                <a:lnTo>
                  <a:pt x="7963" y="11210"/>
                </a:lnTo>
                <a:lnTo>
                  <a:pt x="7719" y="11137"/>
                </a:lnTo>
                <a:lnTo>
                  <a:pt x="7450" y="11064"/>
                </a:lnTo>
                <a:lnTo>
                  <a:pt x="7206" y="10942"/>
                </a:lnTo>
                <a:lnTo>
                  <a:pt x="6986" y="10795"/>
                </a:lnTo>
                <a:lnTo>
                  <a:pt x="6766" y="10649"/>
                </a:lnTo>
                <a:lnTo>
                  <a:pt x="6546" y="10453"/>
                </a:lnTo>
                <a:lnTo>
                  <a:pt x="6351" y="10233"/>
                </a:lnTo>
                <a:lnTo>
                  <a:pt x="6204" y="10014"/>
                </a:lnTo>
                <a:lnTo>
                  <a:pt x="6058" y="9794"/>
                </a:lnTo>
                <a:lnTo>
                  <a:pt x="5936" y="9550"/>
                </a:lnTo>
                <a:lnTo>
                  <a:pt x="5862" y="9281"/>
                </a:lnTo>
                <a:lnTo>
                  <a:pt x="5789" y="9037"/>
                </a:lnTo>
                <a:lnTo>
                  <a:pt x="5740" y="8768"/>
                </a:lnTo>
                <a:lnTo>
                  <a:pt x="5740" y="8499"/>
                </a:lnTo>
                <a:lnTo>
                  <a:pt x="5740" y="8231"/>
                </a:lnTo>
                <a:lnTo>
                  <a:pt x="5789" y="7962"/>
                </a:lnTo>
                <a:lnTo>
                  <a:pt x="5862" y="7718"/>
                </a:lnTo>
                <a:lnTo>
                  <a:pt x="5936" y="7449"/>
                </a:lnTo>
                <a:lnTo>
                  <a:pt x="6058" y="7205"/>
                </a:lnTo>
                <a:lnTo>
                  <a:pt x="6204" y="6985"/>
                </a:lnTo>
                <a:lnTo>
                  <a:pt x="6351" y="6765"/>
                </a:lnTo>
                <a:lnTo>
                  <a:pt x="6546" y="6546"/>
                </a:lnTo>
                <a:lnTo>
                  <a:pt x="6766" y="6350"/>
                </a:lnTo>
                <a:lnTo>
                  <a:pt x="6986" y="6204"/>
                </a:lnTo>
                <a:lnTo>
                  <a:pt x="7206" y="6057"/>
                </a:lnTo>
                <a:lnTo>
                  <a:pt x="7450" y="5935"/>
                </a:lnTo>
                <a:lnTo>
                  <a:pt x="7719" y="5862"/>
                </a:lnTo>
                <a:lnTo>
                  <a:pt x="7963" y="5788"/>
                </a:lnTo>
                <a:lnTo>
                  <a:pt x="8231" y="5740"/>
                </a:lnTo>
                <a:close/>
                <a:moveTo>
                  <a:pt x="7914" y="0"/>
                </a:moveTo>
                <a:lnTo>
                  <a:pt x="7743" y="25"/>
                </a:lnTo>
                <a:lnTo>
                  <a:pt x="7596" y="73"/>
                </a:lnTo>
                <a:lnTo>
                  <a:pt x="7474" y="147"/>
                </a:lnTo>
                <a:lnTo>
                  <a:pt x="7328" y="244"/>
                </a:lnTo>
                <a:lnTo>
                  <a:pt x="7230" y="342"/>
                </a:lnTo>
                <a:lnTo>
                  <a:pt x="7132" y="489"/>
                </a:lnTo>
                <a:lnTo>
                  <a:pt x="7084" y="635"/>
                </a:lnTo>
                <a:lnTo>
                  <a:pt x="7035" y="782"/>
                </a:lnTo>
                <a:lnTo>
                  <a:pt x="6839" y="2540"/>
                </a:lnTo>
                <a:lnTo>
                  <a:pt x="6497" y="2638"/>
                </a:lnTo>
                <a:lnTo>
                  <a:pt x="6131" y="2784"/>
                </a:lnTo>
                <a:lnTo>
                  <a:pt x="5789" y="2931"/>
                </a:lnTo>
                <a:lnTo>
                  <a:pt x="5447" y="3102"/>
                </a:lnTo>
                <a:lnTo>
                  <a:pt x="4079" y="2027"/>
                </a:lnTo>
                <a:lnTo>
                  <a:pt x="3933" y="1930"/>
                </a:lnTo>
                <a:lnTo>
                  <a:pt x="3786" y="1881"/>
                </a:lnTo>
                <a:lnTo>
                  <a:pt x="3640" y="1832"/>
                </a:lnTo>
                <a:lnTo>
                  <a:pt x="3493" y="1832"/>
                </a:lnTo>
                <a:lnTo>
                  <a:pt x="3322" y="1856"/>
                </a:lnTo>
                <a:lnTo>
                  <a:pt x="3176" y="1905"/>
                </a:lnTo>
                <a:lnTo>
                  <a:pt x="3029" y="1978"/>
                </a:lnTo>
                <a:lnTo>
                  <a:pt x="2907" y="2076"/>
                </a:lnTo>
                <a:lnTo>
                  <a:pt x="2077" y="2907"/>
                </a:lnTo>
                <a:lnTo>
                  <a:pt x="1979" y="3029"/>
                </a:lnTo>
                <a:lnTo>
                  <a:pt x="1906" y="3175"/>
                </a:lnTo>
                <a:lnTo>
                  <a:pt x="1857" y="3322"/>
                </a:lnTo>
                <a:lnTo>
                  <a:pt x="1833" y="3493"/>
                </a:lnTo>
                <a:lnTo>
                  <a:pt x="1833" y="3639"/>
                </a:lnTo>
                <a:lnTo>
                  <a:pt x="1881" y="3786"/>
                </a:lnTo>
                <a:lnTo>
                  <a:pt x="1930" y="3932"/>
                </a:lnTo>
                <a:lnTo>
                  <a:pt x="2028" y="4079"/>
                </a:lnTo>
                <a:lnTo>
                  <a:pt x="3103" y="5447"/>
                </a:lnTo>
                <a:lnTo>
                  <a:pt x="2932" y="5788"/>
                </a:lnTo>
                <a:lnTo>
                  <a:pt x="2785" y="6130"/>
                </a:lnTo>
                <a:lnTo>
                  <a:pt x="2639" y="6497"/>
                </a:lnTo>
                <a:lnTo>
                  <a:pt x="2541" y="6839"/>
                </a:lnTo>
                <a:lnTo>
                  <a:pt x="782" y="7034"/>
                </a:lnTo>
                <a:lnTo>
                  <a:pt x="636" y="7083"/>
                </a:lnTo>
                <a:lnTo>
                  <a:pt x="489" y="7132"/>
                </a:lnTo>
                <a:lnTo>
                  <a:pt x="343" y="7229"/>
                </a:lnTo>
                <a:lnTo>
                  <a:pt x="245" y="7327"/>
                </a:lnTo>
                <a:lnTo>
                  <a:pt x="147" y="7474"/>
                </a:lnTo>
                <a:lnTo>
                  <a:pt x="74" y="7596"/>
                </a:lnTo>
                <a:lnTo>
                  <a:pt x="25" y="7742"/>
                </a:lnTo>
                <a:lnTo>
                  <a:pt x="1" y="7913"/>
                </a:lnTo>
                <a:lnTo>
                  <a:pt x="1" y="9086"/>
                </a:lnTo>
                <a:lnTo>
                  <a:pt x="25" y="9257"/>
                </a:lnTo>
                <a:lnTo>
                  <a:pt x="74" y="9403"/>
                </a:lnTo>
                <a:lnTo>
                  <a:pt x="147" y="9525"/>
                </a:lnTo>
                <a:lnTo>
                  <a:pt x="245" y="9672"/>
                </a:lnTo>
                <a:lnTo>
                  <a:pt x="343" y="9769"/>
                </a:lnTo>
                <a:lnTo>
                  <a:pt x="489" y="9867"/>
                </a:lnTo>
                <a:lnTo>
                  <a:pt x="636" y="9916"/>
                </a:lnTo>
                <a:lnTo>
                  <a:pt x="782" y="9965"/>
                </a:lnTo>
                <a:lnTo>
                  <a:pt x="2541" y="10160"/>
                </a:lnTo>
                <a:lnTo>
                  <a:pt x="2639" y="10502"/>
                </a:lnTo>
                <a:lnTo>
                  <a:pt x="2785" y="10868"/>
                </a:lnTo>
                <a:lnTo>
                  <a:pt x="2932" y="11210"/>
                </a:lnTo>
                <a:lnTo>
                  <a:pt x="3103" y="11552"/>
                </a:lnTo>
                <a:lnTo>
                  <a:pt x="2028" y="12920"/>
                </a:lnTo>
                <a:lnTo>
                  <a:pt x="1930" y="13067"/>
                </a:lnTo>
                <a:lnTo>
                  <a:pt x="1881" y="13213"/>
                </a:lnTo>
                <a:lnTo>
                  <a:pt x="1833" y="13360"/>
                </a:lnTo>
                <a:lnTo>
                  <a:pt x="1833" y="13506"/>
                </a:lnTo>
                <a:lnTo>
                  <a:pt x="1857" y="13677"/>
                </a:lnTo>
                <a:lnTo>
                  <a:pt x="1906" y="13824"/>
                </a:lnTo>
                <a:lnTo>
                  <a:pt x="1979" y="13970"/>
                </a:lnTo>
                <a:lnTo>
                  <a:pt x="2077" y="14092"/>
                </a:lnTo>
                <a:lnTo>
                  <a:pt x="2907" y="14923"/>
                </a:lnTo>
                <a:lnTo>
                  <a:pt x="3029" y="15020"/>
                </a:lnTo>
                <a:lnTo>
                  <a:pt x="3176" y="15094"/>
                </a:lnTo>
                <a:lnTo>
                  <a:pt x="3322" y="15142"/>
                </a:lnTo>
                <a:lnTo>
                  <a:pt x="3493" y="15167"/>
                </a:lnTo>
                <a:lnTo>
                  <a:pt x="3640" y="15167"/>
                </a:lnTo>
                <a:lnTo>
                  <a:pt x="3786" y="15118"/>
                </a:lnTo>
                <a:lnTo>
                  <a:pt x="3933" y="15069"/>
                </a:lnTo>
                <a:lnTo>
                  <a:pt x="4079" y="14996"/>
                </a:lnTo>
                <a:lnTo>
                  <a:pt x="5447" y="13897"/>
                </a:lnTo>
                <a:lnTo>
                  <a:pt x="5789" y="14068"/>
                </a:lnTo>
                <a:lnTo>
                  <a:pt x="6131" y="14214"/>
                </a:lnTo>
                <a:lnTo>
                  <a:pt x="6497" y="14361"/>
                </a:lnTo>
                <a:lnTo>
                  <a:pt x="6839" y="14459"/>
                </a:lnTo>
                <a:lnTo>
                  <a:pt x="7035" y="16217"/>
                </a:lnTo>
                <a:lnTo>
                  <a:pt x="7084" y="16364"/>
                </a:lnTo>
                <a:lnTo>
                  <a:pt x="7132" y="16510"/>
                </a:lnTo>
                <a:lnTo>
                  <a:pt x="7230" y="16657"/>
                </a:lnTo>
                <a:lnTo>
                  <a:pt x="7328" y="16754"/>
                </a:lnTo>
                <a:lnTo>
                  <a:pt x="7474" y="16852"/>
                </a:lnTo>
                <a:lnTo>
                  <a:pt x="7596" y="16925"/>
                </a:lnTo>
                <a:lnTo>
                  <a:pt x="7743" y="16974"/>
                </a:lnTo>
                <a:lnTo>
                  <a:pt x="7914" y="16999"/>
                </a:lnTo>
                <a:lnTo>
                  <a:pt x="9086" y="16999"/>
                </a:lnTo>
                <a:lnTo>
                  <a:pt x="9257" y="16974"/>
                </a:lnTo>
                <a:lnTo>
                  <a:pt x="9404" y="16925"/>
                </a:lnTo>
                <a:lnTo>
                  <a:pt x="9526" y="16852"/>
                </a:lnTo>
                <a:lnTo>
                  <a:pt x="9672" y="16754"/>
                </a:lnTo>
                <a:lnTo>
                  <a:pt x="9770" y="16657"/>
                </a:lnTo>
                <a:lnTo>
                  <a:pt x="9868" y="16510"/>
                </a:lnTo>
                <a:lnTo>
                  <a:pt x="9917" y="16364"/>
                </a:lnTo>
                <a:lnTo>
                  <a:pt x="9965" y="16217"/>
                </a:lnTo>
                <a:lnTo>
                  <a:pt x="10161" y="14459"/>
                </a:lnTo>
                <a:lnTo>
                  <a:pt x="10503" y="14361"/>
                </a:lnTo>
                <a:lnTo>
                  <a:pt x="10869" y="14214"/>
                </a:lnTo>
                <a:lnTo>
                  <a:pt x="11211" y="14068"/>
                </a:lnTo>
                <a:lnTo>
                  <a:pt x="11553" y="13897"/>
                </a:lnTo>
                <a:lnTo>
                  <a:pt x="12921" y="14996"/>
                </a:lnTo>
                <a:lnTo>
                  <a:pt x="13067" y="15069"/>
                </a:lnTo>
                <a:lnTo>
                  <a:pt x="13214" y="15118"/>
                </a:lnTo>
                <a:lnTo>
                  <a:pt x="13360" y="15167"/>
                </a:lnTo>
                <a:lnTo>
                  <a:pt x="13507" y="15167"/>
                </a:lnTo>
                <a:lnTo>
                  <a:pt x="13678" y="15142"/>
                </a:lnTo>
                <a:lnTo>
                  <a:pt x="13824" y="15094"/>
                </a:lnTo>
                <a:lnTo>
                  <a:pt x="13971" y="15020"/>
                </a:lnTo>
                <a:lnTo>
                  <a:pt x="14093" y="14923"/>
                </a:lnTo>
                <a:lnTo>
                  <a:pt x="14923" y="14092"/>
                </a:lnTo>
                <a:lnTo>
                  <a:pt x="15021" y="13970"/>
                </a:lnTo>
                <a:lnTo>
                  <a:pt x="15094" y="13824"/>
                </a:lnTo>
                <a:lnTo>
                  <a:pt x="15143" y="13677"/>
                </a:lnTo>
                <a:lnTo>
                  <a:pt x="15168" y="13506"/>
                </a:lnTo>
                <a:lnTo>
                  <a:pt x="15168" y="13360"/>
                </a:lnTo>
                <a:lnTo>
                  <a:pt x="15119" y="13213"/>
                </a:lnTo>
                <a:lnTo>
                  <a:pt x="15070" y="13067"/>
                </a:lnTo>
                <a:lnTo>
                  <a:pt x="14997" y="12920"/>
                </a:lnTo>
                <a:lnTo>
                  <a:pt x="13898" y="11552"/>
                </a:lnTo>
                <a:lnTo>
                  <a:pt x="14068" y="11210"/>
                </a:lnTo>
                <a:lnTo>
                  <a:pt x="14215" y="10868"/>
                </a:lnTo>
                <a:lnTo>
                  <a:pt x="14362" y="10502"/>
                </a:lnTo>
                <a:lnTo>
                  <a:pt x="14459" y="10160"/>
                </a:lnTo>
                <a:lnTo>
                  <a:pt x="16218" y="9965"/>
                </a:lnTo>
                <a:lnTo>
                  <a:pt x="16364" y="9916"/>
                </a:lnTo>
                <a:lnTo>
                  <a:pt x="16511" y="9867"/>
                </a:lnTo>
                <a:lnTo>
                  <a:pt x="16657" y="9769"/>
                </a:lnTo>
                <a:lnTo>
                  <a:pt x="16755" y="9672"/>
                </a:lnTo>
                <a:lnTo>
                  <a:pt x="16853" y="9525"/>
                </a:lnTo>
                <a:lnTo>
                  <a:pt x="16926" y="9403"/>
                </a:lnTo>
                <a:lnTo>
                  <a:pt x="16975" y="9257"/>
                </a:lnTo>
                <a:lnTo>
                  <a:pt x="16999" y="9086"/>
                </a:lnTo>
                <a:lnTo>
                  <a:pt x="16999" y="7913"/>
                </a:lnTo>
                <a:lnTo>
                  <a:pt x="16975" y="7742"/>
                </a:lnTo>
                <a:lnTo>
                  <a:pt x="16926" y="7596"/>
                </a:lnTo>
                <a:lnTo>
                  <a:pt x="16853" y="7474"/>
                </a:lnTo>
                <a:lnTo>
                  <a:pt x="16755" y="7327"/>
                </a:lnTo>
                <a:lnTo>
                  <a:pt x="16657" y="7229"/>
                </a:lnTo>
                <a:lnTo>
                  <a:pt x="16511" y="7132"/>
                </a:lnTo>
                <a:lnTo>
                  <a:pt x="16364" y="7083"/>
                </a:lnTo>
                <a:lnTo>
                  <a:pt x="16218" y="7034"/>
                </a:lnTo>
                <a:lnTo>
                  <a:pt x="14459" y="6839"/>
                </a:lnTo>
                <a:lnTo>
                  <a:pt x="14362" y="6497"/>
                </a:lnTo>
                <a:lnTo>
                  <a:pt x="14215" y="6130"/>
                </a:lnTo>
                <a:lnTo>
                  <a:pt x="14068" y="5788"/>
                </a:lnTo>
                <a:lnTo>
                  <a:pt x="13898" y="5447"/>
                </a:lnTo>
                <a:lnTo>
                  <a:pt x="14997" y="4079"/>
                </a:lnTo>
                <a:lnTo>
                  <a:pt x="15070" y="3932"/>
                </a:lnTo>
                <a:lnTo>
                  <a:pt x="15119" y="3786"/>
                </a:lnTo>
                <a:lnTo>
                  <a:pt x="15168" y="3639"/>
                </a:lnTo>
                <a:lnTo>
                  <a:pt x="15168" y="3493"/>
                </a:lnTo>
                <a:lnTo>
                  <a:pt x="15143" y="3322"/>
                </a:lnTo>
                <a:lnTo>
                  <a:pt x="15094" y="3175"/>
                </a:lnTo>
                <a:lnTo>
                  <a:pt x="15021" y="3029"/>
                </a:lnTo>
                <a:lnTo>
                  <a:pt x="14923" y="2907"/>
                </a:lnTo>
                <a:lnTo>
                  <a:pt x="14093" y="2076"/>
                </a:lnTo>
                <a:lnTo>
                  <a:pt x="13971" y="1978"/>
                </a:lnTo>
                <a:lnTo>
                  <a:pt x="13824" y="1905"/>
                </a:lnTo>
                <a:lnTo>
                  <a:pt x="13678" y="1856"/>
                </a:lnTo>
                <a:lnTo>
                  <a:pt x="13507" y="1832"/>
                </a:lnTo>
                <a:lnTo>
                  <a:pt x="13360" y="1832"/>
                </a:lnTo>
                <a:lnTo>
                  <a:pt x="13214" y="1881"/>
                </a:lnTo>
                <a:lnTo>
                  <a:pt x="13067" y="1930"/>
                </a:lnTo>
                <a:lnTo>
                  <a:pt x="12921" y="2027"/>
                </a:lnTo>
                <a:lnTo>
                  <a:pt x="11553" y="3102"/>
                </a:lnTo>
                <a:lnTo>
                  <a:pt x="11211" y="2931"/>
                </a:lnTo>
                <a:lnTo>
                  <a:pt x="10869" y="2784"/>
                </a:lnTo>
                <a:lnTo>
                  <a:pt x="10503" y="2638"/>
                </a:lnTo>
                <a:lnTo>
                  <a:pt x="10161" y="2540"/>
                </a:lnTo>
                <a:lnTo>
                  <a:pt x="9965" y="782"/>
                </a:lnTo>
                <a:lnTo>
                  <a:pt x="9917" y="635"/>
                </a:lnTo>
                <a:lnTo>
                  <a:pt x="9868" y="489"/>
                </a:lnTo>
                <a:lnTo>
                  <a:pt x="9770" y="342"/>
                </a:lnTo>
                <a:lnTo>
                  <a:pt x="9672" y="244"/>
                </a:lnTo>
                <a:lnTo>
                  <a:pt x="9526" y="147"/>
                </a:lnTo>
                <a:lnTo>
                  <a:pt x="9404" y="73"/>
                </a:lnTo>
                <a:lnTo>
                  <a:pt x="9257" y="25"/>
                </a:lnTo>
                <a:lnTo>
                  <a:pt x="908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810" name="Google Shape;810;p51"/>
          <p:cNvGrpSpPr/>
          <p:nvPr/>
        </p:nvGrpSpPr>
        <p:grpSpPr>
          <a:xfrm>
            <a:off x="4263318" y="2656679"/>
            <a:ext cx="427781" cy="316489"/>
            <a:chOff x="5255200" y="3006475"/>
            <a:chExt cx="511700" cy="378575"/>
          </a:xfrm>
        </p:grpSpPr>
        <p:sp>
          <p:nvSpPr>
            <p:cNvPr id="811" name="Google Shape;811;p51"/>
            <p:cNvSpPr/>
            <p:nvPr/>
          </p:nvSpPr>
          <p:spPr>
            <a:xfrm>
              <a:off x="5255200" y="3006475"/>
              <a:ext cx="349900" cy="349875"/>
            </a:xfrm>
            <a:custGeom>
              <a:avLst/>
              <a:gdLst/>
              <a:ahLst/>
              <a:cxnLst/>
              <a:rect l="l" t="t" r="r" b="b"/>
              <a:pathLst>
                <a:path w="13996" h="13995" extrusionOk="0">
                  <a:moveTo>
                    <a:pt x="6986" y="4714"/>
                  </a:moveTo>
                  <a:lnTo>
                    <a:pt x="7206" y="4738"/>
                  </a:lnTo>
                  <a:lnTo>
                    <a:pt x="7425" y="4763"/>
                  </a:lnTo>
                  <a:lnTo>
                    <a:pt x="7645" y="4812"/>
                  </a:lnTo>
                  <a:lnTo>
                    <a:pt x="7841" y="4885"/>
                  </a:lnTo>
                  <a:lnTo>
                    <a:pt x="8060" y="4983"/>
                  </a:lnTo>
                  <a:lnTo>
                    <a:pt x="8256" y="5105"/>
                  </a:lnTo>
                  <a:lnTo>
                    <a:pt x="8427" y="5227"/>
                  </a:lnTo>
                  <a:lnTo>
                    <a:pt x="8598" y="5398"/>
                  </a:lnTo>
                  <a:lnTo>
                    <a:pt x="8769" y="5569"/>
                  </a:lnTo>
                  <a:lnTo>
                    <a:pt x="8891" y="5740"/>
                  </a:lnTo>
                  <a:lnTo>
                    <a:pt x="9013" y="5935"/>
                  </a:lnTo>
                  <a:lnTo>
                    <a:pt x="9111" y="6155"/>
                  </a:lnTo>
                  <a:lnTo>
                    <a:pt x="9184" y="6350"/>
                  </a:lnTo>
                  <a:lnTo>
                    <a:pt x="9233" y="6570"/>
                  </a:lnTo>
                  <a:lnTo>
                    <a:pt x="9257" y="6790"/>
                  </a:lnTo>
                  <a:lnTo>
                    <a:pt x="9257" y="7010"/>
                  </a:lnTo>
                  <a:lnTo>
                    <a:pt x="9257" y="7229"/>
                  </a:lnTo>
                  <a:lnTo>
                    <a:pt x="9233" y="7425"/>
                  </a:lnTo>
                  <a:lnTo>
                    <a:pt x="9184" y="7645"/>
                  </a:lnTo>
                  <a:lnTo>
                    <a:pt x="9111" y="7864"/>
                  </a:lnTo>
                  <a:lnTo>
                    <a:pt x="9013" y="8060"/>
                  </a:lnTo>
                  <a:lnTo>
                    <a:pt x="8891" y="8255"/>
                  </a:lnTo>
                  <a:lnTo>
                    <a:pt x="8769" y="8451"/>
                  </a:lnTo>
                  <a:lnTo>
                    <a:pt x="8598" y="8622"/>
                  </a:lnTo>
                  <a:lnTo>
                    <a:pt x="8427" y="8768"/>
                  </a:lnTo>
                  <a:lnTo>
                    <a:pt x="8256" y="8915"/>
                  </a:lnTo>
                  <a:lnTo>
                    <a:pt x="8060" y="9012"/>
                  </a:lnTo>
                  <a:lnTo>
                    <a:pt x="7841" y="9110"/>
                  </a:lnTo>
                  <a:lnTo>
                    <a:pt x="7645" y="9183"/>
                  </a:lnTo>
                  <a:lnTo>
                    <a:pt x="7425" y="9232"/>
                  </a:lnTo>
                  <a:lnTo>
                    <a:pt x="7206" y="9257"/>
                  </a:lnTo>
                  <a:lnTo>
                    <a:pt x="6986" y="9281"/>
                  </a:lnTo>
                  <a:lnTo>
                    <a:pt x="6766" y="9257"/>
                  </a:lnTo>
                  <a:lnTo>
                    <a:pt x="6546" y="9232"/>
                  </a:lnTo>
                  <a:lnTo>
                    <a:pt x="6351" y="9183"/>
                  </a:lnTo>
                  <a:lnTo>
                    <a:pt x="6131" y="9110"/>
                  </a:lnTo>
                  <a:lnTo>
                    <a:pt x="5936" y="9012"/>
                  </a:lnTo>
                  <a:lnTo>
                    <a:pt x="5740" y="8915"/>
                  </a:lnTo>
                  <a:lnTo>
                    <a:pt x="5545" y="8768"/>
                  </a:lnTo>
                  <a:lnTo>
                    <a:pt x="5374" y="8622"/>
                  </a:lnTo>
                  <a:lnTo>
                    <a:pt x="5227" y="8451"/>
                  </a:lnTo>
                  <a:lnTo>
                    <a:pt x="5081" y="8255"/>
                  </a:lnTo>
                  <a:lnTo>
                    <a:pt x="4983" y="8060"/>
                  </a:lnTo>
                  <a:lnTo>
                    <a:pt x="4885" y="7864"/>
                  </a:lnTo>
                  <a:lnTo>
                    <a:pt x="4812" y="7645"/>
                  </a:lnTo>
                  <a:lnTo>
                    <a:pt x="4763" y="7425"/>
                  </a:lnTo>
                  <a:lnTo>
                    <a:pt x="4714" y="7229"/>
                  </a:lnTo>
                  <a:lnTo>
                    <a:pt x="4714" y="7010"/>
                  </a:lnTo>
                  <a:lnTo>
                    <a:pt x="4714" y="6790"/>
                  </a:lnTo>
                  <a:lnTo>
                    <a:pt x="4763" y="6570"/>
                  </a:lnTo>
                  <a:lnTo>
                    <a:pt x="4812" y="6350"/>
                  </a:lnTo>
                  <a:lnTo>
                    <a:pt x="4885" y="6155"/>
                  </a:lnTo>
                  <a:lnTo>
                    <a:pt x="4983" y="5935"/>
                  </a:lnTo>
                  <a:lnTo>
                    <a:pt x="5081" y="5740"/>
                  </a:lnTo>
                  <a:lnTo>
                    <a:pt x="5227" y="5569"/>
                  </a:lnTo>
                  <a:lnTo>
                    <a:pt x="5374" y="5398"/>
                  </a:lnTo>
                  <a:lnTo>
                    <a:pt x="5545" y="5227"/>
                  </a:lnTo>
                  <a:lnTo>
                    <a:pt x="5740" y="5105"/>
                  </a:lnTo>
                  <a:lnTo>
                    <a:pt x="5936" y="4983"/>
                  </a:lnTo>
                  <a:lnTo>
                    <a:pt x="6131" y="4885"/>
                  </a:lnTo>
                  <a:lnTo>
                    <a:pt x="6351" y="4812"/>
                  </a:lnTo>
                  <a:lnTo>
                    <a:pt x="6546" y="4763"/>
                  </a:lnTo>
                  <a:lnTo>
                    <a:pt x="6766" y="4738"/>
                  </a:lnTo>
                  <a:lnTo>
                    <a:pt x="6986" y="4714"/>
                  </a:lnTo>
                  <a:close/>
                  <a:moveTo>
                    <a:pt x="6497" y="0"/>
                  </a:moveTo>
                  <a:lnTo>
                    <a:pt x="6375" y="25"/>
                  </a:lnTo>
                  <a:lnTo>
                    <a:pt x="6253" y="49"/>
                  </a:lnTo>
                  <a:lnTo>
                    <a:pt x="6131" y="122"/>
                  </a:lnTo>
                  <a:lnTo>
                    <a:pt x="6033" y="196"/>
                  </a:lnTo>
                  <a:lnTo>
                    <a:pt x="5936" y="293"/>
                  </a:lnTo>
                  <a:lnTo>
                    <a:pt x="5862" y="391"/>
                  </a:lnTo>
                  <a:lnTo>
                    <a:pt x="5813" y="513"/>
                  </a:lnTo>
                  <a:lnTo>
                    <a:pt x="5789" y="635"/>
                  </a:lnTo>
                  <a:lnTo>
                    <a:pt x="5618" y="2076"/>
                  </a:lnTo>
                  <a:lnTo>
                    <a:pt x="5325" y="2174"/>
                  </a:lnTo>
                  <a:lnTo>
                    <a:pt x="5032" y="2296"/>
                  </a:lnTo>
                  <a:lnTo>
                    <a:pt x="4763" y="2418"/>
                  </a:lnTo>
                  <a:lnTo>
                    <a:pt x="4495" y="2565"/>
                  </a:lnTo>
                  <a:lnTo>
                    <a:pt x="3347" y="1661"/>
                  </a:lnTo>
                  <a:lnTo>
                    <a:pt x="3225" y="1588"/>
                  </a:lnTo>
                  <a:lnTo>
                    <a:pt x="3103" y="1539"/>
                  </a:lnTo>
                  <a:lnTo>
                    <a:pt x="2980" y="1514"/>
                  </a:lnTo>
                  <a:lnTo>
                    <a:pt x="2736" y="1514"/>
                  </a:lnTo>
                  <a:lnTo>
                    <a:pt x="2590" y="1563"/>
                  </a:lnTo>
                  <a:lnTo>
                    <a:pt x="2492" y="1637"/>
                  </a:lnTo>
                  <a:lnTo>
                    <a:pt x="2394" y="1710"/>
                  </a:lnTo>
                  <a:lnTo>
                    <a:pt x="1710" y="2394"/>
                  </a:lnTo>
                  <a:lnTo>
                    <a:pt x="1613" y="2491"/>
                  </a:lnTo>
                  <a:lnTo>
                    <a:pt x="1564" y="2614"/>
                  </a:lnTo>
                  <a:lnTo>
                    <a:pt x="1515" y="2736"/>
                  </a:lnTo>
                  <a:lnTo>
                    <a:pt x="1491" y="2858"/>
                  </a:lnTo>
                  <a:lnTo>
                    <a:pt x="1491" y="3004"/>
                  </a:lnTo>
                  <a:lnTo>
                    <a:pt x="1515" y="3126"/>
                  </a:lnTo>
                  <a:lnTo>
                    <a:pt x="1564" y="3249"/>
                  </a:lnTo>
                  <a:lnTo>
                    <a:pt x="1637" y="3346"/>
                  </a:lnTo>
                  <a:lnTo>
                    <a:pt x="2541" y="4494"/>
                  </a:lnTo>
                  <a:lnTo>
                    <a:pt x="2394" y="4763"/>
                  </a:lnTo>
                  <a:lnTo>
                    <a:pt x="2272" y="5056"/>
                  </a:lnTo>
                  <a:lnTo>
                    <a:pt x="2174" y="5349"/>
                  </a:lnTo>
                  <a:lnTo>
                    <a:pt x="2077" y="5642"/>
                  </a:lnTo>
                  <a:lnTo>
                    <a:pt x="636" y="5789"/>
                  </a:lnTo>
                  <a:lnTo>
                    <a:pt x="514" y="5837"/>
                  </a:lnTo>
                  <a:lnTo>
                    <a:pt x="392" y="5886"/>
                  </a:lnTo>
                  <a:lnTo>
                    <a:pt x="269" y="5959"/>
                  </a:lnTo>
                  <a:lnTo>
                    <a:pt x="172" y="6033"/>
                  </a:lnTo>
                  <a:lnTo>
                    <a:pt x="99" y="6155"/>
                  </a:lnTo>
                  <a:lnTo>
                    <a:pt x="50" y="6253"/>
                  </a:lnTo>
                  <a:lnTo>
                    <a:pt x="1" y="6399"/>
                  </a:lnTo>
                  <a:lnTo>
                    <a:pt x="1" y="6521"/>
                  </a:lnTo>
                  <a:lnTo>
                    <a:pt x="1" y="7474"/>
                  </a:lnTo>
                  <a:lnTo>
                    <a:pt x="1" y="7620"/>
                  </a:lnTo>
                  <a:lnTo>
                    <a:pt x="50" y="7742"/>
                  </a:lnTo>
                  <a:lnTo>
                    <a:pt x="99" y="7864"/>
                  </a:lnTo>
                  <a:lnTo>
                    <a:pt x="172" y="7962"/>
                  </a:lnTo>
                  <a:lnTo>
                    <a:pt x="269" y="8060"/>
                  </a:lnTo>
                  <a:lnTo>
                    <a:pt x="392" y="8133"/>
                  </a:lnTo>
                  <a:lnTo>
                    <a:pt x="514" y="8182"/>
                  </a:lnTo>
                  <a:lnTo>
                    <a:pt x="636" y="8206"/>
                  </a:lnTo>
                  <a:lnTo>
                    <a:pt x="2077" y="8377"/>
                  </a:lnTo>
                  <a:lnTo>
                    <a:pt x="2174" y="8670"/>
                  </a:lnTo>
                  <a:lnTo>
                    <a:pt x="2272" y="8939"/>
                  </a:lnTo>
                  <a:lnTo>
                    <a:pt x="2394" y="9232"/>
                  </a:lnTo>
                  <a:lnTo>
                    <a:pt x="2541" y="9501"/>
                  </a:lnTo>
                  <a:lnTo>
                    <a:pt x="1637" y="10649"/>
                  </a:lnTo>
                  <a:lnTo>
                    <a:pt x="1564" y="10771"/>
                  </a:lnTo>
                  <a:lnTo>
                    <a:pt x="1515" y="10893"/>
                  </a:lnTo>
                  <a:lnTo>
                    <a:pt x="1491" y="11015"/>
                  </a:lnTo>
                  <a:lnTo>
                    <a:pt x="1491" y="11137"/>
                  </a:lnTo>
                  <a:lnTo>
                    <a:pt x="1515" y="11259"/>
                  </a:lnTo>
                  <a:lnTo>
                    <a:pt x="1564" y="11381"/>
                  </a:lnTo>
                  <a:lnTo>
                    <a:pt x="1613" y="11504"/>
                  </a:lnTo>
                  <a:lnTo>
                    <a:pt x="1710" y="11601"/>
                  </a:lnTo>
                  <a:lnTo>
                    <a:pt x="2394" y="12285"/>
                  </a:lnTo>
                  <a:lnTo>
                    <a:pt x="2492" y="12383"/>
                  </a:lnTo>
                  <a:lnTo>
                    <a:pt x="2590" y="12432"/>
                  </a:lnTo>
                  <a:lnTo>
                    <a:pt x="2736" y="12480"/>
                  </a:lnTo>
                  <a:lnTo>
                    <a:pt x="2858" y="12505"/>
                  </a:lnTo>
                  <a:lnTo>
                    <a:pt x="2980" y="12505"/>
                  </a:lnTo>
                  <a:lnTo>
                    <a:pt x="3103" y="12456"/>
                  </a:lnTo>
                  <a:lnTo>
                    <a:pt x="3225" y="12407"/>
                  </a:lnTo>
                  <a:lnTo>
                    <a:pt x="3347" y="12358"/>
                  </a:lnTo>
                  <a:lnTo>
                    <a:pt x="4495" y="11455"/>
                  </a:lnTo>
                  <a:lnTo>
                    <a:pt x="4763" y="11577"/>
                  </a:lnTo>
                  <a:lnTo>
                    <a:pt x="5032" y="11723"/>
                  </a:lnTo>
                  <a:lnTo>
                    <a:pt x="5325" y="11821"/>
                  </a:lnTo>
                  <a:lnTo>
                    <a:pt x="5618" y="11919"/>
                  </a:lnTo>
                  <a:lnTo>
                    <a:pt x="5789" y="13360"/>
                  </a:lnTo>
                  <a:lnTo>
                    <a:pt x="5813" y="13482"/>
                  </a:lnTo>
                  <a:lnTo>
                    <a:pt x="5862" y="13604"/>
                  </a:lnTo>
                  <a:lnTo>
                    <a:pt x="5936" y="13726"/>
                  </a:lnTo>
                  <a:lnTo>
                    <a:pt x="6033" y="13824"/>
                  </a:lnTo>
                  <a:lnTo>
                    <a:pt x="6131" y="13897"/>
                  </a:lnTo>
                  <a:lnTo>
                    <a:pt x="6253" y="13946"/>
                  </a:lnTo>
                  <a:lnTo>
                    <a:pt x="6375" y="13995"/>
                  </a:lnTo>
                  <a:lnTo>
                    <a:pt x="7596" y="13995"/>
                  </a:lnTo>
                  <a:lnTo>
                    <a:pt x="7743" y="13946"/>
                  </a:lnTo>
                  <a:lnTo>
                    <a:pt x="7841" y="13897"/>
                  </a:lnTo>
                  <a:lnTo>
                    <a:pt x="7963" y="13824"/>
                  </a:lnTo>
                  <a:lnTo>
                    <a:pt x="8036" y="13726"/>
                  </a:lnTo>
                  <a:lnTo>
                    <a:pt x="8109" y="13604"/>
                  </a:lnTo>
                  <a:lnTo>
                    <a:pt x="8158" y="13482"/>
                  </a:lnTo>
                  <a:lnTo>
                    <a:pt x="8183" y="13360"/>
                  </a:lnTo>
                  <a:lnTo>
                    <a:pt x="8353" y="11919"/>
                  </a:lnTo>
                  <a:lnTo>
                    <a:pt x="8647" y="11821"/>
                  </a:lnTo>
                  <a:lnTo>
                    <a:pt x="8940" y="11723"/>
                  </a:lnTo>
                  <a:lnTo>
                    <a:pt x="9233" y="11577"/>
                  </a:lnTo>
                  <a:lnTo>
                    <a:pt x="9501" y="11455"/>
                  </a:lnTo>
                  <a:lnTo>
                    <a:pt x="10649" y="12358"/>
                  </a:lnTo>
                  <a:lnTo>
                    <a:pt x="10747" y="12407"/>
                  </a:lnTo>
                  <a:lnTo>
                    <a:pt x="10869" y="12456"/>
                  </a:lnTo>
                  <a:lnTo>
                    <a:pt x="10991" y="12505"/>
                  </a:lnTo>
                  <a:lnTo>
                    <a:pt x="11138" y="12505"/>
                  </a:lnTo>
                  <a:lnTo>
                    <a:pt x="11260" y="12480"/>
                  </a:lnTo>
                  <a:lnTo>
                    <a:pt x="11382" y="12432"/>
                  </a:lnTo>
                  <a:lnTo>
                    <a:pt x="11504" y="12383"/>
                  </a:lnTo>
                  <a:lnTo>
                    <a:pt x="11602" y="12285"/>
                  </a:lnTo>
                  <a:lnTo>
                    <a:pt x="12286" y="11601"/>
                  </a:lnTo>
                  <a:lnTo>
                    <a:pt x="12359" y="11504"/>
                  </a:lnTo>
                  <a:lnTo>
                    <a:pt x="12432" y="11381"/>
                  </a:lnTo>
                  <a:lnTo>
                    <a:pt x="12457" y="11259"/>
                  </a:lnTo>
                  <a:lnTo>
                    <a:pt x="12481" y="11137"/>
                  </a:lnTo>
                  <a:lnTo>
                    <a:pt x="12481" y="11015"/>
                  </a:lnTo>
                  <a:lnTo>
                    <a:pt x="12457" y="10893"/>
                  </a:lnTo>
                  <a:lnTo>
                    <a:pt x="12408" y="10771"/>
                  </a:lnTo>
                  <a:lnTo>
                    <a:pt x="12334" y="10649"/>
                  </a:lnTo>
                  <a:lnTo>
                    <a:pt x="11431" y="9501"/>
                  </a:lnTo>
                  <a:lnTo>
                    <a:pt x="11577" y="9232"/>
                  </a:lnTo>
                  <a:lnTo>
                    <a:pt x="11699" y="8939"/>
                  </a:lnTo>
                  <a:lnTo>
                    <a:pt x="11822" y="8670"/>
                  </a:lnTo>
                  <a:lnTo>
                    <a:pt x="11895" y="8377"/>
                  </a:lnTo>
                  <a:lnTo>
                    <a:pt x="13360" y="8206"/>
                  </a:lnTo>
                  <a:lnTo>
                    <a:pt x="13482" y="8182"/>
                  </a:lnTo>
                  <a:lnTo>
                    <a:pt x="13604" y="8133"/>
                  </a:lnTo>
                  <a:lnTo>
                    <a:pt x="13702" y="8060"/>
                  </a:lnTo>
                  <a:lnTo>
                    <a:pt x="13800" y="7962"/>
                  </a:lnTo>
                  <a:lnTo>
                    <a:pt x="13873" y="7864"/>
                  </a:lnTo>
                  <a:lnTo>
                    <a:pt x="13946" y="7742"/>
                  </a:lnTo>
                  <a:lnTo>
                    <a:pt x="13971" y="7620"/>
                  </a:lnTo>
                  <a:lnTo>
                    <a:pt x="13995" y="7474"/>
                  </a:lnTo>
                  <a:lnTo>
                    <a:pt x="13995" y="6521"/>
                  </a:lnTo>
                  <a:lnTo>
                    <a:pt x="13971" y="6399"/>
                  </a:lnTo>
                  <a:lnTo>
                    <a:pt x="13946" y="6253"/>
                  </a:lnTo>
                  <a:lnTo>
                    <a:pt x="13873" y="6155"/>
                  </a:lnTo>
                  <a:lnTo>
                    <a:pt x="13800" y="6033"/>
                  </a:lnTo>
                  <a:lnTo>
                    <a:pt x="13702" y="5959"/>
                  </a:lnTo>
                  <a:lnTo>
                    <a:pt x="13604" y="5886"/>
                  </a:lnTo>
                  <a:lnTo>
                    <a:pt x="13482" y="5837"/>
                  </a:lnTo>
                  <a:lnTo>
                    <a:pt x="13360" y="5789"/>
                  </a:lnTo>
                  <a:lnTo>
                    <a:pt x="11895" y="5642"/>
                  </a:lnTo>
                  <a:lnTo>
                    <a:pt x="11822" y="5349"/>
                  </a:lnTo>
                  <a:lnTo>
                    <a:pt x="11699" y="5056"/>
                  </a:lnTo>
                  <a:lnTo>
                    <a:pt x="11577" y="4763"/>
                  </a:lnTo>
                  <a:lnTo>
                    <a:pt x="11431" y="4494"/>
                  </a:lnTo>
                  <a:lnTo>
                    <a:pt x="12334" y="3346"/>
                  </a:lnTo>
                  <a:lnTo>
                    <a:pt x="12408" y="3249"/>
                  </a:lnTo>
                  <a:lnTo>
                    <a:pt x="12457" y="3126"/>
                  </a:lnTo>
                  <a:lnTo>
                    <a:pt x="12481" y="3004"/>
                  </a:lnTo>
                  <a:lnTo>
                    <a:pt x="12481" y="2858"/>
                  </a:lnTo>
                  <a:lnTo>
                    <a:pt x="12457" y="2736"/>
                  </a:lnTo>
                  <a:lnTo>
                    <a:pt x="12432" y="2614"/>
                  </a:lnTo>
                  <a:lnTo>
                    <a:pt x="12359" y="2491"/>
                  </a:lnTo>
                  <a:lnTo>
                    <a:pt x="12286" y="2394"/>
                  </a:lnTo>
                  <a:lnTo>
                    <a:pt x="11602" y="1710"/>
                  </a:lnTo>
                  <a:lnTo>
                    <a:pt x="11504" y="1637"/>
                  </a:lnTo>
                  <a:lnTo>
                    <a:pt x="11382" y="1563"/>
                  </a:lnTo>
                  <a:lnTo>
                    <a:pt x="11260" y="1514"/>
                  </a:lnTo>
                  <a:lnTo>
                    <a:pt x="10991" y="1514"/>
                  </a:lnTo>
                  <a:lnTo>
                    <a:pt x="10869" y="1539"/>
                  </a:lnTo>
                  <a:lnTo>
                    <a:pt x="10747" y="1588"/>
                  </a:lnTo>
                  <a:lnTo>
                    <a:pt x="10649" y="1661"/>
                  </a:lnTo>
                  <a:lnTo>
                    <a:pt x="9501" y="2565"/>
                  </a:lnTo>
                  <a:lnTo>
                    <a:pt x="9233" y="2418"/>
                  </a:lnTo>
                  <a:lnTo>
                    <a:pt x="8940" y="2296"/>
                  </a:lnTo>
                  <a:lnTo>
                    <a:pt x="8647" y="2174"/>
                  </a:lnTo>
                  <a:lnTo>
                    <a:pt x="8353" y="2076"/>
                  </a:lnTo>
                  <a:lnTo>
                    <a:pt x="8183" y="635"/>
                  </a:lnTo>
                  <a:lnTo>
                    <a:pt x="8158" y="513"/>
                  </a:lnTo>
                  <a:lnTo>
                    <a:pt x="8109" y="391"/>
                  </a:lnTo>
                  <a:lnTo>
                    <a:pt x="8036" y="293"/>
                  </a:lnTo>
                  <a:lnTo>
                    <a:pt x="7963" y="196"/>
                  </a:lnTo>
                  <a:lnTo>
                    <a:pt x="7841" y="122"/>
                  </a:lnTo>
                  <a:lnTo>
                    <a:pt x="7743" y="49"/>
                  </a:lnTo>
                  <a:lnTo>
                    <a:pt x="7596" y="25"/>
                  </a:lnTo>
                  <a:lnTo>
                    <a:pt x="747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12" name="Google Shape;812;p51"/>
            <p:cNvSpPr/>
            <p:nvPr/>
          </p:nvSpPr>
          <p:spPr>
            <a:xfrm>
              <a:off x="5567825" y="3185975"/>
              <a:ext cx="199075" cy="199075"/>
            </a:xfrm>
            <a:custGeom>
              <a:avLst/>
              <a:gdLst/>
              <a:ahLst/>
              <a:cxnLst/>
              <a:rect l="l" t="t" r="r" b="b"/>
              <a:pathLst>
                <a:path w="7963" h="7963" extrusionOk="0">
                  <a:moveTo>
                    <a:pt x="3933" y="2296"/>
                  </a:moveTo>
                  <a:lnTo>
                    <a:pt x="4103" y="2321"/>
                  </a:lnTo>
                  <a:lnTo>
                    <a:pt x="4274" y="2321"/>
                  </a:lnTo>
                  <a:lnTo>
                    <a:pt x="4421" y="2370"/>
                  </a:lnTo>
                  <a:lnTo>
                    <a:pt x="4592" y="2419"/>
                  </a:lnTo>
                  <a:lnTo>
                    <a:pt x="4738" y="2492"/>
                  </a:lnTo>
                  <a:lnTo>
                    <a:pt x="4885" y="2565"/>
                  </a:lnTo>
                  <a:lnTo>
                    <a:pt x="5032" y="2663"/>
                  </a:lnTo>
                  <a:lnTo>
                    <a:pt x="5154" y="2785"/>
                  </a:lnTo>
                  <a:lnTo>
                    <a:pt x="5276" y="2883"/>
                  </a:lnTo>
                  <a:lnTo>
                    <a:pt x="5373" y="3029"/>
                  </a:lnTo>
                  <a:lnTo>
                    <a:pt x="5447" y="3151"/>
                  </a:lnTo>
                  <a:lnTo>
                    <a:pt x="5520" y="3298"/>
                  </a:lnTo>
                  <a:lnTo>
                    <a:pt x="5593" y="3444"/>
                  </a:lnTo>
                  <a:lnTo>
                    <a:pt x="5618" y="3615"/>
                  </a:lnTo>
                  <a:lnTo>
                    <a:pt x="5642" y="3762"/>
                  </a:lnTo>
                  <a:lnTo>
                    <a:pt x="5667" y="3933"/>
                  </a:lnTo>
                  <a:lnTo>
                    <a:pt x="5667" y="4079"/>
                  </a:lnTo>
                  <a:lnTo>
                    <a:pt x="5642" y="4250"/>
                  </a:lnTo>
                  <a:lnTo>
                    <a:pt x="5618" y="4421"/>
                  </a:lnTo>
                  <a:lnTo>
                    <a:pt x="5569" y="4568"/>
                  </a:lnTo>
                  <a:lnTo>
                    <a:pt x="5496" y="4739"/>
                  </a:lnTo>
                  <a:lnTo>
                    <a:pt x="5398" y="4885"/>
                  </a:lnTo>
                  <a:lnTo>
                    <a:pt x="5300" y="5007"/>
                  </a:lnTo>
                  <a:lnTo>
                    <a:pt x="5203" y="5154"/>
                  </a:lnTo>
                  <a:lnTo>
                    <a:pt x="5080" y="5252"/>
                  </a:lnTo>
                  <a:lnTo>
                    <a:pt x="4958" y="5349"/>
                  </a:lnTo>
                  <a:lnTo>
                    <a:pt x="4812" y="5447"/>
                  </a:lnTo>
                  <a:lnTo>
                    <a:pt x="4665" y="5520"/>
                  </a:lnTo>
                  <a:lnTo>
                    <a:pt x="4519" y="5569"/>
                  </a:lnTo>
                  <a:lnTo>
                    <a:pt x="4372" y="5618"/>
                  </a:lnTo>
                  <a:lnTo>
                    <a:pt x="4201" y="5642"/>
                  </a:lnTo>
                  <a:lnTo>
                    <a:pt x="4055" y="5667"/>
                  </a:lnTo>
                  <a:lnTo>
                    <a:pt x="3884" y="5642"/>
                  </a:lnTo>
                  <a:lnTo>
                    <a:pt x="3713" y="5642"/>
                  </a:lnTo>
                  <a:lnTo>
                    <a:pt x="3566" y="5594"/>
                  </a:lnTo>
                  <a:lnTo>
                    <a:pt x="3395" y="5545"/>
                  </a:lnTo>
                  <a:lnTo>
                    <a:pt x="3249" y="5471"/>
                  </a:lnTo>
                  <a:lnTo>
                    <a:pt x="3102" y="5398"/>
                  </a:lnTo>
                  <a:lnTo>
                    <a:pt x="2956" y="5300"/>
                  </a:lnTo>
                  <a:lnTo>
                    <a:pt x="2833" y="5178"/>
                  </a:lnTo>
                  <a:lnTo>
                    <a:pt x="2711" y="5081"/>
                  </a:lnTo>
                  <a:lnTo>
                    <a:pt x="2614" y="4934"/>
                  </a:lnTo>
                  <a:lnTo>
                    <a:pt x="2540" y="4812"/>
                  </a:lnTo>
                  <a:lnTo>
                    <a:pt x="2467" y="4665"/>
                  </a:lnTo>
                  <a:lnTo>
                    <a:pt x="2394" y="4519"/>
                  </a:lnTo>
                  <a:lnTo>
                    <a:pt x="2369" y="4348"/>
                  </a:lnTo>
                  <a:lnTo>
                    <a:pt x="2321" y="4201"/>
                  </a:lnTo>
                  <a:lnTo>
                    <a:pt x="2321" y="4030"/>
                  </a:lnTo>
                  <a:lnTo>
                    <a:pt x="2321" y="3884"/>
                  </a:lnTo>
                  <a:lnTo>
                    <a:pt x="2345" y="3713"/>
                  </a:lnTo>
                  <a:lnTo>
                    <a:pt x="2369" y="3542"/>
                  </a:lnTo>
                  <a:lnTo>
                    <a:pt x="2418" y="3395"/>
                  </a:lnTo>
                  <a:lnTo>
                    <a:pt x="2492" y="3224"/>
                  </a:lnTo>
                  <a:lnTo>
                    <a:pt x="2589" y="3078"/>
                  </a:lnTo>
                  <a:lnTo>
                    <a:pt x="2687" y="2956"/>
                  </a:lnTo>
                  <a:lnTo>
                    <a:pt x="2785" y="2809"/>
                  </a:lnTo>
                  <a:lnTo>
                    <a:pt x="2907" y="2712"/>
                  </a:lnTo>
                  <a:lnTo>
                    <a:pt x="3029" y="2614"/>
                  </a:lnTo>
                  <a:lnTo>
                    <a:pt x="3175" y="2516"/>
                  </a:lnTo>
                  <a:lnTo>
                    <a:pt x="3322" y="2443"/>
                  </a:lnTo>
                  <a:lnTo>
                    <a:pt x="3468" y="2394"/>
                  </a:lnTo>
                  <a:lnTo>
                    <a:pt x="3615" y="2345"/>
                  </a:lnTo>
                  <a:lnTo>
                    <a:pt x="3786" y="2321"/>
                  </a:lnTo>
                  <a:lnTo>
                    <a:pt x="3933" y="2296"/>
                  </a:lnTo>
                  <a:close/>
                  <a:moveTo>
                    <a:pt x="3053" y="1"/>
                  </a:moveTo>
                  <a:lnTo>
                    <a:pt x="2980" y="25"/>
                  </a:lnTo>
                  <a:lnTo>
                    <a:pt x="2443" y="196"/>
                  </a:lnTo>
                  <a:lnTo>
                    <a:pt x="2369" y="220"/>
                  </a:lnTo>
                  <a:lnTo>
                    <a:pt x="2296" y="269"/>
                  </a:lnTo>
                  <a:lnTo>
                    <a:pt x="2198" y="391"/>
                  </a:lnTo>
                  <a:lnTo>
                    <a:pt x="2150" y="538"/>
                  </a:lnTo>
                  <a:lnTo>
                    <a:pt x="2150" y="611"/>
                  </a:lnTo>
                  <a:lnTo>
                    <a:pt x="2150" y="684"/>
                  </a:lnTo>
                  <a:lnTo>
                    <a:pt x="2394" y="1832"/>
                  </a:lnTo>
                  <a:lnTo>
                    <a:pt x="2223" y="1954"/>
                  </a:lnTo>
                  <a:lnTo>
                    <a:pt x="2076" y="2101"/>
                  </a:lnTo>
                  <a:lnTo>
                    <a:pt x="1002" y="1686"/>
                  </a:lnTo>
                  <a:lnTo>
                    <a:pt x="928" y="1686"/>
                  </a:lnTo>
                  <a:lnTo>
                    <a:pt x="831" y="1661"/>
                  </a:lnTo>
                  <a:lnTo>
                    <a:pt x="684" y="1710"/>
                  </a:lnTo>
                  <a:lnTo>
                    <a:pt x="562" y="1784"/>
                  </a:lnTo>
                  <a:lnTo>
                    <a:pt x="513" y="1832"/>
                  </a:lnTo>
                  <a:lnTo>
                    <a:pt x="464" y="1906"/>
                  </a:lnTo>
                  <a:lnTo>
                    <a:pt x="220" y="2394"/>
                  </a:lnTo>
                  <a:lnTo>
                    <a:pt x="196" y="2467"/>
                  </a:lnTo>
                  <a:lnTo>
                    <a:pt x="171" y="2541"/>
                  </a:lnTo>
                  <a:lnTo>
                    <a:pt x="196" y="2712"/>
                  </a:lnTo>
                  <a:lnTo>
                    <a:pt x="245" y="2834"/>
                  </a:lnTo>
                  <a:lnTo>
                    <a:pt x="293" y="2907"/>
                  </a:lnTo>
                  <a:lnTo>
                    <a:pt x="367" y="2956"/>
                  </a:lnTo>
                  <a:lnTo>
                    <a:pt x="1344" y="3591"/>
                  </a:lnTo>
                  <a:lnTo>
                    <a:pt x="1319" y="3786"/>
                  </a:lnTo>
                  <a:lnTo>
                    <a:pt x="1295" y="4006"/>
                  </a:lnTo>
                  <a:lnTo>
                    <a:pt x="245" y="4494"/>
                  </a:lnTo>
                  <a:lnTo>
                    <a:pt x="196" y="4519"/>
                  </a:lnTo>
                  <a:lnTo>
                    <a:pt x="123" y="4568"/>
                  </a:lnTo>
                  <a:lnTo>
                    <a:pt x="49" y="4714"/>
                  </a:lnTo>
                  <a:lnTo>
                    <a:pt x="0" y="4861"/>
                  </a:lnTo>
                  <a:lnTo>
                    <a:pt x="25" y="4934"/>
                  </a:lnTo>
                  <a:lnTo>
                    <a:pt x="25" y="5007"/>
                  </a:lnTo>
                  <a:lnTo>
                    <a:pt x="220" y="5545"/>
                  </a:lnTo>
                  <a:lnTo>
                    <a:pt x="245" y="5594"/>
                  </a:lnTo>
                  <a:lnTo>
                    <a:pt x="293" y="5667"/>
                  </a:lnTo>
                  <a:lnTo>
                    <a:pt x="391" y="5764"/>
                  </a:lnTo>
                  <a:lnTo>
                    <a:pt x="538" y="5813"/>
                  </a:lnTo>
                  <a:lnTo>
                    <a:pt x="684" y="5813"/>
                  </a:lnTo>
                  <a:lnTo>
                    <a:pt x="1832" y="5569"/>
                  </a:lnTo>
                  <a:lnTo>
                    <a:pt x="1954" y="5740"/>
                  </a:lnTo>
                  <a:lnTo>
                    <a:pt x="2101" y="5887"/>
                  </a:lnTo>
                  <a:lnTo>
                    <a:pt x="1710" y="6986"/>
                  </a:lnTo>
                  <a:lnTo>
                    <a:pt x="1686" y="7059"/>
                  </a:lnTo>
                  <a:lnTo>
                    <a:pt x="1686" y="7132"/>
                  </a:lnTo>
                  <a:lnTo>
                    <a:pt x="1710" y="7279"/>
                  </a:lnTo>
                  <a:lnTo>
                    <a:pt x="1783" y="7401"/>
                  </a:lnTo>
                  <a:lnTo>
                    <a:pt x="1857" y="7450"/>
                  </a:lnTo>
                  <a:lnTo>
                    <a:pt x="1905" y="7499"/>
                  </a:lnTo>
                  <a:lnTo>
                    <a:pt x="2418" y="7743"/>
                  </a:lnTo>
                  <a:lnTo>
                    <a:pt x="2492" y="7792"/>
                  </a:lnTo>
                  <a:lnTo>
                    <a:pt x="2711" y="7792"/>
                  </a:lnTo>
                  <a:lnTo>
                    <a:pt x="2858" y="7718"/>
                  </a:lnTo>
                  <a:lnTo>
                    <a:pt x="2907" y="7669"/>
                  </a:lnTo>
                  <a:lnTo>
                    <a:pt x="2956" y="7621"/>
                  </a:lnTo>
                  <a:lnTo>
                    <a:pt x="3591" y="6644"/>
                  </a:lnTo>
                  <a:lnTo>
                    <a:pt x="3810" y="6668"/>
                  </a:lnTo>
                  <a:lnTo>
                    <a:pt x="4006" y="6668"/>
                  </a:lnTo>
                  <a:lnTo>
                    <a:pt x="4494" y="7718"/>
                  </a:lnTo>
                  <a:lnTo>
                    <a:pt x="4543" y="7792"/>
                  </a:lnTo>
                  <a:lnTo>
                    <a:pt x="4592" y="7840"/>
                  </a:lnTo>
                  <a:lnTo>
                    <a:pt x="4714" y="7914"/>
                  </a:lnTo>
                  <a:lnTo>
                    <a:pt x="4861" y="7963"/>
                  </a:lnTo>
                  <a:lnTo>
                    <a:pt x="4934" y="7963"/>
                  </a:lnTo>
                  <a:lnTo>
                    <a:pt x="5007" y="7938"/>
                  </a:lnTo>
                  <a:lnTo>
                    <a:pt x="5544" y="7767"/>
                  </a:lnTo>
                  <a:lnTo>
                    <a:pt x="5618" y="7743"/>
                  </a:lnTo>
                  <a:lnTo>
                    <a:pt x="5667" y="7694"/>
                  </a:lnTo>
                  <a:lnTo>
                    <a:pt x="5764" y="7572"/>
                  </a:lnTo>
                  <a:lnTo>
                    <a:pt x="5838" y="7425"/>
                  </a:lnTo>
                  <a:lnTo>
                    <a:pt x="5838" y="7352"/>
                  </a:lnTo>
                  <a:lnTo>
                    <a:pt x="5838" y="7279"/>
                  </a:lnTo>
                  <a:lnTo>
                    <a:pt x="5593" y="6131"/>
                  </a:lnTo>
                  <a:lnTo>
                    <a:pt x="5740" y="6009"/>
                  </a:lnTo>
                  <a:lnTo>
                    <a:pt x="5911" y="5862"/>
                  </a:lnTo>
                  <a:lnTo>
                    <a:pt x="6985" y="6277"/>
                  </a:lnTo>
                  <a:lnTo>
                    <a:pt x="7059" y="6277"/>
                  </a:lnTo>
                  <a:lnTo>
                    <a:pt x="7132" y="6302"/>
                  </a:lnTo>
                  <a:lnTo>
                    <a:pt x="7278" y="6253"/>
                  </a:lnTo>
                  <a:lnTo>
                    <a:pt x="7425" y="6180"/>
                  </a:lnTo>
                  <a:lnTo>
                    <a:pt x="7474" y="6131"/>
                  </a:lnTo>
                  <a:lnTo>
                    <a:pt x="7523" y="6058"/>
                  </a:lnTo>
                  <a:lnTo>
                    <a:pt x="7767" y="5545"/>
                  </a:lnTo>
                  <a:lnTo>
                    <a:pt x="7791" y="5496"/>
                  </a:lnTo>
                  <a:lnTo>
                    <a:pt x="7816" y="5398"/>
                  </a:lnTo>
                  <a:lnTo>
                    <a:pt x="7791" y="5252"/>
                  </a:lnTo>
                  <a:lnTo>
                    <a:pt x="7718" y="5129"/>
                  </a:lnTo>
                  <a:lnTo>
                    <a:pt x="7669" y="5056"/>
                  </a:lnTo>
                  <a:lnTo>
                    <a:pt x="7620" y="5007"/>
                  </a:lnTo>
                  <a:lnTo>
                    <a:pt x="6643" y="4372"/>
                  </a:lnTo>
                  <a:lnTo>
                    <a:pt x="6668" y="4177"/>
                  </a:lnTo>
                  <a:lnTo>
                    <a:pt x="6668" y="3957"/>
                  </a:lnTo>
                  <a:lnTo>
                    <a:pt x="7718" y="3469"/>
                  </a:lnTo>
                  <a:lnTo>
                    <a:pt x="7791" y="3444"/>
                  </a:lnTo>
                  <a:lnTo>
                    <a:pt x="7865" y="3395"/>
                  </a:lnTo>
                  <a:lnTo>
                    <a:pt x="7938" y="3249"/>
                  </a:lnTo>
                  <a:lnTo>
                    <a:pt x="7962" y="3102"/>
                  </a:lnTo>
                  <a:lnTo>
                    <a:pt x="7962" y="3029"/>
                  </a:lnTo>
                  <a:lnTo>
                    <a:pt x="7962" y="2956"/>
                  </a:lnTo>
                  <a:lnTo>
                    <a:pt x="7767" y="2419"/>
                  </a:lnTo>
                  <a:lnTo>
                    <a:pt x="7743" y="2345"/>
                  </a:lnTo>
                  <a:lnTo>
                    <a:pt x="7694" y="2296"/>
                  </a:lnTo>
                  <a:lnTo>
                    <a:pt x="7572" y="2199"/>
                  </a:lnTo>
                  <a:lnTo>
                    <a:pt x="7449" y="2150"/>
                  </a:lnTo>
                  <a:lnTo>
                    <a:pt x="7278" y="2150"/>
                  </a:lnTo>
                  <a:lnTo>
                    <a:pt x="6155" y="2394"/>
                  </a:lnTo>
                  <a:lnTo>
                    <a:pt x="6033" y="2223"/>
                  </a:lnTo>
                  <a:lnTo>
                    <a:pt x="5886" y="2077"/>
                  </a:lnTo>
                  <a:lnTo>
                    <a:pt x="6277" y="978"/>
                  </a:lnTo>
                  <a:lnTo>
                    <a:pt x="6302" y="904"/>
                  </a:lnTo>
                  <a:lnTo>
                    <a:pt x="6302" y="831"/>
                  </a:lnTo>
                  <a:lnTo>
                    <a:pt x="6277" y="684"/>
                  </a:lnTo>
                  <a:lnTo>
                    <a:pt x="6179" y="562"/>
                  </a:lnTo>
                  <a:lnTo>
                    <a:pt x="6131" y="489"/>
                  </a:lnTo>
                  <a:lnTo>
                    <a:pt x="6082" y="465"/>
                  </a:lnTo>
                  <a:lnTo>
                    <a:pt x="5569" y="196"/>
                  </a:lnTo>
                  <a:lnTo>
                    <a:pt x="5496" y="172"/>
                  </a:lnTo>
                  <a:lnTo>
                    <a:pt x="5276" y="172"/>
                  </a:lnTo>
                  <a:lnTo>
                    <a:pt x="5129" y="245"/>
                  </a:lnTo>
                  <a:lnTo>
                    <a:pt x="5080" y="294"/>
                  </a:lnTo>
                  <a:lnTo>
                    <a:pt x="5032" y="343"/>
                  </a:lnTo>
                  <a:lnTo>
                    <a:pt x="4397" y="1319"/>
                  </a:lnTo>
                  <a:lnTo>
                    <a:pt x="4177" y="1295"/>
                  </a:lnTo>
                  <a:lnTo>
                    <a:pt x="3981" y="1295"/>
                  </a:lnTo>
                  <a:lnTo>
                    <a:pt x="3493" y="245"/>
                  </a:lnTo>
                  <a:lnTo>
                    <a:pt x="3444" y="172"/>
                  </a:lnTo>
                  <a:lnTo>
                    <a:pt x="3395" y="123"/>
                  </a:lnTo>
                  <a:lnTo>
                    <a:pt x="3273" y="49"/>
                  </a:lnTo>
                  <a:lnTo>
                    <a:pt x="312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13" name="Google Shape;813;p51"/>
          <p:cNvGrpSpPr/>
          <p:nvPr/>
        </p:nvGrpSpPr>
        <p:grpSpPr>
          <a:xfrm>
            <a:off x="3177104" y="2638308"/>
            <a:ext cx="346104" cy="353231"/>
            <a:chOff x="3955900" y="2984500"/>
            <a:chExt cx="414000" cy="422525"/>
          </a:xfrm>
        </p:grpSpPr>
        <p:sp>
          <p:nvSpPr>
            <p:cNvPr id="814" name="Google Shape;814;p51"/>
            <p:cNvSpPr/>
            <p:nvPr/>
          </p:nvSpPr>
          <p:spPr>
            <a:xfrm>
              <a:off x="3955900" y="2984500"/>
              <a:ext cx="315700" cy="315675"/>
            </a:xfrm>
            <a:custGeom>
              <a:avLst/>
              <a:gdLst/>
              <a:ahLst/>
              <a:cxnLst/>
              <a:rect l="l" t="t" r="r" b="b"/>
              <a:pathLst>
                <a:path w="12628" h="12627" extrusionOk="0">
                  <a:moveTo>
                    <a:pt x="6302" y="977"/>
                  </a:moveTo>
                  <a:lnTo>
                    <a:pt x="6863" y="1026"/>
                  </a:lnTo>
                  <a:lnTo>
                    <a:pt x="7376" y="1099"/>
                  </a:lnTo>
                  <a:lnTo>
                    <a:pt x="7889" y="1221"/>
                  </a:lnTo>
                  <a:lnTo>
                    <a:pt x="8378" y="1417"/>
                  </a:lnTo>
                  <a:lnTo>
                    <a:pt x="8842" y="1636"/>
                  </a:lnTo>
                  <a:lnTo>
                    <a:pt x="9281" y="1905"/>
                  </a:lnTo>
                  <a:lnTo>
                    <a:pt x="9697" y="2198"/>
                  </a:lnTo>
                  <a:lnTo>
                    <a:pt x="10087" y="2540"/>
                  </a:lnTo>
                  <a:lnTo>
                    <a:pt x="10429" y="2931"/>
                  </a:lnTo>
                  <a:lnTo>
                    <a:pt x="10722" y="3346"/>
                  </a:lnTo>
                  <a:lnTo>
                    <a:pt x="10991" y="3786"/>
                  </a:lnTo>
                  <a:lnTo>
                    <a:pt x="11211" y="4250"/>
                  </a:lnTo>
                  <a:lnTo>
                    <a:pt x="11406" y="4738"/>
                  </a:lnTo>
                  <a:lnTo>
                    <a:pt x="11528" y="5251"/>
                  </a:lnTo>
                  <a:lnTo>
                    <a:pt x="11626" y="5764"/>
                  </a:lnTo>
                  <a:lnTo>
                    <a:pt x="11650" y="6326"/>
                  </a:lnTo>
                  <a:lnTo>
                    <a:pt x="11626" y="6863"/>
                  </a:lnTo>
                  <a:lnTo>
                    <a:pt x="11528" y="7400"/>
                  </a:lnTo>
                  <a:lnTo>
                    <a:pt x="11406" y="7913"/>
                  </a:lnTo>
                  <a:lnTo>
                    <a:pt x="11211" y="8402"/>
                  </a:lnTo>
                  <a:lnTo>
                    <a:pt x="10991" y="8866"/>
                  </a:lnTo>
                  <a:lnTo>
                    <a:pt x="10722" y="9305"/>
                  </a:lnTo>
                  <a:lnTo>
                    <a:pt x="10429" y="9696"/>
                  </a:lnTo>
                  <a:lnTo>
                    <a:pt x="10087" y="10087"/>
                  </a:lnTo>
                  <a:lnTo>
                    <a:pt x="9697" y="10429"/>
                  </a:lnTo>
                  <a:lnTo>
                    <a:pt x="9281" y="10746"/>
                  </a:lnTo>
                  <a:lnTo>
                    <a:pt x="8842" y="11015"/>
                  </a:lnTo>
                  <a:lnTo>
                    <a:pt x="8378" y="11235"/>
                  </a:lnTo>
                  <a:lnTo>
                    <a:pt x="7889" y="11406"/>
                  </a:lnTo>
                  <a:lnTo>
                    <a:pt x="7376" y="11552"/>
                  </a:lnTo>
                  <a:lnTo>
                    <a:pt x="6863" y="11625"/>
                  </a:lnTo>
                  <a:lnTo>
                    <a:pt x="6302" y="11650"/>
                  </a:lnTo>
                  <a:lnTo>
                    <a:pt x="5764" y="11625"/>
                  </a:lnTo>
                  <a:lnTo>
                    <a:pt x="5227" y="11552"/>
                  </a:lnTo>
                  <a:lnTo>
                    <a:pt x="4714" y="11406"/>
                  </a:lnTo>
                  <a:lnTo>
                    <a:pt x="4226" y="11235"/>
                  </a:lnTo>
                  <a:lnTo>
                    <a:pt x="3762" y="11015"/>
                  </a:lnTo>
                  <a:lnTo>
                    <a:pt x="3322" y="10746"/>
                  </a:lnTo>
                  <a:lnTo>
                    <a:pt x="2931" y="10429"/>
                  </a:lnTo>
                  <a:lnTo>
                    <a:pt x="2541" y="10087"/>
                  </a:lnTo>
                  <a:lnTo>
                    <a:pt x="2199" y="9696"/>
                  </a:lnTo>
                  <a:lnTo>
                    <a:pt x="1881" y="9305"/>
                  </a:lnTo>
                  <a:lnTo>
                    <a:pt x="1613" y="8866"/>
                  </a:lnTo>
                  <a:lnTo>
                    <a:pt x="1393" y="8402"/>
                  </a:lnTo>
                  <a:lnTo>
                    <a:pt x="1222" y="7913"/>
                  </a:lnTo>
                  <a:lnTo>
                    <a:pt x="1075" y="7400"/>
                  </a:lnTo>
                  <a:lnTo>
                    <a:pt x="1002" y="6863"/>
                  </a:lnTo>
                  <a:lnTo>
                    <a:pt x="978" y="6326"/>
                  </a:lnTo>
                  <a:lnTo>
                    <a:pt x="1002" y="5764"/>
                  </a:lnTo>
                  <a:lnTo>
                    <a:pt x="1075" y="5251"/>
                  </a:lnTo>
                  <a:lnTo>
                    <a:pt x="1222" y="4738"/>
                  </a:lnTo>
                  <a:lnTo>
                    <a:pt x="1393" y="4250"/>
                  </a:lnTo>
                  <a:lnTo>
                    <a:pt x="1613" y="3786"/>
                  </a:lnTo>
                  <a:lnTo>
                    <a:pt x="1881" y="3346"/>
                  </a:lnTo>
                  <a:lnTo>
                    <a:pt x="2199" y="2931"/>
                  </a:lnTo>
                  <a:lnTo>
                    <a:pt x="2541" y="2540"/>
                  </a:lnTo>
                  <a:lnTo>
                    <a:pt x="2931" y="2198"/>
                  </a:lnTo>
                  <a:lnTo>
                    <a:pt x="3322" y="1905"/>
                  </a:lnTo>
                  <a:lnTo>
                    <a:pt x="3762" y="1636"/>
                  </a:lnTo>
                  <a:lnTo>
                    <a:pt x="4226" y="1417"/>
                  </a:lnTo>
                  <a:lnTo>
                    <a:pt x="4714" y="1221"/>
                  </a:lnTo>
                  <a:lnTo>
                    <a:pt x="5227" y="1099"/>
                  </a:lnTo>
                  <a:lnTo>
                    <a:pt x="5764" y="1026"/>
                  </a:lnTo>
                  <a:lnTo>
                    <a:pt x="6302" y="977"/>
                  </a:lnTo>
                  <a:close/>
                  <a:moveTo>
                    <a:pt x="6302" y="0"/>
                  </a:moveTo>
                  <a:lnTo>
                    <a:pt x="5984" y="24"/>
                  </a:lnTo>
                  <a:lnTo>
                    <a:pt x="5667" y="49"/>
                  </a:lnTo>
                  <a:lnTo>
                    <a:pt x="5349" y="73"/>
                  </a:lnTo>
                  <a:lnTo>
                    <a:pt x="5032" y="147"/>
                  </a:lnTo>
                  <a:lnTo>
                    <a:pt x="4739" y="220"/>
                  </a:lnTo>
                  <a:lnTo>
                    <a:pt x="4446" y="293"/>
                  </a:lnTo>
                  <a:lnTo>
                    <a:pt x="4153" y="391"/>
                  </a:lnTo>
                  <a:lnTo>
                    <a:pt x="3859" y="513"/>
                  </a:lnTo>
                  <a:lnTo>
                    <a:pt x="3566" y="635"/>
                  </a:lnTo>
                  <a:lnTo>
                    <a:pt x="3298" y="782"/>
                  </a:lnTo>
                  <a:lnTo>
                    <a:pt x="3029" y="928"/>
                  </a:lnTo>
                  <a:lnTo>
                    <a:pt x="2785" y="1075"/>
                  </a:lnTo>
                  <a:lnTo>
                    <a:pt x="2296" y="1441"/>
                  </a:lnTo>
                  <a:lnTo>
                    <a:pt x="1857" y="1856"/>
                  </a:lnTo>
                  <a:lnTo>
                    <a:pt x="1442" y="2296"/>
                  </a:lnTo>
                  <a:lnTo>
                    <a:pt x="1075" y="2784"/>
                  </a:lnTo>
                  <a:lnTo>
                    <a:pt x="904" y="3053"/>
                  </a:lnTo>
                  <a:lnTo>
                    <a:pt x="758" y="3322"/>
                  </a:lnTo>
                  <a:lnTo>
                    <a:pt x="611" y="3590"/>
                  </a:lnTo>
                  <a:lnTo>
                    <a:pt x="489" y="3859"/>
                  </a:lnTo>
                  <a:lnTo>
                    <a:pt x="391" y="4152"/>
                  </a:lnTo>
                  <a:lnTo>
                    <a:pt x="294" y="4445"/>
                  </a:lnTo>
                  <a:lnTo>
                    <a:pt x="196" y="4738"/>
                  </a:lnTo>
                  <a:lnTo>
                    <a:pt x="123" y="5056"/>
                  </a:lnTo>
                  <a:lnTo>
                    <a:pt x="74" y="5349"/>
                  </a:lnTo>
                  <a:lnTo>
                    <a:pt x="25" y="5666"/>
                  </a:lnTo>
                  <a:lnTo>
                    <a:pt x="1" y="5984"/>
                  </a:lnTo>
                  <a:lnTo>
                    <a:pt x="1" y="6326"/>
                  </a:lnTo>
                  <a:lnTo>
                    <a:pt x="1" y="6643"/>
                  </a:lnTo>
                  <a:lnTo>
                    <a:pt x="25" y="6961"/>
                  </a:lnTo>
                  <a:lnTo>
                    <a:pt x="74" y="7278"/>
                  </a:lnTo>
                  <a:lnTo>
                    <a:pt x="123" y="7596"/>
                  </a:lnTo>
                  <a:lnTo>
                    <a:pt x="196" y="7889"/>
                  </a:lnTo>
                  <a:lnTo>
                    <a:pt x="294" y="8206"/>
                  </a:lnTo>
                  <a:lnTo>
                    <a:pt x="391" y="8499"/>
                  </a:lnTo>
                  <a:lnTo>
                    <a:pt x="489" y="8768"/>
                  </a:lnTo>
                  <a:lnTo>
                    <a:pt x="611" y="9061"/>
                  </a:lnTo>
                  <a:lnTo>
                    <a:pt x="758" y="9330"/>
                  </a:lnTo>
                  <a:lnTo>
                    <a:pt x="904" y="9598"/>
                  </a:lnTo>
                  <a:lnTo>
                    <a:pt x="1075" y="9843"/>
                  </a:lnTo>
                  <a:lnTo>
                    <a:pt x="1442" y="10331"/>
                  </a:lnTo>
                  <a:lnTo>
                    <a:pt x="1857" y="10771"/>
                  </a:lnTo>
                  <a:lnTo>
                    <a:pt x="2296" y="11186"/>
                  </a:lnTo>
                  <a:lnTo>
                    <a:pt x="2785" y="11552"/>
                  </a:lnTo>
                  <a:lnTo>
                    <a:pt x="3029" y="11723"/>
                  </a:lnTo>
                  <a:lnTo>
                    <a:pt x="3298" y="11870"/>
                  </a:lnTo>
                  <a:lnTo>
                    <a:pt x="3566" y="12016"/>
                  </a:lnTo>
                  <a:lnTo>
                    <a:pt x="3859" y="12138"/>
                  </a:lnTo>
                  <a:lnTo>
                    <a:pt x="4153" y="12236"/>
                  </a:lnTo>
                  <a:lnTo>
                    <a:pt x="4446" y="12334"/>
                  </a:lnTo>
                  <a:lnTo>
                    <a:pt x="4739" y="12431"/>
                  </a:lnTo>
                  <a:lnTo>
                    <a:pt x="5032" y="12505"/>
                  </a:lnTo>
                  <a:lnTo>
                    <a:pt x="5349" y="12553"/>
                  </a:lnTo>
                  <a:lnTo>
                    <a:pt x="5667" y="12602"/>
                  </a:lnTo>
                  <a:lnTo>
                    <a:pt x="5984" y="12627"/>
                  </a:lnTo>
                  <a:lnTo>
                    <a:pt x="6644" y="12627"/>
                  </a:lnTo>
                  <a:lnTo>
                    <a:pt x="6961" y="12602"/>
                  </a:lnTo>
                  <a:lnTo>
                    <a:pt x="7279" y="12553"/>
                  </a:lnTo>
                  <a:lnTo>
                    <a:pt x="7572" y="12505"/>
                  </a:lnTo>
                  <a:lnTo>
                    <a:pt x="7889" y="12431"/>
                  </a:lnTo>
                  <a:lnTo>
                    <a:pt x="8182" y="12334"/>
                  </a:lnTo>
                  <a:lnTo>
                    <a:pt x="8475" y="12236"/>
                  </a:lnTo>
                  <a:lnTo>
                    <a:pt x="8768" y="12138"/>
                  </a:lnTo>
                  <a:lnTo>
                    <a:pt x="9037" y="12016"/>
                  </a:lnTo>
                  <a:lnTo>
                    <a:pt x="9306" y="11870"/>
                  </a:lnTo>
                  <a:lnTo>
                    <a:pt x="9574" y="11723"/>
                  </a:lnTo>
                  <a:lnTo>
                    <a:pt x="9843" y="11552"/>
                  </a:lnTo>
                  <a:lnTo>
                    <a:pt x="10332" y="11186"/>
                  </a:lnTo>
                  <a:lnTo>
                    <a:pt x="10771" y="10771"/>
                  </a:lnTo>
                  <a:lnTo>
                    <a:pt x="11186" y="10331"/>
                  </a:lnTo>
                  <a:lnTo>
                    <a:pt x="11553" y="9843"/>
                  </a:lnTo>
                  <a:lnTo>
                    <a:pt x="11699" y="9598"/>
                  </a:lnTo>
                  <a:lnTo>
                    <a:pt x="11846" y="9330"/>
                  </a:lnTo>
                  <a:lnTo>
                    <a:pt x="11992" y="9061"/>
                  </a:lnTo>
                  <a:lnTo>
                    <a:pt x="12114" y="8768"/>
                  </a:lnTo>
                  <a:lnTo>
                    <a:pt x="12237" y="8499"/>
                  </a:lnTo>
                  <a:lnTo>
                    <a:pt x="12334" y="8206"/>
                  </a:lnTo>
                  <a:lnTo>
                    <a:pt x="12432" y="7889"/>
                  </a:lnTo>
                  <a:lnTo>
                    <a:pt x="12481" y="7596"/>
                  </a:lnTo>
                  <a:lnTo>
                    <a:pt x="12554" y="7278"/>
                  </a:lnTo>
                  <a:lnTo>
                    <a:pt x="12578" y="6961"/>
                  </a:lnTo>
                  <a:lnTo>
                    <a:pt x="12603" y="6643"/>
                  </a:lnTo>
                  <a:lnTo>
                    <a:pt x="12627" y="6326"/>
                  </a:lnTo>
                  <a:lnTo>
                    <a:pt x="12603" y="5984"/>
                  </a:lnTo>
                  <a:lnTo>
                    <a:pt x="12578" y="5666"/>
                  </a:lnTo>
                  <a:lnTo>
                    <a:pt x="12554" y="5349"/>
                  </a:lnTo>
                  <a:lnTo>
                    <a:pt x="12481" y="5056"/>
                  </a:lnTo>
                  <a:lnTo>
                    <a:pt x="12432" y="4738"/>
                  </a:lnTo>
                  <a:lnTo>
                    <a:pt x="12334" y="4445"/>
                  </a:lnTo>
                  <a:lnTo>
                    <a:pt x="12237" y="4152"/>
                  </a:lnTo>
                  <a:lnTo>
                    <a:pt x="12114" y="3859"/>
                  </a:lnTo>
                  <a:lnTo>
                    <a:pt x="11992" y="3590"/>
                  </a:lnTo>
                  <a:lnTo>
                    <a:pt x="11846" y="3322"/>
                  </a:lnTo>
                  <a:lnTo>
                    <a:pt x="11699" y="3053"/>
                  </a:lnTo>
                  <a:lnTo>
                    <a:pt x="11553" y="2784"/>
                  </a:lnTo>
                  <a:lnTo>
                    <a:pt x="11186" y="2296"/>
                  </a:lnTo>
                  <a:lnTo>
                    <a:pt x="10771" y="1856"/>
                  </a:lnTo>
                  <a:lnTo>
                    <a:pt x="10332" y="1441"/>
                  </a:lnTo>
                  <a:lnTo>
                    <a:pt x="9843" y="1075"/>
                  </a:lnTo>
                  <a:lnTo>
                    <a:pt x="9574" y="928"/>
                  </a:lnTo>
                  <a:lnTo>
                    <a:pt x="9306" y="782"/>
                  </a:lnTo>
                  <a:lnTo>
                    <a:pt x="9037" y="635"/>
                  </a:lnTo>
                  <a:lnTo>
                    <a:pt x="8768" y="513"/>
                  </a:lnTo>
                  <a:lnTo>
                    <a:pt x="8475" y="391"/>
                  </a:lnTo>
                  <a:lnTo>
                    <a:pt x="8182" y="293"/>
                  </a:lnTo>
                  <a:lnTo>
                    <a:pt x="7889" y="220"/>
                  </a:lnTo>
                  <a:lnTo>
                    <a:pt x="7572" y="147"/>
                  </a:lnTo>
                  <a:lnTo>
                    <a:pt x="7279" y="73"/>
                  </a:lnTo>
                  <a:lnTo>
                    <a:pt x="6961" y="49"/>
                  </a:lnTo>
                  <a:lnTo>
                    <a:pt x="6644" y="24"/>
                  </a:lnTo>
                  <a:lnTo>
                    <a:pt x="630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15" name="Google Shape;815;p51"/>
            <p:cNvSpPr/>
            <p:nvPr/>
          </p:nvSpPr>
          <p:spPr>
            <a:xfrm>
              <a:off x="3992525" y="3021125"/>
              <a:ext cx="242425" cy="242425"/>
            </a:xfrm>
            <a:custGeom>
              <a:avLst/>
              <a:gdLst/>
              <a:ahLst/>
              <a:cxnLst/>
              <a:rect l="l" t="t" r="r" b="b"/>
              <a:pathLst>
                <a:path w="9697" h="9697" extrusionOk="0">
                  <a:moveTo>
                    <a:pt x="4934" y="1466"/>
                  </a:moveTo>
                  <a:lnTo>
                    <a:pt x="5008" y="1490"/>
                  </a:lnTo>
                  <a:lnTo>
                    <a:pt x="5081" y="1539"/>
                  </a:lnTo>
                  <a:lnTo>
                    <a:pt x="5154" y="1588"/>
                  </a:lnTo>
                  <a:lnTo>
                    <a:pt x="5203" y="1637"/>
                  </a:lnTo>
                  <a:lnTo>
                    <a:pt x="5252" y="1734"/>
                  </a:lnTo>
                  <a:lnTo>
                    <a:pt x="5276" y="1808"/>
                  </a:lnTo>
                  <a:lnTo>
                    <a:pt x="5276" y="1905"/>
                  </a:lnTo>
                  <a:lnTo>
                    <a:pt x="5276" y="1979"/>
                  </a:lnTo>
                  <a:lnTo>
                    <a:pt x="5252" y="2076"/>
                  </a:lnTo>
                  <a:lnTo>
                    <a:pt x="5203" y="2150"/>
                  </a:lnTo>
                  <a:lnTo>
                    <a:pt x="5154" y="2198"/>
                  </a:lnTo>
                  <a:lnTo>
                    <a:pt x="5081" y="2247"/>
                  </a:lnTo>
                  <a:lnTo>
                    <a:pt x="5008" y="2296"/>
                  </a:lnTo>
                  <a:lnTo>
                    <a:pt x="4934" y="2321"/>
                  </a:lnTo>
                  <a:lnTo>
                    <a:pt x="4837" y="2345"/>
                  </a:lnTo>
                  <a:lnTo>
                    <a:pt x="4593" y="2345"/>
                  </a:lnTo>
                  <a:lnTo>
                    <a:pt x="4348" y="2394"/>
                  </a:lnTo>
                  <a:lnTo>
                    <a:pt x="4104" y="2443"/>
                  </a:lnTo>
                  <a:lnTo>
                    <a:pt x="3860" y="2540"/>
                  </a:lnTo>
                  <a:lnTo>
                    <a:pt x="3640" y="2638"/>
                  </a:lnTo>
                  <a:lnTo>
                    <a:pt x="3445" y="2760"/>
                  </a:lnTo>
                  <a:lnTo>
                    <a:pt x="3249" y="2907"/>
                  </a:lnTo>
                  <a:lnTo>
                    <a:pt x="3054" y="3078"/>
                  </a:lnTo>
                  <a:lnTo>
                    <a:pt x="2907" y="3249"/>
                  </a:lnTo>
                  <a:lnTo>
                    <a:pt x="2761" y="3444"/>
                  </a:lnTo>
                  <a:lnTo>
                    <a:pt x="2639" y="3664"/>
                  </a:lnTo>
                  <a:lnTo>
                    <a:pt x="2517" y="3884"/>
                  </a:lnTo>
                  <a:lnTo>
                    <a:pt x="2443" y="4103"/>
                  </a:lnTo>
                  <a:lnTo>
                    <a:pt x="2370" y="4348"/>
                  </a:lnTo>
                  <a:lnTo>
                    <a:pt x="2346" y="4592"/>
                  </a:lnTo>
                  <a:lnTo>
                    <a:pt x="2321" y="4861"/>
                  </a:lnTo>
                  <a:lnTo>
                    <a:pt x="2321" y="4934"/>
                  </a:lnTo>
                  <a:lnTo>
                    <a:pt x="2297" y="5032"/>
                  </a:lnTo>
                  <a:lnTo>
                    <a:pt x="2248" y="5105"/>
                  </a:lnTo>
                  <a:lnTo>
                    <a:pt x="2199" y="5154"/>
                  </a:lnTo>
                  <a:lnTo>
                    <a:pt x="2126" y="5227"/>
                  </a:lnTo>
                  <a:lnTo>
                    <a:pt x="2053" y="5251"/>
                  </a:lnTo>
                  <a:lnTo>
                    <a:pt x="1979" y="5276"/>
                  </a:lnTo>
                  <a:lnTo>
                    <a:pt x="1882" y="5300"/>
                  </a:lnTo>
                  <a:lnTo>
                    <a:pt x="1808" y="5276"/>
                  </a:lnTo>
                  <a:lnTo>
                    <a:pt x="1711" y="5251"/>
                  </a:lnTo>
                  <a:lnTo>
                    <a:pt x="1637" y="5227"/>
                  </a:lnTo>
                  <a:lnTo>
                    <a:pt x="1564" y="5154"/>
                  </a:lnTo>
                  <a:lnTo>
                    <a:pt x="1515" y="5105"/>
                  </a:lnTo>
                  <a:lnTo>
                    <a:pt x="1491" y="5032"/>
                  </a:lnTo>
                  <a:lnTo>
                    <a:pt x="1466" y="4934"/>
                  </a:lnTo>
                  <a:lnTo>
                    <a:pt x="1442" y="4861"/>
                  </a:lnTo>
                  <a:lnTo>
                    <a:pt x="1466" y="4494"/>
                  </a:lnTo>
                  <a:lnTo>
                    <a:pt x="1515" y="4177"/>
                  </a:lnTo>
                  <a:lnTo>
                    <a:pt x="1588" y="3835"/>
                  </a:lnTo>
                  <a:lnTo>
                    <a:pt x="1711" y="3542"/>
                  </a:lnTo>
                  <a:lnTo>
                    <a:pt x="1857" y="3224"/>
                  </a:lnTo>
                  <a:lnTo>
                    <a:pt x="2028" y="2956"/>
                  </a:lnTo>
                  <a:lnTo>
                    <a:pt x="2223" y="2687"/>
                  </a:lnTo>
                  <a:lnTo>
                    <a:pt x="2443" y="2443"/>
                  </a:lnTo>
                  <a:lnTo>
                    <a:pt x="2688" y="2223"/>
                  </a:lnTo>
                  <a:lnTo>
                    <a:pt x="2956" y="2028"/>
                  </a:lnTo>
                  <a:lnTo>
                    <a:pt x="3225" y="1857"/>
                  </a:lnTo>
                  <a:lnTo>
                    <a:pt x="3518" y="1710"/>
                  </a:lnTo>
                  <a:lnTo>
                    <a:pt x="3835" y="1612"/>
                  </a:lnTo>
                  <a:lnTo>
                    <a:pt x="4153" y="1515"/>
                  </a:lnTo>
                  <a:lnTo>
                    <a:pt x="4495" y="1466"/>
                  </a:lnTo>
                  <a:close/>
                  <a:moveTo>
                    <a:pt x="4837" y="0"/>
                  </a:moveTo>
                  <a:lnTo>
                    <a:pt x="4348" y="25"/>
                  </a:lnTo>
                  <a:lnTo>
                    <a:pt x="3860" y="98"/>
                  </a:lnTo>
                  <a:lnTo>
                    <a:pt x="3396" y="220"/>
                  </a:lnTo>
                  <a:lnTo>
                    <a:pt x="2956" y="391"/>
                  </a:lnTo>
                  <a:lnTo>
                    <a:pt x="2541" y="587"/>
                  </a:lnTo>
                  <a:lnTo>
                    <a:pt x="2150" y="831"/>
                  </a:lnTo>
                  <a:lnTo>
                    <a:pt x="1759" y="1124"/>
                  </a:lnTo>
                  <a:lnTo>
                    <a:pt x="1418" y="1441"/>
                  </a:lnTo>
                  <a:lnTo>
                    <a:pt x="1100" y="1783"/>
                  </a:lnTo>
                  <a:lnTo>
                    <a:pt x="831" y="2150"/>
                  </a:lnTo>
                  <a:lnTo>
                    <a:pt x="587" y="2540"/>
                  </a:lnTo>
                  <a:lnTo>
                    <a:pt x="392" y="2980"/>
                  </a:lnTo>
                  <a:lnTo>
                    <a:pt x="221" y="3420"/>
                  </a:lnTo>
                  <a:lnTo>
                    <a:pt x="99" y="3884"/>
                  </a:lnTo>
                  <a:lnTo>
                    <a:pt x="25" y="4348"/>
                  </a:lnTo>
                  <a:lnTo>
                    <a:pt x="1" y="4861"/>
                  </a:lnTo>
                  <a:lnTo>
                    <a:pt x="25" y="5349"/>
                  </a:lnTo>
                  <a:lnTo>
                    <a:pt x="99" y="5838"/>
                  </a:lnTo>
                  <a:lnTo>
                    <a:pt x="221" y="6302"/>
                  </a:lnTo>
                  <a:lnTo>
                    <a:pt x="392" y="6741"/>
                  </a:lnTo>
                  <a:lnTo>
                    <a:pt x="587" y="7156"/>
                  </a:lnTo>
                  <a:lnTo>
                    <a:pt x="831" y="7547"/>
                  </a:lnTo>
                  <a:lnTo>
                    <a:pt x="1100" y="7938"/>
                  </a:lnTo>
                  <a:lnTo>
                    <a:pt x="1418" y="8280"/>
                  </a:lnTo>
                  <a:lnTo>
                    <a:pt x="1759" y="8597"/>
                  </a:lnTo>
                  <a:lnTo>
                    <a:pt x="2150" y="8866"/>
                  </a:lnTo>
                  <a:lnTo>
                    <a:pt x="2541" y="9110"/>
                  </a:lnTo>
                  <a:lnTo>
                    <a:pt x="2956" y="9306"/>
                  </a:lnTo>
                  <a:lnTo>
                    <a:pt x="3396" y="9477"/>
                  </a:lnTo>
                  <a:lnTo>
                    <a:pt x="3860" y="9599"/>
                  </a:lnTo>
                  <a:lnTo>
                    <a:pt x="4348" y="9672"/>
                  </a:lnTo>
                  <a:lnTo>
                    <a:pt x="4837" y="9696"/>
                  </a:lnTo>
                  <a:lnTo>
                    <a:pt x="5350" y="9672"/>
                  </a:lnTo>
                  <a:lnTo>
                    <a:pt x="5814" y="9599"/>
                  </a:lnTo>
                  <a:lnTo>
                    <a:pt x="6278" y="9477"/>
                  </a:lnTo>
                  <a:lnTo>
                    <a:pt x="6717" y="9306"/>
                  </a:lnTo>
                  <a:lnTo>
                    <a:pt x="7157" y="9110"/>
                  </a:lnTo>
                  <a:lnTo>
                    <a:pt x="7548" y="8866"/>
                  </a:lnTo>
                  <a:lnTo>
                    <a:pt x="7914" y="8597"/>
                  </a:lnTo>
                  <a:lnTo>
                    <a:pt x="8256" y="8280"/>
                  </a:lnTo>
                  <a:lnTo>
                    <a:pt x="8573" y="7938"/>
                  </a:lnTo>
                  <a:lnTo>
                    <a:pt x="8867" y="7547"/>
                  </a:lnTo>
                  <a:lnTo>
                    <a:pt x="9111" y="7156"/>
                  </a:lnTo>
                  <a:lnTo>
                    <a:pt x="9306" y="6741"/>
                  </a:lnTo>
                  <a:lnTo>
                    <a:pt x="9477" y="6302"/>
                  </a:lnTo>
                  <a:lnTo>
                    <a:pt x="9599" y="5838"/>
                  </a:lnTo>
                  <a:lnTo>
                    <a:pt x="9673" y="5349"/>
                  </a:lnTo>
                  <a:lnTo>
                    <a:pt x="9697" y="4861"/>
                  </a:lnTo>
                  <a:lnTo>
                    <a:pt x="9673" y="4348"/>
                  </a:lnTo>
                  <a:lnTo>
                    <a:pt x="9599" y="3884"/>
                  </a:lnTo>
                  <a:lnTo>
                    <a:pt x="9477" y="3420"/>
                  </a:lnTo>
                  <a:lnTo>
                    <a:pt x="9306" y="2980"/>
                  </a:lnTo>
                  <a:lnTo>
                    <a:pt x="9111" y="2540"/>
                  </a:lnTo>
                  <a:lnTo>
                    <a:pt x="8867" y="2150"/>
                  </a:lnTo>
                  <a:lnTo>
                    <a:pt x="8573" y="1783"/>
                  </a:lnTo>
                  <a:lnTo>
                    <a:pt x="8256" y="1441"/>
                  </a:lnTo>
                  <a:lnTo>
                    <a:pt x="7914" y="1124"/>
                  </a:lnTo>
                  <a:lnTo>
                    <a:pt x="7548" y="831"/>
                  </a:lnTo>
                  <a:lnTo>
                    <a:pt x="7157" y="587"/>
                  </a:lnTo>
                  <a:lnTo>
                    <a:pt x="6717" y="391"/>
                  </a:lnTo>
                  <a:lnTo>
                    <a:pt x="6278" y="220"/>
                  </a:lnTo>
                  <a:lnTo>
                    <a:pt x="5814" y="98"/>
                  </a:lnTo>
                  <a:lnTo>
                    <a:pt x="5350" y="25"/>
                  </a:lnTo>
                  <a:lnTo>
                    <a:pt x="483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16" name="Google Shape;816;p51"/>
            <p:cNvSpPr/>
            <p:nvPr/>
          </p:nvSpPr>
          <p:spPr>
            <a:xfrm>
              <a:off x="4215400" y="3253150"/>
              <a:ext cx="154500" cy="153875"/>
            </a:xfrm>
            <a:custGeom>
              <a:avLst/>
              <a:gdLst/>
              <a:ahLst/>
              <a:cxnLst/>
              <a:rect l="l" t="t" r="r" b="b"/>
              <a:pathLst>
                <a:path w="6180" h="6155" extrusionOk="0">
                  <a:moveTo>
                    <a:pt x="1075" y="0"/>
                  </a:moveTo>
                  <a:lnTo>
                    <a:pt x="831" y="269"/>
                  </a:lnTo>
                  <a:lnTo>
                    <a:pt x="562" y="537"/>
                  </a:lnTo>
                  <a:lnTo>
                    <a:pt x="293" y="782"/>
                  </a:lnTo>
                  <a:lnTo>
                    <a:pt x="0" y="1026"/>
                  </a:lnTo>
                  <a:lnTo>
                    <a:pt x="4983" y="6008"/>
                  </a:lnTo>
                  <a:lnTo>
                    <a:pt x="5056" y="6057"/>
                  </a:lnTo>
                  <a:lnTo>
                    <a:pt x="5129" y="6106"/>
                  </a:lnTo>
                  <a:lnTo>
                    <a:pt x="5227" y="6130"/>
                  </a:lnTo>
                  <a:lnTo>
                    <a:pt x="5325" y="6155"/>
                  </a:lnTo>
                  <a:lnTo>
                    <a:pt x="5422" y="6130"/>
                  </a:lnTo>
                  <a:lnTo>
                    <a:pt x="5496" y="6106"/>
                  </a:lnTo>
                  <a:lnTo>
                    <a:pt x="5593" y="6057"/>
                  </a:lnTo>
                  <a:lnTo>
                    <a:pt x="5667" y="6008"/>
                  </a:lnTo>
                  <a:lnTo>
                    <a:pt x="6033" y="5642"/>
                  </a:lnTo>
                  <a:lnTo>
                    <a:pt x="6106" y="5569"/>
                  </a:lnTo>
                  <a:lnTo>
                    <a:pt x="6155" y="5471"/>
                  </a:lnTo>
                  <a:lnTo>
                    <a:pt x="6179" y="5373"/>
                  </a:lnTo>
                  <a:lnTo>
                    <a:pt x="6179" y="5300"/>
                  </a:lnTo>
                  <a:lnTo>
                    <a:pt x="6179" y="5202"/>
                  </a:lnTo>
                  <a:lnTo>
                    <a:pt x="6155" y="5105"/>
                  </a:lnTo>
                  <a:lnTo>
                    <a:pt x="6106" y="5031"/>
                  </a:lnTo>
                  <a:lnTo>
                    <a:pt x="6033" y="4934"/>
                  </a:lnTo>
                  <a:lnTo>
                    <a:pt x="107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817" name="Google Shape;817;p51"/>
          <p:cNvSpPr/>
          <p:nvPr/>
        </p:nvSpPr>
        <p:spPr>
          <a:xfrm>
            <a:off x="341117" y="3226449"/>
            <a:ext cx="386922" cy="304241"/>
          </a:xfrm>
          <a:custGeom>
            <a:avLst/>
            <a:gdLst/>
            <a:ahLst/>
            <a:cxnLst/>
            <a:rect l="l" t="t" r="r" b="b"/>
            <a:pathLst>
              <a:path w="18513" h="14557" extrusionOk="0">
                <a:moveTo>
                  <a:pt x="9159" y="2125"/>
                </a:moveTo>
                <a:lnTo>
                  <a:pt x="9403" y="2150"/>
                </a:lnTo>
                <a:lnTo>
                  <a:pt x="9672" y="2198"/>
                </a:lnTo>
                <a:lnTo>
                  <a:pt x="9916" y="2272"/>
                </a:lnTo>
                <a:lnTo>
                  <a:pt x="10160" y="2345"/>
                </a:lnTo>
                <a:lnTo>
                  <a:pt x="10404" y="2443"/>
                </a:lnTo>
                <a:lnTo>
                  <a:pt x="10624" y="2565"/>
                </a:lnTo>
                <a:lnTo>
                  <a:pt x="10820" y="2687"/>
                </a:lnTo>
                <a:lnTo>
                  <a:pt x="10893" y="2760"/>
                </a:lnTo>
                <a:lnTo>
                  <a:pt x="10942" y="2858"/>
                </a:lnTo>
                <a:lnTo>
                  <a:pt x="10942" y="2956"/>
                </a:lnTo>
                <a:lnTo>
                  <a:pt x="10917" y="3078"/>
                </a:lnTo>
                <a:lnTo>
                  <a:pt x="10844" y="3151"/>
                </a:lnTo>
                <a:lnTo>
                  <a:pt x="10771" y="3200"/>
                </a:lnTo>
                <a:lnTo>
                  <a:pt x="10698" y="3224"/>
                </a:lnTo>
                <a:lnTo>
                  <a:pt x="10600" y="3175"/>
                </a:lnTo>
                <a:lnTo>
                  <a:pt x="10404" y="3053"/>
                </a:lnTo>
                <a:lnTo>
                  <a:pt x="10209" y="2956"/>
                </a:lnTo>
                <a:lnTo>
                  <a:pt x="10014" y="2882"/>
                </a:lnTo>
                <a:lnTo>
                  <a:pt x="9794" y="2809"/>
                </a:lnTo>
                <a:lnTo>
                  <a:pt x="9574" y="2760"/>
                </a:lnTo>
                <a:lnTo>
                  <a:pt x="9354" y="2711"/>
                </a:lnTo>
                <a:lnTo>
                  <a:pt x="9110" y="2687"/>
                </a:lnTo>
                <a:lnTo>
                  <a:pt x="8646" y="2687"/>
                </a:lnTo>
                <a:lnTo>
                  <a:pt x="8426" y="2711"/>
                </a:lnTo>
                <a:lnTo>
                  <a:pt x="8206" y="2760"/>
                </a:lnTo>
                <a:lnTo>
                  <a:pt x="7987" y="2809"/>
                </a:lnTo>
                <a:lnTo>
                  <a:pt x="7767" y="2882"/>
                </a:lnTo>
                <a:lnTo>
                  <a:pt x="7547" y="2956"/>
                </a:lnTo>
                <a:lnTo>
                  <a:pt x="7352" y="3053"/>
                </a:lnTo>
                <a:lnTo>
                  <a:pt x="7181" y="3175"/>
                </a:lnTo>
                <a:lnTo>
                  <a:pt x="7107" y="3200"/>
                </a:lnTo>
                <a:lnTo>
                  <a:pt x="7059" y="3224"/>
                </a:lnTo>
                <a:lnTo>
                  <a:pt x="7010" y="3200"/>
                </a:lnTo>
                <a:lnTo>
                  <a:pt x="6936" y="3175"/>
                </a:lnTo>
                <a:lnTo>
                  <a:pt x="6888" y="3127"/>
                </a:lnTo>
                <a:lnTo>
                  <a:pt x="6863" y="3078"/>
                </a:lnTo>
                <a:lnTo>
                  <a:pt x="6839" y="2956"/>
                </a:lnTo>
                <a:lnTo>
                  <a:pt x="6839" y="2858"/>
                </a:lnTo>
                <a:lnTo>
                  <a:pt x="6888" y="2760"/>
                </a:lnTo>
                <a:lnTo>
                  <a:pt x="6936" y="2687"/>
                </a:lnTo>
                <a:lnTo>
                  <a:pt x="7156" y="2565"/>
                </a:lnTo>
                <a:lnTo>
                  <a:pt x="7376" y="2443"/>
                </a:lnTo>
                <a:lnTo>
                  <a:pt x="7620" y="2345"/>
                </a:lnTo>
                <a:lnTo>
                  <a:pt x="7864" y="2272"/>
                </a:lnTo>
                <a:lnTo>
                  <a:pt x="8109" y="2198"/>
                </a:lnTo>
                <a:lnTo>
                  <a:pt x="8377" y="2150"/>
                </a:lnTo>
                <a:lnTo>
                  <a:pt x="8622" y="2125"/>
                </a:lnTo>
                <a:close/>
                <a:moveTo>
                  <a:pt x="3761" y="5373"/>
                </a:moveTo>
                <a:lnTo>
                  <a:pt x="3884" y="5398"/>
                </a:lnTo>
                <a:lnTo>
                  <a:pt x="4030" y="5447"/>
                </a:lnTo>
                <a:lnTo>
                  <a:pt x="4128" y="5496"/>
                </a:lnTo>
                <a:lnTo>
                  <a:pt x="4250" y="5569"/>
                </a:lnTo>
                <a:lnTo>
                  <a:pt x="4323" y="5691"/>
                </a:lnTo>
                <a:lnTo>
                  <a:pt x="4372" y="5789"/>
                </a:lnTo>
                <a:lnTo>
                  <a:pt x="4421" y="5911"/>
                </a:lnTo>
                <a:lnTo>
                  <a:pt x="4445" y="6057"/>
                </a:lnTo>
                <a:lnTo>
                  <a:pt x="4421" y="6204"/>
                </a:lnTo>
                <a:lnTo>
                  <a:pt x="4372" y="6326"/>
                </a:lnTo>
                <a:lnTo>
                  <a:pt x="4323" y="6448"/>
                </a:lnTo>
                <a:lnTo>
                  <a:pt x="4250" y="6546"/>
                </a:lnTo>
                <a:lnTo>
                  <a:pt x="4128" y="6619"/>
                </a:lnTo>
                <a:lnTo>
                  <a:pt x="4030" y="6692"/>
                </a:lnTo>
                <a:lnTo>
                  <a:pt x="3884" y="6717"/>
                </a:lnTo>
                <a:lnTo>
                  <a:pt x="3761" y="6741"/>
                </a:lnTo>
                <a:lnTo>
                  <a:pt x="3615" y="6717"/>
                </a:lnTo>
                <a:lnTo>
                  <a:pt x="3493" y="6692"/>
                </a:lnTo>
                <a:lnTo>
                  <a:pt x="3371" y="6619"/>
                </a:lnTo>
                <a:lnTo>
                  <a:pt x="3273" y="6546"/>
                </a:lnTo>
                <a:lnTo>
                  <a:pt x="3200" y="6448"/>
                </a:lnTo>
                <a:lnTo>
                  <a:pt x="3126" y="6326"/>
                </a:lnTo>
                <a:lnTo>
                  <a:pt x="3102" y="6204"/>
                </a:lnTo>
                <a:lnTo>
                  <a:pt x="3078" y="6057"/>
                </a:lnTo>
                <a:lnTo>
                  <a:pt x="3102" y="5911"/>
                </a:lnTo>
                <a:lnTo>
                  <a:pt x="3126" y="5789"/>
                </a:lnTo>
                <a:lnTo>
                  <a:pt x="3200" y="5691"/>
                </a:lnTo>
                <a:lnTo>
                  <a:pt x="3273" y="5569"/>
                </a:lnTo>
                <a:lnTo>
                  <a:pt x="3371" y="5496"/>
                </a:lnTo>
                <a:lnTo>
                  <a:pt x="3493" y="5447"/>
                </a:lnTo>
                <a:lnTo>
                  <a:pt x="3615" y="5398"/>
                </a:lnTo>
                <a:lnTo>
                  <a:pt x="3761" y="5373"/>
                </a:lnTo>
                <a:close/>
                <a:moveTo>
                  <a:pt x="17609" y="6741"/>
                </a:moveTo>
                <a:lnTo>
                  <a:pt x="17609" y="6790"/>
                </a:lnTo>
                <a:lnTo>
                  <a:pt x="17585" y="6888"/>
                </a:lnTo>
                <a:lnTo>
                  <a:pt x="17560" y="6937"/>
                </a:lnTo>
                <a:lnTo>
                  <a:pt x="17512" y="7010"/>
                </a:lnTo>
                <a:lnTo>
                  <a:pt x="17365" y="7132"/>
                </a:lnTo>
                <a:lnTo>
                  <a:pt x="17365" y="7132"/>
                </a:lnTo>
                <a:lnTo>
                  <a:pt x="17389" y="7010"/>
                </a:lnTo>
                <a:lnTo>
                  <a:pt x="17414" y="6863"/>
                </a:lnTo>
                <a:lnTo>
                  <a:pt x="17463" y="6790"/>
                </a:lnTo>
                <a:lnTo>
                  <a:pt x="17512" y="6766"/>
                </a:lnTo>
                <a:lnTo>
                  <a:pt x="17560" y="6741"/>
                </a:lnTo>
                <a:close/>
                <a:moveTo>
                  <a:pt x="4836" y="0"/>
                </a:moveTo>
                <a:lnTo>
                  <a:pt x="4738" y="196"/>
                </a:lnTo>
                <a:lnTo>
                  <a:pt x="4641" y="391"/>
                </a:lnTo>
                <a:lnTo>
                  <a:pt x="4543" y="684"/>
                </a:lnTo>
                <a:lnTo>
                  <a:pt x="4445" y="1002"/>
                </a:lnTo>
                <a:lnTo>
                  <a:pt x="4396" y="1393"/>
                </a:lnTo>
                <a:lnTo>
                  <a:pt x="4372" y="1783"/>
                </a:lnTo>
                <a:lnTo>
                  <a:pt x="4372" y="2003"/>
                </a:lnTo>
                <a:lnTo>
                  <a:pt x="4421" y="2223"/>
                </a:lnTo>
                <a:lnTo>
                  <a:pt x="4079" y="2443"/>
                </a:lnTo>
                <a:lnTo>
                  <a:pt x="3688" y="2736"/>
                </a:lnTo>
                <a:lnTo>
                  <a:pt x="3273" y="3151"/>
                </a:lnTo>
                <a:lnTo>
                  <a:pt x="2833" y="3615"/>
                </a:lnTo>
                <a:lnTo>
                  <a:pt x="2418" y="4128"/>
                </a:lnTo>
                <a:lnTo>
                  <a:pt x="2027" y="4665"/>
                </a:lnTo>
                <a:lnTo>
                  <a:pt x="1856" y="4958"/>
                </a:lnTo>
                <a:lnTo>
                  <a:pt x="1710" y="5251"/>
                </a:lnTo>
                <a:lnTo>
                  <a:pt x="1563" y="5544"/>
                </a:lnTo>
                <a:lnTo>
                  <a:pt x="1466" y="5813"/>
                </a:lnTo>
                <a:lnTo>
                  <a:pt x="562" y="5813"/>
                </a:lnTo>
                <a:lnTo>
                  <a:pt x="464" y="5838"/>
                </a:lnTo>
                <a:lnTo>
                  <a:pt x="342" y="5862"/>
                </a:lnTo>
                <a:lnTo>
                  <a:pt x="244" y="5911"/>
                </a:lnTo>
                <a:lnTo>
                  <a:pt x="171" y="5984"/>
                </a:lnTo>
                <a:lnTo>
                  <a:pt x="98" y="6057"/>
                </a:lnTo>
                <a:lnTo>
                  <a:pt x="49" y="6155"/>
                </a:lnTo>
                <a:lnTo>
                  <a:pt x="25" y="6277"/>
                </a:lnTo>
                <a:lnTo>
                  <a:pt x="0" y="6375"/>
                </a:lnTo>
                <a:lnTo>
                  <a:pt x="0" y="8622"/>
                </a:lnTo>
                <a:lnTo>
                  <a:pt x="25" y="8744"/>
                </a:lnTo>
                <a:lnTo>
                  <a:pt x="49" y="8842"/>
                </a:lnTo>
                <a:lnTo>
                  <a:pt x="98" y="8939"/>
                </a:lnTo>
                <a:lnTo>
                  <a:pt x="171" y="9013"/>
                </a:lnTo>
                <a:lnTo>
                  <a:pt x="244" y="9086"/>
                </a:lnTo>
                <a:lnTo>
                  <a:pt x="342" y="9135"/>
                </a:lnTo>
                <a:lnTo>
                  <a:pt x="464" y="9183"/>
                </a:lnTo>
                <a:lnTo>
                  <a:pt x="1514" y="9183"/>
                </a:lnTo>
                <a:lnTo>
                  <a:pt x="1588" y="9379"/>
                </a:lnTo>
                <a:lnTo>
                  <a:pt x="1685" y="9599"/>
                </a:lnTo>
                <a:lnTo>
                  <a:pt x="1930" y="10014"/>
                </a:lnTo>
                <a:lnTo>
                  <a:pt x="2223" y="10405"/>
                </a:lnTo>
                <a:lnTo>
                  <a:pt x="2589" y="10795"/>
                </a:lnTo>
                <a:lnTo>
                  <a:pt x="2980" y="11162"/>
                </a:lnTo>
                <a:lnTo>
                  <a:pt x="3419" y="11504"/>
                </a:lnTo>
                <a:lnTo>
                  <a:pt x="3908" y="11821"/>
                </a:lnTo>
                <a:lnTo>
                  <a:pt x="4421" y="12065"/>
                </a:lnTo>
                <a:lnTo>
                  <a:pt x="4421" y="14557"/>
                </a:lnTo>
                <a:lnTo>
                  <a:pt x="5105" y="14557"/>
                </a:lnTo>
                <a:lnTo>
                  <a:pt x="6326" y="12896"/>
                </a:lnTo>
                <a:lnTo>
                  <a:pt x="6936" y="13067"/>
                </a:lnTo>
                <a:lnTo>
                  <a:pt x="7571" y="13164"/>
                </a:lnTo>
                <a:lnTo>
                  <a:pt x="8231" y="13238"/>
                </a:lnTo>
                <a:lnTo>
                  <a:pt x="8890" y="13262"/>
                </a:lnTo>
                <a:lnTo>
                  <a:pt x="9550" y="13238"/>
                </a:lnTo>
                <a:lnTo>
                  <a:pt x="10209" y="13164"/>
                </a:lnTo>
                <a:lnTo>
                  <a:pt x="10844" y="13067"/>
                </a:lnTo>
                <a:lnTo>
                  <a:pt x="11455" y="12896"/>
                </a:lnTo>
                <a:lnTo>
                  <a:pt x="12627" y="14557"/>
                </a:lnTo>
                <a:lnTo>
                  <a:pt x="13384" y="14557"/>
                </a:lnTo>
                <a:lnTo>
                  <a:pt x="13384" y="12065"/>
                </a:lnTo>
                <a:lnTo>
                  <a:pt x="13726" y="11919"/>
                </a:lnTo>
                <a:lnTo>
                  <a:pt x="14044" y="11748"/>
                </a:lnTo>
                <a:lnTo>
                  <a:pt x="14337" y="11577"/>
                </a:lnTo>
                <a:lnTo>
                  <a:pt x="14630" y="11382"/>
                </a:lnTo>
                <a:lnTo>
                  <a:pt x="14898" y="11162"/>
                </a:lnTo>
                <a:lnTo>
                  <a:pt x="15143" y="10942"/>
                </a:lnTo>
                <a:lnTo>
                  <a:pt x="15387" y="10698"/>
                </a:lnTo>
                <a:lnTo>
                  <a:pt x="15607" y="10429"/>
                </a:lnTo>
                <a:lnTo>
                  <a:pt x="15778" y="10160"/>
                </a:lnTo>
                <a:lnTo>
                  <a:pt x="15949" y="9892"/>
                </a:lnTo>
                <a:lnTo>
                  <a:pt x="16119" y="9599"/>
                </a:lnTo>
                <a:lnTo>
                  <a:pt x="16242" y="9281"/>
                </a:lnTo>
                <a:lnTo>
                  <a:pt x="16364" y="8964"/>
                </a:lnTo>
                <a:lnTo>
                  <a:pt x="16437" y="8622"/>
                </a:lnTo>
                <a:lnTo>
                  <a:pt x="16510" y="8280"/>
                </a:lnTo>
                <a:lnTo>
                  <a:pt x="16559" y="7938"/>
                </a:lnTo>
                <a:lnTo>
                  <a:pt x="16974" y="7938"/>
                </a:lnTo>
                <a:lnTo>
                  <a:pt x="17096" y="7913"/>
                </a:lnTo>
                <a:lnTo>
                  <a:pt x="17316" y="8109"/>
                </a:lnTo>
                <a:lnTo>
                  <a:pt x="17536" y="8231"/>
                </a:lnTo>
                <a:lnTo>
                  <a:pt x="17780" y="8329"/>
                </a:lnTo>
                <a:lnTo>
                  <a:pt x="18024" y="8353"/>
                </a:lnTo>
                <a:lnTo>
                  <a:pt x="18171" y="8353"/>
                </a:lnTo>
                <a:lnTo>
                  <a:pt x="18318" y="8304"/>
                </a:lnTo>
                <a:lnTo>
                  <a:pt x="18415" y="8255"/>
                </a:lnTo>
                <a:lnTo>
                  <a:pt x="18464" y="8158"/>
                </a:lnTo>
                <a:lnTo>
                  <a:pt x="18513" y="8060"/>
                </a:lnTo>
                <a:lnTo>
                  <a:pt x="18488" y="7962"/>
                </a:lnTo>
                <a:lnTo>
                  <a:pt x="18440" y="7865"/>
                </a:lnTo>
                <a:lnTo>
                  <a:pt x="18342" y="7791"/>
                </a:lnTo>
                <a:lnTo>
                  <a:pt x="18244" y="7767"/>
                </a:lnTo>
                <a:lnTo>
                  <a:pt x="18147" y="7767"/>
                </a:lnTo>
                <a:lnTo>
                  <a:pt x="18024" y="7791"/>
                </a:lnTo>
                <a:lnTo>
                  <a:pt x="17902" y="7767"/>
                </a:lnTo>
                <a:lnTo>
                  <a:pt x="17756" y="7718"/>
                </a:lnTo>
                <a:lnTo>
                  <a:pt x="17634" y="7645"/>
                </a:lnTo>
                <a:lnTo>
                  <a:pt x="17780" y="7523"/>
                </a:lnTo>
                <a:lnTo>
                  <a:pt x="17927" y="7376"/>
                </a:lnTo>
                <a:lnTo>
                  <a:pt x="18049" y="7230"/>
                </a:lnTo>
                <a:lnTo>
                  <a:pt x="18122" y="7059"/>
                </a:lnTo>
                <a:lnTo>
                  <a:pt x="18171" y="6888"/>
                </a:lnTo>
                <a:lnTo>
                  <a:pt x="18171" y="6717"/>
                </a:lnTo>
                <a:lnTo>
                  <a:pt x="18147" y="6546"/>
                </a:lnTo>
                <a:lnTo>
                  <a:pt x="18073" y="6424"/>
                </a:lnTo>
                <a:lnTo>
                  <a:pt x="18000" y="6326"/>
                </a:lnTo>
                <a:lnTo>
                  <a:pt x="17902" y="6253"/>
                </a:lnTo>
                <a:lnTo>
                  <a:pt x="17805" y="6204"/>
                </a:lnTo>
                <a:lnTo>
                  <a:pt x="17683" y="6179"/>
                </a:lnTo>
                <a:lnTo>
                  <a:pt x="17560" y="6179"/>
                </a:lnTo>
                <a:lnTo>
                  <a:pt x="17438" y="6204"/>
                </a:lnTo>
                <a:lnTo>
                  <a:pt x="17341" y="6228"/>
                </a:lnTo>
                <a:lnTo>
                  <a:pt x="17243" y="6277"/>
                </a:lnTo>
                <a:lnTo>
                  <a:pt x="17145" y="6326"/>
                </a:lnTo>
                <a:lnTo>
                  <a:pt x="17048" y="6424"/>
                </a:lnTo>
                <a:lnTo>
                  <a:pt x="16974" y="6497"/>
                </a:lnTo>
                <a:lnTo>
                  <a:pt x="16925" y="6619"/>
                </a:lnTo>
                <a:lnTo>
                  <a:pt x="16852" y="6790"/>
                </a:lnTo>
                <a:lnTo>
                  <a:pt x="16803" y="6985"/>
                </a:lnTo>
                <a:lnTo>
                  <a:pt x="16803" y="7181"/>
                </a:lnTo>
                <a:lnTo>
                  <a:pt x="16828" y="7376"/>
                </a:lnTo>
                <a:lnTo>
                  <a:pt x="16706" y="7376"/>
                </a:lnTo>
                <a:lnTo>
                  <a:pt x="16584" y="7352"/>
                </a:lnTo>
                <a:lnTo>
                  <a:pt x="16559" y="7034"/>
                </a:lnTo>
                <a:lnTo>
                  <a:pt x="16535" y="6717"/>
                </a:lnTo>
                <a:lnTo>
                  <a:pt x="16486" y="6399"/>
                </a:lnTo>
                <a:lnTo>
                  <a:pt x="16413" y="6082"/>
                </a:lnTo>
                <a:lnTo>
                  <a:pt x="16315" y="5764"/>
                </a:lnTo>
                <a:lnTo>
                  <a:pt x="16217" y="5471"/>
                </a:lnTo>
                <a:lnTo>
                  <a:pt x="16095" y="5178"/>
                </a:lnTo>
                <a:lnTo>
                  <a:pt x="15949" y="4885"/>
                </a:lnTo>
                <a:lnTo>
                  <a:pt x="15802" y="4616"/>
                </a:lnTo>
                <a:lnTo>
                  <a:pt x="15631" y="4323"/>
                </a:lnTo>
                <a:lnTo>
                  <a:pt x="15436" y="4079"/>
                </a:lnTo>
                <a:lnTo>
                  <a:pt x="15240" y="3810"/>
                </a:lnTo>
                <a:lnTo>
                  <a:pt x="15020" y="3566"/>
                </a:lnTo>
                <a:lnTo>
                  <a:pt x="14801" y="3322"/>
                </a:lnTo>
                <a:lnTo>
                  <a:pt x="14556" y="3102"/>
                </a:lnTo>
                <a:lnTo>
                  <a:pt x="14312" y="2882"/>
                </a:lnTo>
                <a:lnTo>
                  <a:pt x="14044" y="2663"/>
                </a:lnTo>
                <a:lnTo>
                  <a:pt x="13750" y="2467"/>
                </a:lnTo>
                <a:lnTo>
                  <a:pt x="13457" y="2272"/>
                </a:lnTo>
                <a:lnTo>
                  <a:pt x="13164" y="2101"/>
                </a:lnTo>
                <a:lnTo>
                  <a:pt x="12847" y="1930"/>
                </a:lnTo>
                <a:lnTo>
                  <a:pt x="12529" y="1783"/>
                </a:lnTo>
                <a:lnTo>
                  <a:pt x="12212" y="1637"/>
                </a:lnTo>
                <a:lnTo>
                  <a:pt x="11870" y="1515"/>
                </a:lnTo>
                <a:lnTo>
                  <a:pt x="11528" y="1393"/>
                </a:lnTo>
                <a:lnTo>
                  <a:pt x="11162" y="1295"/>
                </a:lnTo>
                <a:lnTo>
                  <a:pt x="10795" y="1222"/>
                </a:lnTo>
                <a:lnTo>
                  <a:pt x="10429" y="1148"/>
                </a:lnTo>
                <a:lnTo>
                  <a:pt x="10063" y="1099"/>
                </a:lnTo>
                <a:lnTo>
                  <a:pt x="9672" y="1051"/>
                </a:lnTo>
                <a:lnTo>
                  <a:pt x="9281" y="1026"/>
                </a:lnTo>
                <a:lnTo>
                  <a:pt x="8353" y="1026"/>
                </a:lnTo>
                <a:lnTo>
                  <a:pt x="7816" y="1075"/>
                </a:lnTo>
                <a:lnTo>
                  <a:pt x="7278" y="1148"/>
                </a:lnTo>
                <a:lnTo>
                  <a:pt x="6765" y="1270"/>
                </a:lnTo>
                <a:lnTo>
                  <a:pt x="6619" y="1051"/>
                </a:lnTo>
                <a:lnTo>
                  <a:pt x="6472" y="880"/>
                </a:lnTo>
                <a:lnTo>
                  <a:pt x="6301" y="709"/>
                </a:lnTo>
                <a:lnTo>
                  <a:pt x="6155" y="562"/>
                </a:lnTo>
                <a:lnTo>
                  <a:pt x="5984" y="440"/>
                </a:lnTo>
                <a:lnTo>
                  <a:pt x="5837" y="342"/>
                </a:lnTo>
                <a:lnTo>
                  <a:pt x="5520" y="196"/>
                </a:lnTo>
                <a:lnTo>
                  <a:pt x="5251" y="98"/>
                </a:lnTo>
                <a:lnTo>
                  <a:pt x="5031" y="49"/>
                </a:lnTo>
                <a:lnTo>
                  <a:pt x="483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18" name="Google Shape;818;p51"/>
          <p:cNvSpPr/>
          <p:nvPr/>
        </p:nvSpPr>
        <p:spPr>
          <a:xfrm>
            <a:off x="4906165" y="2621036"/>
            <a:ext cx="269526" cy="387967"/>
          </a:xfrm>
          <a:custGeom>
            <a:avLst/>
            <a:gdLst/>
            <a:ahLst/>
            <a:cxnLst/>
            <a:rect l="l" t="t" r="r" b="b"/>
            <a:pathLst>
              <a:path w="12896" h="18563" extrusionOk="0">
                <a:moveTo>
                  <a:pt x="6448" y="1564"/>
                </a:moveTo>
                <a:lnTo>
                  <a:pt x="6814" y="1588"/>
                </a:lnTo>
                <a:lnTo>
                  <a:pt x="7181" y="1637"/>
                </a:lnTo>
                <a:lnTo>
                  <a:pt x="7523" y="1735"/>
                </a:lnTo>
                <a:lnTo>
                  <a:pt x="7865" y="1857"/>
                </a:lnTo>
                <a:lnTo>
                  <a:pt x="8182" y="2003"/>
                </a:lnTo>
                <a:lnTo>
                  <a:pt x="8475" y="2199"/>
                </a:lnTo>
                <a:lnTo>
                  <a:pt x="8768" y="2394"/>
                </a:lnTo>
                <a:lnTo>
                  <a:pt x="9013" y="2638"/>
                </a:lnTo>
                <a:lnTo>
                  <a:pt x="9257" y="2883"/>
                </a:lnTo>
                <a:lnTo>
                  <a:pt x="9477" y="3176"/>
                </a:lnTo>
                <a:lnTo>
                  <a:pt x="9647" y="3469"/>
                </a:lnTo>
                <a:lnTo>
                  <a:pt x="9794" y="3786"/>
                </a:lnTo>
                <a:lnTo>
                  <a:pt x="9916" y="4128"/>
                </a:lnTo>
                <a:lnTo>
                  <a:pt x="10014" y="4470"/>
                </a:lnTo>
                <a:lnTo>
                  <a:pt x="10063" y="4836"/>
                </a:lnTo>
                <a:lnTo>
                  <a:pt x="10087" y="5203"/>
                </a:lnTo>
                <a:lnTo>
                  <a:pt x="10087" y="7547"/>
                </a:lnTo>
                <a:lnTo>
                  <a:pt x="2809" y="7547"/>
                </a:lnTo>
                <a:lnTo>
                  <a:pt x="2809" y="5203"/>
                </a:lnTo>
                <a:lnTo>
                  <a:pt x="2833" y="4836"/>
                </a:lnTo>
                <a:lnTo>
                  <a:pt x="2882" y="4470"/>
                </a:lnTo>
                <a:lnTo>
                  <a:pt x="2980" y="4128"/>
                </a:lnTo>
                <a:lnTo>
                  <a:pt x="3102" y="3786"/>
                </a:lnTo>
                <a:lnTo>
                  <a:pt x="3249" y="3469"/>
                </a:lnTo>
                <a:lnTo>
                  <a:pt x="3420" y="3176"/>
                </a:lnTo>
                <a:lnTo>
                  <a:pt x="3639" y="2883"/>
                </a:lnTo>
                <a:lnTo>
                  <a:pt x="3884" y="2638"/>
                </a:lnTo>
                <a:lnTo>
                  <a:pt x="4128" y="2394"/>
                </a:lnTo>
                <a:lnTo>
                  <a:pt x="4421" y="2199"/>
                </a:lnTo>
                <a:lnTo>
                  <a:pt x="4714" y="2003"/>
                </a:lnTo>
                <a:lnTo>
                  <a:pt x="5032" y="1857"/>
                </a:lnTo>
                <a:lnTo>
                  <a:pt x="5373" y="1735"/>
                </a:lnTo>
                <a:lnTo>
                  <a:pt x="5715" y="1637"/>
                </a:lnTo>
                <a:lnTo>
                  <a:pt x="6082" y="1588"/>
                </a:lnTo>
                <a:lnTo>
                  <a:pt x="6448" y="1564"/>
                </a:lnTo>
                <a:close/>
                <a:moveTo>
                  <a:pt x="6448" y="10991"/>
                </a:moveTo>
                <a:lnTo>
                  <a:pt x="6692" y="11015"/>
                </a:lnTo>
                <a:lnTo>
                  <a:pt x="6937" y="11089"/>
                </a:lnTo>
                <a:lnTo>
                  <a:pt x="7132" y="11211"/>
                </a:lnTo>
                <a:lnTo>
                  <a:pt x="7327" y="11357"/>
                </a:lnTo>
                <a:lnTo>
                  <a:pt x="7474" y="11528"/>
                </a:lnTo>
                <a:lnTo>
                  <a:pt x="7572" y="11748"/>
                </a:lnTo>
                <a:lnTo>
                  <a:pt x="7645" y="11968"/>
                </a:lnTo>
                <a:lnTo>
                  <a:pt x="7669" y="12212"/>
                </a:lnTo>
                <a:lnTo>
                  <a:pt x="7669" y="12383"/>
                </a:lnTo>
                <a:lnTo>
                  <a:pt x="7645" y="12530"/>
                </a:lnTo>
                <a:lnTo>
                  <a:pt x="7596" y="12701"/>
                </a:lnTo>
                <a:lnTo>
                  <a:pt x="7523" y="12823"/>
                </a:lnTo>
                <a:lnTo>
                  <a:pt x="7425" y="12969"/>
                </a:lnTo>
                <a:lnTo>
                  <a:pt x="7327" y="13067"/>
                </a:lnTo>
                <a:lnTo>
                  <a:pt x="7205" y="13189"/>
                </a:lnTo>
                <a:lnTo>
                  <a:pt x="7083" y="13262"/>
                </a:lnTo>
                <a:lnTo>
                  <a:pt x="7230" y="15094"/>
                </a:lnTo>
                <a:lnTo>
                  <a:pt x="5667" y="15094"/>
                </a:lnTo>
                <a:lnTo>
                  <a:pt x="5813" y="13262"/>
                </a:lnTo>
                <a:lnTo>
                  <a:pt x="5691" y="13189"/>
                </a:lnTo>
                <a:lnTo>
                  <a:pt x="5569" y="13067"/>
                </a:lnTo>
                <a:lnTo>
                  <a:pt x="5471" y="12969"/>
                </a:lnTo>
                <a:lnTo>
                  <a:pt x="5373" y="12823"/>
                </a:lnTo>
                <a:lnTo>
                  <a:pt x="5300" y="12701"/>
                </a:lnTo>
                <a:lnTo>
                  <a:pt x="5251" y="12530"/>
                </a:lnTo>
                <a:lnTo>
                  <a:pt x="5227" y="12383"/>
                </a:lnTo>
                <a:lnTo>
                  <a:pt x="5227" y="12212"/>
                </a:lnTo>
                <a:lnTo>
                  <a:pt x="5251" y="11968"/>
                </a:lnTo>
                <a:lnTo>
                  <a:pt x="5325" y="11748"/>
                </a:lnTo>
                <a:lnTo>
                  <a:pt x="5422" y="11528"/>
                </a:lnTo>
                <a:lnTo>
                  <a:pt x="5569" y="11357"/>
                </a:lnTo>
                <a:lnTo>
                  <a:pt x="5764" y="11211"/>
                </a:lnTo>
                <a:lnTo>
                  <a:pt x="5960" y="11089"/>
                </a:lnTo>
                <a:lnTo>
                  <a:pt x="6204" y="11015"/>
                </a:lnTo>
                <a:lnTo>
                  <a:pt x="6448" y="10991"/>
                </a:lnTo>
                <a:close/>
                <a:moveTo>
                  <a:pt x="6448" y="1"/>
                </a:moveTo>
                <a:lnTo>
                  <a:pt x="5911" y="25"/>
                </a:lnTo>
                <a:lnTo>
                  <a:pt x="5398" y="123"/>
                </a:lnTo>
                <a:lnTo>
                  <a:pt x="4909" y="245"/>
                </a:lnTo>
                <a:lnTo>
                  <a:pt x="4421" y="416"/>
                </a:lnTo>
                <a:lnTo>
                  <a:pt x="3981" y="636"/>
                </a:lnTo>
                <a:lnTo>
                  <a:pt x="3542" y="904"/>
                </a:lnTo>
                <a:lnTo>
                  <a:pt x="3151" y="1197"/>
                </a:lnTo>
                <a:lnTo>
                  <a:pt x="2760" y="1539"/>
                </a:lnTo>
                <a:lnTo>
                  <a:pt x="2443" y="1906"/>
                </a:lnTo>
                <a:lnTo>
                  <a:pt x="2125" y="2296"/>
                </a:lnTo>
                <a:lnTo>
                  <a:pt x="1881" y="2736"/>
                </a:lnTo>
                <a:lnTo>
                  <a:pt x="1661" y="3176"/>
                </a:lnTo>
                <a:lnTo>
                  <a:pt x="1466" y="3664"/>
                </a:lnTo>
                <a:lnTo>
                  <a:pt x="1344" y="4153"/>
                </a:lnTo>
                <a:lnTo>
                  <a:pt x="1270" y="4690"/>
                </a:lnTo>
                <a:lnTo>
                  <a:pt x="1246" y="5203"/>
                </a:lnTo>
                <a:lnTo>
                  <a:pt x="1246" y="7547"/>
                </a:lnTo>
                <a:lnTo>
                  <a:pt x="391" y="7547"/>
                </a:lnTo>
                <a:lnTo>
                  <a:pt x="293" y="7572"/>
                </a:lnTo>
                <a:lnTo>
                  <a:pt x="220" y="7621"/>
                </a:lnTo>
                <a:lnTo>
                  <a:pt x="147" y="7669"/>
                </a:lnTo>
                <a:lnTo>
                  <a:pt x="74" y="7743"/>
                </a:lnTo>
                <a:lnTo>
                  <a:pt x="49" y="7840"/>
                </a:lnTo>
                <a:lnTo>
                  <a:pt x="0" y="7914"/>
                </a:lnTo>
                <a:lnTo>
                  <a:pt x="0" y="8036"/>
                </a:lnTo>
                <a:lnTo>
                  <a:pt x="0" y="18074"/>
                </a:lnTo>
                <a:lnTo>
                  <a:pt x="0" y="18171"/>
                </a:lnTo>
                <a:lnTo>
                  <a:pt x="49" y="18269"/>
                </a:lnTo>
                <a:lnTo>
                  <a:pt x="74" y="18342"/>
                </a:lnTo>
                <a:lnTo>
                  <a:pt x="147" y="18416"/>
                </a:lnTo>
                <a:lnTo>
                  <a:pt x="220" y="18464"/>
                </a:lnTo>
                <a:lnTo>
                  <a:pt x="293" y="18513"/>
                </a:lnTo>
                <a:lnTo>
                  <a:pt x="391" y="18538"/>
                </a:lnTo>
                <a:lnTo>
                  <a:pt x="489" y="18562"/>
                </a:lnTo>
                <a:lnTo>
                  <a:pt x="12407" y="18562"/>
                </a:lnTo>
                <a:lnTo>
                  <a:pt x="12505" y="18538"/>
                </a:lnTo>
                <a:lnTo>
                  <a:pt x="12603" y="18513"/>
                </a:lnTo>
                <a:lnTo>
                  <a:pt x="12676" y="18464"/>
                </a:lnTo>
                <a:lnTo>
                  <a:pt x="12749" y="18416"/>
                </a:lnTo>
                <a:lnTo>
                  <a:pt x="12822" y="18342"/>
                </a:lnTo>
                <a:lnTo>
                  <a:pt x="12847" y="18269"/>
                </a:lnTo>
                <a:lnTo>
                  <a:pt x="12896" y="18171"/>
                </a:lnTo>
                <a:lnTo>
                  <a:pt x="12896" y="18074"/>
                </a:lnTo>
                <a:lnTo>
                  <a:pt x="12896" y="8036"/>
                </a:lnTo>
                <a:lnTo>
                  <a:pt x="12896" y="7914"/>
                </a:lnTo>
                <a:lnTo>
                  <a:pt x="12847" y="7840"/>
                </a:lnTo>
                <a:lnTo>
                  <a:pt x="12822" y="7743"/>
                </a:lnTo>
                <a:lnTo>
                  <a:pt x="12749" y="7669"/>
                </a:lnTo>
                <a:lnTo>
                  <a:pt x="12676" y="7621"/>
                </a:lnTo>
                <a:lnTo>
                  <a:pt x="12603" y="7572"/>
                </a:lnTo>
                <a:lnTo>
                  <a:pt x="12505" y="7547"/>
                </a:lnTo>
                <a:lnTo>
                  <a:pt x="11650" y="7547"/>
                </a:lnTo>
                <a:lnTo>
                  <a:pt x="11650" y="5203"/>
                </a:lnTo>
                <a:lnTo>
                  <a:pt x="11626" y="4690"/>
                </a:lnTo>
                <a:lnTo>
                  <a:pt x="11552" y="4153"/>
                </a:lnTo>
                <a:lnTo>
                  <a:pt x="11430" y="3664"/>
                </a:lnTo>
                <a:lnTo>
                  <a:pt x="11235" y="3176"/>
                </a:lnTo>
                <a:lnTo>
                  <a:pt x="11015" y="2736"/>
                </a:lnTo>
                <a:lnTo>
                  <a:pt x="10771" y="2296"/>
                </a:lnTo>
                <a:lnTo>
                  <a:pt x="10453" y="1906"/>
                </a:lnTo>
                <a:lnTo>
                  <a:pt x="10136" y="1539"/>
                </a:lnTo>
                <a:lnTo>
                  <a:pt x="9745" y="1197"/>
                </a:lnTo>
                <a:lnTo>
                  <a:pt x="9354" y="904"/>
                </a:lnTo>
                <a:lnTo>
                  <a:pt x="8939" y="636"/>
                </a:lnTo>
                <a:lnTo>
                  <a:pt x="8475" y="416"/>
                </a:lnTo>
                <a:lnTo>
                  <a:pt x="7987" y="245"/>
                </a:lnTo>
                <a:lnTo>
                  <a:pt x="7498" y="123"/>
                </a:lnTo>
                <a:lnTo>
                  <a:pt x="6985" y="25"/>
                </a:lnTo>
                <a:lnTo>
                  <a:pt x="644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819" name="Google Shape;819;p51"/>
          <p:cNvGrpSpPr/>
          <p:nvPr/>
        </p:nvGrpSpPr>
        <p:grpSpPr>
          <a:xfrm>
            <a:off x="5472049" y="2633187"/>
            <a:ext cx="264427" cy="375719"/>
            <a:chOff x="6701050" y="2978375"/>
            <a:chExt cx="316300" cy="449425"/>
          </a:xfrm>
        </p:grpSpPr>
        <p:sp>
          <p:nvSpPr>
            <p:cNvPr id="820" name="Google Shape;820;p51"/>
            <p:cNvSpPr/>
            <p:nvPr/>
          </p:nvSpPr>
          <p:spPr>
            <a:xfrm>
              <a:off x="6701050" y="2978375"/>
              <a:ext cx="316300" cy="78175"/>
            </a:xfrm>
            <a:custGeom>
              <a:avLst/>
              <a:gdLst/>
              <a:ahLst/>
              <a:cxnLst/>
              <a:rect l="l" t="t" r="r" b="b"/>
              <a:pathLst>
                <a:path w="12652" h="3127" extrusionOk="0">
                  <a:moveTo>
                    <a:pt x="7840" y="782"/>
                  </a:moveTo>
                  <a:lnTo>
                    <a:pt x="7865" y="807"/>
                  </a:lnTo>
                  <a:lnTo>
                    <a:pt x="7889" y="831"/>
                  </a:lnTo>
                  <a:lnTo>
                    <a:pt x="7889" y="880"/>
                  </a:lnTo>
                  <a:lnTo>
                    <a:pt x="7889" y="1417"/>
                  </a:lnTo>
                  <a:lnTo>
                    <a:pt x="4763" y="1417"/>
                  </a:lnTo>
                  <a:lnTo>
                    <a:pt x="4763" y="880"/>
                  </a:lnTo>
                  <a:lnTo>
                    <a:pt x="4763" y="831"/>
                  </a:lnTo>
                  <a:lnTo>
                    <a:pt x="4787" y="807"/>
                  </a:lnTo>
                  <a:lnTo>
                    <a:pt x="4812" y="782"/>
                  </a:lnTo>
                  <a:close/>
                  <a:moveTo>
                    <a:pt x="4861" y="1"/>
                  </a:moveTo>
                  <a:lnTo>
                    <a:pt x="4690" y="25"/>
                  </a:lnTo>
                  <a:lnTo>
                    <a:pt x="4519" y="74"/>
                  </a:lnTo>
                  <a:lnTo>
                    <a:pt x="4372" y="147"/>
                  </a:lnTo>
                  <a:lnTo>
                    <a:pt x="4250" y="269"/>
                  </a:lnTo>
                  <a:lnTo>
                    <a:pt x="4128" y="392"/>
                  </a:lnTo>
                  <a:lnTo>
                    <a:pt x="4055" y="538"/>
                  </a:lnTo>
                  <a:lnTo>
                    <a:pt x="4006" y="709"/>
                  </a:lnTo>
                  <a:lnTo>
                    <a:pt x="3982" y="880"/>
                  </a:lnTo>
                  <a:lnTo>
                    <a:pt x="3982" y="1417"/>
                  </a:lnTo>
                  <a:lnTo>
                    <a:pt x="391" y="1417"/>
                  </a:lnTo>
                  <a:lnTo>
                    <a:pt x="294" y="1466"/>
                  </a:lnTo>
                  <a:lnTo>
                    <a:pt x="220" y="1491"/>
                  </a:lnTo>
                  <a:lnTo>
                    <a:pt x="147" y="1564"/>
                  </a:lnTo>
                  <a:lnTo>
                    <a:pt x="74" y="1637"/>
                  </a:lnTo>
                  <a:lnTo>
                    <a:pt x="49" y="1710"/>
                  </a:lnTo>
                  <a:lnTo>
                    <a:pt x="1" y="1808"/>
                  </a:lnTo>
                  <a:lnTo>
                    <a:pt x="1" y="1906"/>
                  </a:lnTo>
                  <a:lnTo>
                    <a:pt x="1" y="3127"/>
                  </a:lnTo>
                  <a:lnTo>
                    <a:pt x="12652" y="3127"/>
                  </a:lnTo>
                  <a:lnTo>
                    <a:pt x="12652" y="1906"/>
                  </a:lnTo>
                  <a:lnTo>
                    <a:pt x="12652" y="1808"/>
                  </a:lnTo>
                  <a:lnTo>
                    <a:pt x="12603" y="1710"/>
                  </a:lnTo>
                  <a:lnTo>
                    <a:pt x="12578" y="1637"/>
                  </a:lnTo>
                  <a:lnTo>
                    <a:pt x="12505" y="1564"/>
                  </a:lnTo>
                  <a:lnTo>
                    <a:pt x="12432" y="1491"/>
                  </a:lnTo>
                  <a:lnTo>
                    <a:pt x="12359" y="1466"/>
                  </a:lnTo>
                  <a:lnTo>
                    <a:pt x="12261" y="1417"/>
                  </a:lnTo>
                  <a:lnTo>
                    <a:pt x="8671" y="1417"/>
                  </a:lnTo>
                  <a:lnTo>
                    <a:pt x="8671" y="880"/>
                  </a:lnTo>
                  <a:lnTo>
                    <a:pt x="8646" y="709"/>
                  </a:lnTo>
                  <a:lnTo>
                    <a:pt x="8597" y="538"/>
                  </a:lnTo>
                  <a:lnTo>
                    <a:pt x="8524" y="392"/>
                  </a:lnTo>
                  <a:lnTo>
                    <a:pt x="8402" y="269"/>
                  </a:lnTo>
                  <a:lnTo>
                    <a:pt x="8280" y="147"/>
                  </a:lnTo>
                  <a:lnTo>
                    <a:pt x="8133" y="74"/>
                  </a:lnTo>
                  <a:lnTo>
                    <a:pt x="7962" y="25"/>
                  </a:lnTo>
                  <a:lnTo>
                    <a:pt x="779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21" name="Google Shape;821;p51"/>
            <p:cNvSpPr/>
            <p:nvPr/>
          </p:nvSpPr>
          <p:spPr>
            <a:xfrm>
              <a:off x="6713875" y="3068750"/>
              <a:ext cx="290650" cy="359050"/>
            </a:xfrm>
            <a:custGeom>
              <a:avLst/>
              <a:gdLst/>
              <a:ahLst/>
              <a:cxnLst/>
              <a:rect l="l" t="t" r="r" b="b"/>
              <a:pathLst>
                <a:path w="11626" h="14362" extrusionOk="0">
                  <a:moveTo>
                    <a:pt x="2614" y="1686"/>
                  </a:moveTo>
                  <a:lnTo>
                    <a:pt x="2711" y="1710"/>
                  </a:lnTo>
                  <a:lnTo>
                    <a:pt x="2785" y="1759"/>
                  </a:lnTo>
                  <a:lnTo>
                    <a:pt x="2834" y="1857"/>
                  </a:lnTo>
                  <a:lnTo>
                    <a:pt x="2858" y="1930"/>
                  </a:lnTo>
                  <a:lnTo>
                    <a:pt x="2858" y="12432"/>
                  </a:lnTo>
                  <a:lnTo>
                    <a:pt x="2834" y="12529"/>
                  </a:lnTo>
                  <a:lnTo>
                    <a:pt x="2785" y="12603"/>
                  </a:lnTo>
                  <a:lnTo>
                    <a:pt x="2711" y="12652"/>
                  </a:lnTo>
                  <a:lnTo>
                    <a:pt x="2614" y="12676"/>
                  </a:lnTo>
                  <a:lnTo>
                    <a:pt x="2516" y="12652"/>
                  </a:lnTo>
                  <a:lnTo>
                    <a:pt x="2443" y="12603"/>
                  </a:lnTo>
                  <a:lnTo>
                    <a:pt x="2394" y="12529"/>
                  </a:lnTo>
                  <a:lnTo>
                    <a:pt x="2369" y="12432"/>
                  </a:lnTo>
                  <a:lnTo>
                    <a:pt x="2369" y="1930"/>
                  </a:lnTo>
                  <a:lnTo>
                    <a:pt x="2394" y="1857"/>
                  </a:lnTo>
                  <a:lnTo>
                    <a:pt x="2443" y="1759"/>
                  </a:lnTo>
                  <a:lnTo>
                    <a:pt x="2516" y="1710"/>
                  </a:lnTo>
                  <a:lnTo>
                    <a:pt x="2614" y="1686"/>
                  </a:lnTo>
                  <a:close/>
                  <a:moveTo>
                    <a:pt x="5813" y="1686"/>
                  </a:moveTo>
                  <a:lnTo>
                    <a:pt x="5911" y="1710"/>
                  </a:lnTo>
                  <a:lnTo>
                    <a:pt x="5984" y="1759"/>
                  </a:lnTo>
                  <a:lnTo>
                    <a:pt x="6033" y="1857"/>
                  </a:lnTo>
                  <a:lnTo>
                    <a:pt x="6057" y="1930"/>
                  </a:lnTo>
                  <a:lnTo>
                    <a:pt x="6057" y="12432"/>
                  </a:lnTo>
                  <a:lnTo>
                    <a:pt x="6033" y="12529"/>
                  </a:lnTo>
                  <a:lnTo>
                    <a:pt x="5984" y="12603"/>
                  </a:lnTo>
                  <a:lnTo>
                    <a:pt x="5911" y="12652"/>
                  </a:lnTo>
                  <a:lnTo>
                    <a:pt x="5813" y="12676"/>
                  </a:lnTo>
                  <a:lnTo>
                    <a:pt x="5715" y="12652"/>
                  </a:lnTo>
                  <a:lnTo>
                    <a:pt x="5642" y="12603"/>
                  </a:lnTo>
                  <a:lnTo>
                    <a:pt x="5593" y="12529"/>
                  </a:lnTo>
                  <a:lnTo>
                    <a:pt x="5569" y="12432"/>
                  </a:lnTo>
                  <a:lnTo>
                    <a:pt x="5569" y="1930"/>
                  </a:lnTo>
                  <a:lnTo>
                    <a:pt x="5593" y="1857"/>
                  </a:lnTo>
                  <a:lnTo>
                    <a:pt x="5642" y="1759"/>
                  </a:lnTo>
                  <a:lnTo>
                    <a:pt x="5715" y="1710"/>
                  </a:lnTo>
                  <a:lnTo>
                    <a:pt x="5813" y="1686"/>
                  </a:lnTo>
                  <a:close/>
                  <a:moveTo>
                    <a:pt x="9013" y="1686"/>
                  </a:moveTo>
                  <a:lnTo>
                    <a:pt x="9110" y="1710"/>
                  </a:lnTo>
                  <a:lnTo>
                    <a:pt x="9183" y="1759"/>
                  </a:lnTo>
                  <a:lnTo>
                    <a:pt x="9232" y="1857"/>
                  </a:lnTo>
                  <a:lnTo>
                    <a:pt x="9257" y="1930"/>
                  </a:lnTo>
                  <a:lnTo>
                    <a:pt x="9257" y="12432"/>
                  </a:lnTo>
                  <a:lnTo>
                    <a:pt x="9232" y="12529"/>
                  </a:lnTo>
                  <a:lnTo>
                    <a:pt x="9183" y="12603"/>
                  </a:lnTo>
                  <a:lnTo>
                    <a:pt x="9110" y="12652"/>
                  </a:lnTo>
                  <a:lnTo>
                    <a:pt x="9013" y="12676"/>
                  </a:lnTo>
                  <a:lnTo>
                    <a:pt x="8915" y="12652"/>
                  </a:lnTo>
                  <a:lnTo>
                    <a:pt x="8842" y="12603"/>
                  </a:lnTo>
                  <a:lnTo>
                    <a:pt x="8793" y="12529"/>
                  </a:lnTo>
                  <a:lnTo>
                    <a:pt x="8768" y="12432"/>
                  </a:lnTo>
                  <a:lnTo>
                    <a:pt x="8768" y="1930"/>
                  </a:lnTo>
                  <a:lnTo>
                    <a:pt x="8793" y="1857"/>
                  </a:lnTo>
                  <a:lnTo>
                    <a:pt x="8842" y="1759"/>
                  </a:lnTo>
                  <a:lnTo>
                    <a:pt x="8915" y="1710"/>
                  </a:lnTo>
                  <a:lnTo>
                    <a:pt x="9013" y="1686"/>
                  </a:lnTo>
                  <a:close/>
                  <a:moveTo>
                    <a:pt x="0" y="0"/>
                  </a:moveTo>
                  <a:lnTo>
                    <a:pt x="0" y="13873"/>
                  </a:lnTo>
                  <a:lnTo>
                    <a:pt x="0" y="13970"/>
                  </a:lnTo>
                  <a:lnTo>
                    <a:pt x="49" y="14068"/>
                  </a:lnTo>
                  <a:lnTo>
                    <a:pt x="74" y="14141"/>
                  </a:lnTo>
                  <a:lnTo>
                    <a:pt x="147" y="14215"/>
                  </a:lnTo>
                  <a:lnTo>
                    <a:pt x="220" y="14263"/>
                  </a:lnTo>
                  <a:lnTo>
                    <a:pt x="294" y="14312"/>
                  </a:lnTo>
                  <a:lnTo>
                    <a:pt x="391" y="14337"/>
                  </a:lnTo>
                  <a:lnTo>
                    <a:pt x="489" y="14361"/>
                  </a:lnTo>
                  <a:lnTo>
                    <a:pt x="11137" y="14361"/>
                  </a:lnTo>
                  <a:lnTo>
                    <a:pt x="11235" y="14337"/>
                  </a:lnTo>
                  <a:lnTo>
                    <a:pt x="11333" y="14312"/>
                  </a:lnTo>
                  <a:lnTo>
                    <a:pt x="11406" y="14263"/>
                  </a:lnTo>
                  <a:lnTo>
                    <a:pt x="11479" y="14215"/>
                  </a:lnTo>
                  <a:lnTo>
                    <a:pt x="11553" y="14141"/>
                  </a:lnTo>
                  <a:lnTo>
                    <a:pt x="11577" y="14068"/>
                  </a:lnTo>
                  <a:lnTo>
                    <a:pt x="11626" y="13970"/>
                  </a:lnTo>
                  <a:lnTo>
                    <a:pt x="11626" y="13873"/>
                  </a:lnTo>
                  <a:lnTo>
                    <a:pt x="1162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22" name="Google Shape;822;p51"/>
          <p:cNvGrpSpPr/>
          <p:nvPr/>
        </p:nvGrpSpPr>
        <p:grpSpPr>
          <a:xfrm>
            <a:off x="907677" y="3251848"/>
            <a:ext cx="376743" cy="253204"/>
            <a:chOff x="1241275" y="3718400"/>
            <a:chExt cx="450650" cy="302875"/>
          </a:xfrm>
        </p:grpSpPr>
        <p:sp>
          <p:nvSpPr>
            <p:cNvPr id="823" name="Google Shape;823;p51"/>
            <p:cNvSpPr/>
            <p:nvPr/>
          </p:nvSpPr>
          <p:spPr>
            <a:xfrm>
              <a:off x="1241275" y="3718400"/>
              <a:ext cx="450650" cy="302875"/>
            </a:xfrm>
            <a:custGeom>
              <a:avLst/>
              <a:gdLst/>
              <a:ahLst/>
              <a:cxnLst/>
              <a:rect l="l" t="t" r="r" b="b"/>
              <a:pathLst>
                <a:path w="18026" h="12115" extrusionOk="0">
                  <a:moveTo>
                    <a:pt x="17048" y="977"/>
                  </a:moveTo>
                  <a:lnTo>
                    <a:pt x="17048" y="3127"/>
                  </a:lnTo>
                  <a:lnTo>
                    <a:pt x="978" y="3127"/>
                  </a:lnTo>
                  <a:lnTo>
                    <a:pt x="978" y="977"/>
                  </a:lnTo>
                  <a:close/>
                  <a:moveTo>
                    <a:pt x="17048" y="5447"/>
                  </a:moveTo>
                  <a:lnTo>
                    <a:pt x="17048" y="11137"/>
                  </a:lnTo>
                  <a:lnTo>
                    <a:pt x="978" y="11137"/>
                  </a:lnTo>
                  <a:lnTo>
                    <a:pt x="978" y="5447"/>
                  </a:lnTo>
                  <a:close/>
                  <a:moveTo>
                    <a:pt x="978" y="1"/>
                  </a:moveTo>
                  <a:lnTo>
                    <a:pt x="782" y="25"/>
                  </a:lnTo>
                  <a:lnTo>
                    <a:pt x="587" y="74"/>
                  </a:lnTo>
                  <a:lnTo>
                    <a:pt x="416" y="172"/>
                  </a:lnTo>
                  <a:lnTo>
                    <a:pt x="294" y="294"/>
                  </a:lnTo>
                  <a:lnTo>
                    <a:pt x="172" y="440"/>
                  </a:lnTo>
                  <a:lnTo>
                    <a:pt x="74" y="611"/>
                  </a:lnTo>
                  <a:lnTo>
                    <a:pt x="25" y="782"/>
                  </a:lnTo>
                  <a:lnTo>
                    <a:pt x="1" y="977"/>
                  </a:lnTo>
                  <a:lnTo>
                    <a:pt x="1" y="11137"/>
                  </a:lnTo>
                  <a:lnTo>
                    <a:pt x="25" y="11333"/>
                  </a:lnTo>
                  <a:lnTo>
                    <a:pt x="74" y="11504"/>
                  </a:lnTo>
                  <a:lnTo>
                    <a:pt x="172" y="11675"/>
                  </a:lnTo>
                  <a:lnTo>
                    <a:pt x="294" y="11821"/>
                  </a:lnTo>
                  <a:lnTo>
                    <a:pt x="416" y="11943"/>
                  </a:lnTo>
                  <a:lnTo>
                    <a:pt x="587" y="12041"/>
                  </a:lnTo>
                  <a:lnTo>
                    <a:pt x="782" y="12090"/>
                  </a:lnTo>
                  <a:lnTo>
                    <a:pt x="978" y="12114"/>
                  </a:lnTo>
                  <a:lnTo>
                    <a:pt x="17048" y="12114"/>
                  </a:lnTo>
                  <a:lnTo>
                    <a:pt x="17243" y="12090"/>
                  </a:lnTo>
                  <a:lnTo>
                    <a:pt x="17439" y="12041"/>
                  </a:lnTo>
                  <a:lnTo>
                    <a:pt x="17610" y="11943"/>
                  </a:lnTo>
                  <a:lnTo>
                    <a:pt x="17732" y="11821"/>
                  </a:lnTo>
                  <a:lnTo>
                    <a:pt x="17854" y="11675"/>
                  </a:lnTo>
                  <a:lnTo>
                    <a:pt x="17952" y="11504"/>
                  </a:lnTo>
                  <a:lnTo>
                    <a:pt x="18001" y="11333"/>
                  </a:lnTo>
                  <a:lnTo>
                    <a:pt x="18025" y="11137"/>
                  </a:lnTo>
                  <a:lnTo>
                    <a:pt x="18025" y="977"/>
                  </a:lnTo>
                  <a:lnTo>
                    <a:pt x="18001" y="782"/>
                  </a:lnTo>
                  <a:lnTo>
                    <a:pt x="17952" y="611"/>
                  </a:lnTo>
                  <a:lnTo>
                    <a:pt x="17854" y="440"/>
                  </a:lnTo>
                  <a:lnTo>
                    <a:pt x="17732" y="294"/>
                  </a:lnTo>
                  <a:lnTo>
                    <a:pt x="17610" y="172"/>
                  </a:lnTo>
                  <a:lnTo>
                    <a:pt x="17439" y="74"/>
                  </a:lnTo>
                  <a:lnTo>
                    <a:pt x="17243" y="25"/>
                  </a:lnTo>
                  <a:lnTo>
                    <a:pt x="1704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24" name="Google Shape;824;p51"/>
            <p:cNvSpPr/>
            <p:nvPr/>
          </p:nvSpPr>
          <p:spPr>
            <a:xfrm>
              <a:off x="1293175" y="3895475"/>
              <a:ext cx="174050" cy="12225"/>
            </a:xfrm>
            <a:custGeom>
              <a:avLst/>
              <a:gdLst/>
              <a:ahLst/>
              <a:cxnLst/>
              <a:rect l="l" t="t" r="r" b="b"/>
              <a:pathLst>
                <a:path w="6962" h="489" extrusionOk="0">
                  <a:moveTo>
                    <a:pt x="245" y="0"/>
                  </a:moveTo>
                  <a:lnTo>
                    <a:pt x="147" y="25"/>
                  </a:lnTo>
                  <a:lnTo>
                    <a:pt x="74" y="74"/>
                  </a:lnTo>
                  <a:lnTo>
                    <a:pt x="25" y="147"/>
                  </a:lnTo>
                  <a:lnTo>
                    <a:pt x="1" y="244"/>
                  </a:lnTo>
                  <a:lnTo>
                    <a:pt x="25" y="342"/>
                  </a:lnTo>
                  <a:lnTo>
                    <a:pt x="74" y="415"/>
                  </a:lnTo>
                  <a:lnTo>
                    <a:pt x="147" y="464"/>
                  </a:lnTo>
                  <a:lnTo>
                    <a:pt x="245" y="489"/>
                  </a:lnTo>
                  <a:lnTo>
                    <a:pt x="6717" y="489"/>
                  </a:lnTo>
                  <a:lnTo>
                    <a:pt x="6815" y="464"/>
                  </a:lnTo>
                  <a:lnTo>
                    <a:pt x="6888" y="415"/>
                  </a:lnTo>
                  <a:lnTo>
                    <a:pt x="6961" y="342"/>
                  </a:lnTo>
                  <a:lnTo>
                    <a:pt x="6961" y="244"/>
                  </a:lnTo>
                  <a:lnTo>
                    <a:pt x="6961" y="147"/>
                  </a:lnTo>
                  <a:lnTo>
                    <a:pt x="6888" y="74"/>
                  </a:lnTo>
                  <a:lnTo>
                    <a:pt x="6815" y="25"/>
                  </a:lnTo>
                  <a:lnTo>
                    <a:pt x="671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25" name="Google Shape;825;p51"/>
            <p:cNvSpPr/>
            <p:nvPr/>
          </p:nvSpPr>
          <p:spPr>
            <a:xfrm>
              <a:off x="1293175" y="3935775"/>
              <a:ext cx="122750" cy="12225"/>
            </a:xfrm>
            <a:custGeom>
              <a:avLst/>
              <a:gdLst/>
              <a:ahLst/>
              <a:cxnLst/>
              <a:rect l="l" t="t" r="r" b="b"/>
              <a:pathLst>
                <a:path w="4910" h="489" extrusionOk="0">
                  <a:moveTo>
                    <a:pt x="245" y="0"/>
                  </a:moveTo>
                  <a:lnTo>
                    <a:pt x="147" y="25"/>
                  </a:lnTo>
                  <a:lnTo>
                    <a:pt x="74" y="73"/>
                  </a:lnTo>
                  <a:lnTo>
                    <a:pt x="25" y="147"/>
                  </a:lnTo>
                  <a:lnTo>
                    <a:pt x="1" y="244"/>
                  </a:lnTo>
                  <a:lnTo>
                    <a:pt x="25" y="342"/>
                  </a:lnTo>
                  <a:lnTo>
                    <a:pt x="74" y="415"/>
                  </a:lnTo>
                  <a:lnTo>
                    <a:pt x="147" y="464"/>
                  </a:lnTo>
                  <a:lnTo>
                    <a:pt x="245" y="489"/>
                  </a:lnTo>
                  <a:lnTo>
                    <a:pt x="4666" y="489"/>
                  </a:lnTo>
                  <a:lnTo>
                    <a:pt x="4763" y="464"/>
                  </a:lnTo>
                  <a:lnTo>
                    <a:pt x="4837" y="415"/>
                  </a:lnTo>
                  <a:lnTo>
                    <a:pt x="4885" y="342"/>
                  </a:lnTo>
                  <a:lnTo>
                    <a:pt x="4910" y="244"/>
                  </a:lnTo>
                  <a:lnTo>
                    <a:pt x="4885" y="147"/>
                  </a:lnTo>
                  <a:lnTo>
                    <a:pt x="4837" y="73"/>
                  </a:lnTo>
                  <a:lnTo>
                    <a:pt x="4763" y="25"/>
                  </a:lnTo>
                  <a:lnTo>
                    <a:pt x="466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26" name="Google Shape;826;p51"/>
            <p:cNvSpPr/>
            <p:nvPr/>
          </p:nvSpPr>
          <p:spPr>
            <a:xfrm>
              <a:off x="1570375" y="3901575"/>
              <a:ext cx="62300" cy="40325"/>
            </a:xfrm>
            <a:custGeom>
              <a:avLst/>
              <a:gdLst/>
              <a:ahLst/>
              <a:cxnLst/>
              <a:rect l="l" t="t" r="r" b="b"/>
              <a:pathLst>
                <a:path w="2492" h="1613" extrusionOk="0">
                  <a:moveTo>
                    <a:pt x="392" y="0"/>
                  </a:moveTo>
                  <a:lnTo>
                    <a:pt x="294" y="25"/>
                  </a:lnTo>
                  <a:lnTo>
                    <a:pt x="221" y="74"/>
                  </a:lnTo>
                  <a:lnTo>
                    <a:pt x="147" y="147"/>
                  </a:lnTo>
                  <a:lnTo>
                    <a:pt x="99" y="220"/>
                  </a:lnTo>
                  <a:lnTo>
                    <a:pt x="50" y="294"/>
                  </a:lnTo>
                  <a:lnTo>
                    <a:pt x="25" y="391"/>
                  </a:lnTo>
                  <a:lnTo>
                    <a:pt x="1" y="489"/>
                  </a:lnTo>
                  <a:lnTo>
                    <a:pt x="1" y="1124"/>
                  </a:lnTo>
                  <a:lnTo>
                    <a:pt x="25" y="1222"/>
                  </a:lnTo>
                  <a:lnTo>
                    <a:pt x="50" y="1319"/>
                  </a:lnTo>
                  <a:lnTo>
                    <a:pt x="99" y="1393"/>
                  </a:lnTo>
                  <a:lnTo>
                    <a:pt x="147" y="1466"/>
                  </a:lnTo>
                  <a:lnTo>
                    <a:pt x="221" y="1515"/>
                  </a:lnTo>
                  <a:lnTo>
                    <a:pt x="294" y="1564"/>
                  </a:lnTo>
                  <a:lnTo>
                    <a:pt x="392" y="1588"/>
                  </a:lnTo>
                  <a:lnTo>
                    <a:pt x="489" y="1612"/>
                  </a:lnTo>
                  <a:lnTo>
                    <a:pt x="2004" y="1612"/>
                  </a:lnTo>
                  <a:lnTo>
                    <a:pt x="2101" y="1588"/>
                  </a:lnTo>
                  <a:lnTo>
                    <a:pt x="2199" y="1564"/>
                  </a:lnTo>
                  <a:lnTo>
                    <a:pt x="2272" y="1515"/>
                  </a:lnTo>
                  <a:lnTo>
                    <a:pt x="2345" y="1466"/>
                  </a:lnTo>
                  <a:lnTo>
                    <a:pt x="2394" y="1393"/>
                  </a:lnTo>
                  <a:lnTo>
                    <a:pt x="2443" y="1319"/>
                  </a:lnTo>
                  <a:lnTo>
                    <a:pt x="2492" y="1222"/>
                  </a:lnTo>
                  <a:lnTo>
                    <a:pt x="2492" y="1124"/>
                  </a:lnTo>
                  <a:lnTo>
                    <a:pt x="2492" y="489"/>
                  </a:lnTo>
                  <a:lnTo>
                    <a:pt x="2492" y="391"/>
                  </a:lnTo>
                  <a:lnTo>
                    <a:pt x="2443" y="294"/>
                  </a:lnTo>
                  <a:lnTo>
                    <a:pt x="2394" y="220"/>
                  </a:lnTo>
                  <a:lnTo>
                    <a:pt x="2345" y="147"/>
                  </a:lnTo>
                  <a:lnTo>
                    <a:pt x="2272" y="74"/>
                  </a:lnTo>
                  <a:lnTo>
                    <a:pt x="2199" y="25"/>
                  </a:lnTo>
                  <a:lnTo>
                    <a:pt x="210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27" name="Google Shape;827;p51"/>
          <p:cNvGrpSpPr/>
          <p:nvPr/>
        </p:nvGrpSpPr>
        <p:grpSpPr>
          <a:xfrm>
            <a:off x="1476324" y="3232453"/>
            <a:ext cx="366502" cy="292496"/>
            <a:chOff x="1921475" y="3695200"/>
            <a:chExt cx="438400" cy="349875"/>
          </a:xfrm>
        </p:grpSpPr>
        <p:sp>
          <p:nvSpPr>
            <p:cNvPr id="828" name="Google Shape;828;p51"/>
            <p:cNvSpPr/>
            <p:nvPr/>
          </p:nvSpPr>
          <p:spPr>
            <a:xfrm>
              <a:off x="2246900" y="3992550"/>
              <a:ext cx="52525" cy="52525"/>
            </a:xfrm>
            <a:custGeom>
              <a:avLst/>
              <a:gdLst/>
              <a:ahLst/>
              <a:cxnLst/>
              <a:rect l="l" t="t" r="r" b="b"/>
              <a:pathLst>
                <a:path w="2101" h="2101" extrusionOk="0">
                  <a:moveTo>
                    <a:pt x="831" y="1"/>
                  </a:moveTo>
                  <a:lnTo>
                    <a:pt x="636" y="74"/>
                  </a:lnTo>
                  <a:lnTo>
                    <a:pt x="465" y="171"/>
                  </a:lnTo>
                  <a:lnTo>
                    <a:pt x="318" y="294"/>
                  </a:lnTo>
                  <a:lnTo>
                    <a:pt x="172" y="440"/>
                  </a:lnTo>
                  <a:lnTo>
                    <a:pt x="74" y="636"/>
                  </a:lnTo>
                  <a:lnTo>
                    <a:pt x="25" y="831"/>
                  </a:lnTo>
                  <a:lnTo>
                    <a:pt x="1" y="1051"/>
                  </a:lnTo>
                  <a:lnTo>
                    <a:pt x="25" y="1246"/>
                  </a:lnTo>
                  <a:lnTo>
                    <a:pt x="74" y="1441"/>
                  </a:lnTo>
                  <a:lnTo>
                    <a:pt x="172" y="1637"/>
                  </a:lnTo>
                  <a:lnTo>
                    <a:pt x="318" y="1783"/>
                  </a:lnTo>
                  <a:lnTo>
                    <a:pt x="465" y="1906"/>
                  </a:lnTo>
                  <a:lnTo>
                    <a:pt x="636" y="2003"/>
                  </a:lnTo>
                  <a:lnTo>
                    <a:pt x="831" y="2076"/>
                  </a:lnTo>
                  <a:lnTo>
                    <a:pt x="1051" y="2101"/>
                  </a:lnTo>
                  <a:lnTo>
                    <a:pt x="1271" y="2076"/>
                  </a:lnTo>
                  <a:lnTo>
                    <a:pt x="1466" y="2003"/>
                  </a:lnTo>
                  <a:lnTo>
                    <a:pt x="1637" y="1906"/>
                  </a:lnTo>
                  <a:lnTo>
                    <a:pt x="1783" y="1783"/>
                  </a:lnTo>
                  <a:lnTo>
                    <a:pt x="1930" y="1637"/>
                  </a:lnTo>
                  <a:lnTo>
                    <a:pt x="2028" y="1441"/>
                  </a:lnTo>
                  <a:lnTo>
                    <a:pt x="2077" y="1246"/>
                  </a:lnTo>
                  <a:lnTo>
                    <a:pt x="2101" y="1051"/>
                  </a:lnTo>
                  <a:lnTo>
                    <a:pt x="2077" y="831"/>
                  </a:lnTo>
                  <a:lnTo>
                    <a:pt x="2028" y="636"/>
                  </a:lnTo>
                  <a:lnTo>
                    <a:pt x="1930" y="440"/>
                  </a:lnTo>
                  <a:lnTo>
                    <a:pt x="1783" y="294"/>
                  </a:lnTo>
                  <a:lnTo>
                    <a:pt x="1637" y="171"/>
                  </a:lnTo>
                  <a:lnTo>
                    <a:pt x="1466" y="74"/>
                  </a:lnTo>
                  <a:lnTo>
                    <a:pt x="127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29" name="Google Shape;829;p51"/>
            <p:cNvSpPr/>
            <p:nvPr/>
          </p:nvSpPr>
          <p:spPr>
            <a:xfrm>
              <a:off x="2033800" y="3992550"/>
              <a:ext cx="52550" cy="52525"/>
            </a:xfrm>
            <a:custGeom>
              <a:avLst/>
              <a:gdLst/>
              <a:ahLst/>
              <a:cxnLst/>
              <a:rect l="l" t="t" r="r" b="b"/>
              <a:pathLst>
                <a:path w="2102" h="2101" extrusionOk="0">
                  <a:moveTo>
                    <a:pt x="831" y="1"/>
                  </a:moveTo>
                  <a:lnTo>
                    <a:pt x="636" y="74"/>
                  </a:lnTo>
                  <a:lnTo>
                    <a:pt x="465" y="171"/>
                  </a:lnTo>
                  <a:lnTo>
                    <a:pt x="318" y="294"/>
                  </a:lnTo>
                  <a:lnTo>
                    <a:pt x="172" y="440"/>
                  </a:lnTo>
                  <a:lnTo>
                    <a:pt x="74" y="636"/>
                  </a:lnTo>
                  <a:lnTo>
                    <a:pt x="25" y="831"/>
                  </a:lnTo>
                  <a:lnTo>
                    <a:pt x="1" y="1051"/>
                  </a:lnTo>
                  <a:lnTo>
                    <a:pt x="25" y="1246"/>
                  </a:lnTo>
                  <a:lnTo>
                    <a:pt x="74" y="1441"/>
                  </a:lnTo>
                  <a:lnTo>
                    <a:pt x="172" y="1637"/>
                  </a:lnTo>
                  <a:lnTo>
                    <a:pt x="318" y="1783"/>
                  </a:lnTo>
                  <a:lnTo>
                    <a:pt x="465" y="1906"/>
                  </a:lnTo>
                  <a:lnTo>
                    <a:pt x="636" y="2003"/>
                  </a:lnTo>
                  <a:lnTo>
                    <a:pt x="831" y="2076"/>
                  </a:lnTo>
                  <a:lnTo>
                    <a:pt x="1051" y="2101"/>
                  </a:lnTo>
                  <a:lnTo>
                    <a:pt x="1271" y="2076"/>
                  </a:lnTo>
                  <a:lnTo>
                    <a:pt x="1466" y="2003"/>
                  </a:lnTo>
                  <a:lnTo>
                    <a:pt x="1637" y="1906"/>
                  </a:lnTo>
                  <a:lnTo>
                    <a:pt x="1784" y="1783"/>
                  </a:lnTo>
                  <a:lnTo>
                    <a:pt x="1930" y="1637"/>
                  </a:lnTo>
                  <a:lnTo>
                    <a:pt x="2028" y="1441"/>
                  </a:lnTo>
                  <a:lnTo>
                    <a:pt x="2077" y="1246"/>
                  </a:lnTo>
                  <a:lnTo>
                    <a:pt x="2101" y="1051"/>
                  </a:lnTo>
                  <a:lnTo>
                    <a:pt x="2077" y="831"/>
                  </a:lnTo>
                  <a:lnTo>
                    <a:pt x="2028" y="636"/>
                  </a:lnTo>
                  <a:lnTo>
                    <a:pt x="1930" y="440"/>
                  </a:lnTo>
                  <a:lnTo>
                    <a:pt x="1784" y="294"/>
                  </a:lnTo>
                  <a:lnTo>
                    <a:pt x="1637" y="171"/>
                  </a:lnTo>
                  <a:lnTo>
                    <a:pt x="1466" y="74"/>
                  </a:lnTo>
                  <a:lnTo>
                    <a:pt x="127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30" name="Google Shape;830;p51"/>
            <p:cNvSpPr/>
            <p:nvPr/>
          </p:nvSpPr>
          <p:spPr>
            <a:xfrm>
              <a:off x="1921475" y="3695200"/>
              <a:ext cx="438400" cy="297975"/>
            </a:xfrm>
            <a:custGeom>
              <a:avLst/>
              <a:gdLst/>
              <a:ahLst/>
              <a:cxnLst/>
              <a:rect l="l" t="t" r="r" b="b"/>
              <a:pathLst>
                <a:path w="17536" h="11919" extrusionOk="0">
                  <a:moveTo>
                    <a:pt x="15729" y="3371"/>
                  </a:moveTo>
                  <a:lnTo>
                    <a:pt x="15826" y="3395"/>
                  </a:lnTo>
                  <a:lnTo>
                    <a:pt x="15899" y="3444"/>
                  </a:lnTo>
                  <a:lnTo>
                    <a:pt x="15948" y="3517"/>
                  </a:lnTo>
                  <a:lnTo>
                    <a:pt x="15973" y="3615"/>
                  </a:lnTo>
                  <a:lnTo>
                    <a:pt x="15948" y="3713"/>
                  </a:lnTo>
                  <a:lnTo>
                    <a:pt x="13994" y="8060"/>
                  </a:lnTo>
                  <a:lnTo>
                    <a:pt x="13946" y="8133"/>
                  </a:lnTo>
                  <a:lnTo>
                    <a:pt x="13897" y="8158"/>
                  </a:lnTo>
                  <a:lnTo>
                    <a:pt x="13848" y="8207"/>
                  </a:lnTo>
                  <a:lnTo>
                    <a:pt x="13775" y="8207"/>
                  </a:lnTo>
                  <a:lnTo>
                    <a:pt x="13677" y="8182"/>
                  </a:lnTo>
                  <a:lnTo>
                    <a:pt x="13604" y="8133"/>
                  </a:lnTo>
                  <a:lnTo>
                    <a:pt x="13555" y="8036"/>
                  </a:lnTo>
                  <a:lnTo>
                    <a:pt x="13530" y="7962"/>
                  </a:lnTo>
                  <a:lnTo>
                    <a:pt x="13555" y="7865"/>
                  </a:lnTo>
                  <a:lnTo>
                    <a:pt x="15509" y="3517"/>
                  </a:lnTo>
                  <a:lnTo>
                    <a:pt x="15558" y="3420"/>
                  </a:lnTo>
                  <a:lnTo>
                    <a:pt x="15631" y="3371"/>
                  </a:lnTo>
                  <a:close/>
                  <a:moveTo>
                    <a:pt x="13628" y="3273"/>
                  </a:moveTo>
                  <a:lnTo>
                    <a:pt x="13726" y="3298"/>
                  </a:lnTo>
                  <a:lnTo>
                    <a:pt x="13824" y="3322"/>
                  </a:lnTo>
                  <a:lnTo>
                    <a:pt x="13872" y="3395"/>
                  </a:lnTo>
                  <a:lnTo>
                    <a:pt x="13897" y="3493"/>
                  </a:lnTo>
                  <a:lnTo>
                    <a:pt x="13897" y="3591"/>
                  </a:lnTo>
                  <a:lnTo>
                    <a:pt x="12602" y="8158"/>
                  </a:lnTo>
                  <a:lnTo>
                    <a:pt x="12578" y="8231"/>
                  </a:lnTo>
                  <a:lnTo>
                    <a:pt x="12505" y="8304"/>
                  </a:lnTo>
                  <a:lnTo>
                    <a:pt x="12456" y="8329"/>
                  </a:lnTo>
                  <a:lnTo>
                    <a:pt x="12358" y="8353"/>
                  </a:lnTo>
                  <a:lnTo>
                    <a:pt x="12309" y="8329"/>
                  </a:lnTo>
                  <a:lnTo>
                    <a:pt x="12212" y="8304"/>
                  </a:lnTo>
                  <a:lnTo>
                    <a:pt x="12163" y="8231"/>
                  </a:lnTo>
                  <a:lnTo>
                    <a:pt x="12138" y="8133"/>
                  </a:lnTo>
                  <a:lnTo>
                    <a:pt x="12138" y="8036"/>
                  </a:lnTo>
                  <a:lnTo>
                    <a:pt x="13433" y="3469"/>
                  </a:lnTo>
                  <a:lnTo>
                    <a:pt x="13482" y="3371"/>
                  </a:lnTo>
                  <a:lnTo>
                    <a:pt x="13530" y="3298"/>
                  </a:lnTo>
                  <a:lnTo>
                    <a:pt x="13628" y="3273"/>
                  </a:lnTo>
                  <a:close/>
                  <a:moveTo>
                    <a:pt x="11625" y="3200"/>
                  </a:moveTo>
                  <a:lnTo>
                    <a:pt x="11723" y="3224"/>
                  </a:lnTo>
                  <a:lnTo>
                    <a:pt x="11796" y="3298"/>
                  </a:lnTo>
                  <a:lnTo>
                    <a:pt x="11821" y="3371"/>
                  </a:lnTo>
                  <a:lnTo>
                    <a:pt x="11845" y="3469"/>
                  </a:lnTo>
                  <a:lnTo>
                    <a:pt x="11210" y="8280"/>
                  </a:lnTo>
                  <a:lnTo>
                    <a:pt x="11186" y="8353"/>
                  </a:lnTo>
                  <a:lnTo>
                    <a:pt x="11137" y="8426"/>
                  </a:lnTo>
                  <a:lnTo>
                    <a:pt x="11064" y="8475"/>
                  </a:lnTo>
                  <a:lnTo>
                    <a:pt x="10966" y="8500"/>
                  </a:lnTo>
                  <a:lnTo>
                    <a:pt x="10942" y="8500"/>
                  </a:lnTo>
                  <a:lnTo>
                    <a:pt x="10844" y="8451"/>
                  </a:lnTo>
                  <a:lnTo>
                    <a:pt x="10771" y="8402"/>
                  </a:lnTo>
                  <a:lnTo>
                    <a:pt x="10722" y="8304"/>
                  </a:lnTo>
                  <a:lnTo>
                    <a:pt x="10722" y="8207"/>
                  </a:lnTo>
                  <a:lnTo>
                    <a:pt x="11357" y="3420"/>
                  </a:lnTo>
                  <a:lnTo>
                    <a:pt x="11381" y="3322"/>
                  </a:lnTo>
                  <a:lnTo>
                    <a:pt x="11454" y="3249"/>
                  </a:lnTo>
                  <a:lnTo>
                    <a:pt x="11528" y="3200"/>
                  </a:lnTo>
                  <a:close/>
                  <a:moveTo>
                    <a:pt x="9525" y="3102"/>
                  </a:moveTo>
                  <a:lnTo>
                    <a:pt x="9623" y="3127"/>
                  </a:lnTo>
                  <a:lnTo>
                    <a:pt x="9696" y="3175"/>
                  </a:lnTo>
                  <a:lnTo>
                    <a:pt x="9745" y="3249"/>
                  </a:lnTo>
                  <a:lnTo>
                    <a:pt x="9769" y="3346"/>
                  </a:lnTo>
                  <a:lnTo>
                    <a:pt x="9818" y="8378"/>
                  </a:lnTo>
                  <a:lnTo>
                    <a:pt x="9794" y="8475"/>
                  </a:lnTo>
                  <a:lnTo>
                    <a:pt x="9745" y="8573"/>
                  </a:lnTo>
                  <a:lnTo>
                    <a:pt x="9672" y="8622"/>
                  </a:lnTo>
                  <a:lnTo>
                    <a:pt x="9574" y="8646"/>
                  </a:lnTo>
                  <a:lnTo>
                    <a:pt x="9476" y="8622"/>
                  </a:lnTo>
                  <a:lnTo>
                    <a:pt x="9403" y="8573"/>
                  </a:lnTo>
                  <a:lnTo>
                    <a:pt x="9354" y="8475"/>
                  </a:lnTo>
                  <a:lnTo>
                    <a:pt x="9330" y="8402"/>
                  </a:lnTo>
                  <a:lnTo>
                    <a:pt x="9281" y="3346"/>
                  </a:lnTo>
                  <a:lnTo>
                    <a:pt x="9305" y="3273"/>
                  </a:lnTo>
                  <a:lnTo>
                    <a:pt x="9354" y="3175"/>
                  </a:lnTo>
                  <a:lnTo>
                    <a:pt x="9427" y="3127"/>
                  </a:lnTo>
                  <a:lnTo>
                    <a:pt x="9525" y="3102"/>
                  </a:lnTo>
                  <a:close/>
                  <a:moveTo>
                    <a:pt x="7522" y="3029"/>
                  </a:moveTo>
                  <a:lnTo>
                    <a:pt x="7620" y="3078"/>
                  </a:lnTo>
                  <a:lnTo>
                    <a:pt x="7669" y="3151"/>
                  </a:lnTo>
                  <a:lnTo>
                    <a:pt x="7693" y="3249"/>
                  </a:lnTo>
                  <a:lnTo>
                    <a:pt x="8402" y="8500"/>
                  </a:lnTo>
                  <a:lnTo>
                    <a:pt x="8402" y="8597"/>
                  </a:lnTo>
                  <a:lnTo>
                    <a:pt x="8353" y="8671"/>
                  </a:lnTo>
                  <a:lnTo>
                    <a:pt x="8279" y="8744"/>
                  </a:lnTo>
                  <a:lnTo>
                    <a:pt x="8206" y="8768"/>
                  </a:lnTo>
                  <a:lnTo>
                    <a:pt x="8084" y="8768"/>
                  </a:lnTo>
                  <a:lnTo>
                    <a:pt x="8011" y="8720"/>
                  </a:lnTo>
                  <a:lnTo>
                    <a:pt x="7962" y="8646"/>
                  </a:lnTo>
                  <a:lnTo>
                    <a:pt x="7913" y="8573"/>
                  </a:lnTo>
                  <a:lnTo>
                    <a:pt x="7229" y="3298"/>
                  </a:lnTo>
                  <a:lnTo>
                    <a:pt x="7229" y="3200"/>
                  </a:lnTo>
                  <a:lnTo>
                    <a:pt x="7278" y="3127"/>
                  </a:lnTo>
                  <a:lnTo>
                    <a:pt x="7327" y="3053"/>
                  </a:lnTo>
                  <a:lnTo>
                    <a:pt x="7425" y="3029"/>
                  </a:lnTo>
                  <a:close/>
                  <a:moveTo>
                    <a:pt x="5446" y="2956"/>
                  </a:moveTo>
                  <a:lnTo>
                    <a:pt x="5520" y="2980"/>
                  </a:lnTo>
                  <a:lnTo>
                    <a:pt x="5593" y="3053"/>
                  </a:lnTo>
                  <a:lnTo>
                    <a:pt x="5642" y="3127"/>
                  </a:lnTo>
                  <a:lnTo>
                    <a:pt x="7009" y="8622"/>
                  </a:lnTo>
                  <a:lnTo>
                    <a:pt x="7009" y="8720"/>
                  </a:lnTo>
                  <a:lnTo>
                    <a:pt x="6985" y="8793"/>
                  </a:lnTo>
                  <a:lnTo>
                    <a:pt x="6912" y="8866"/>
                  </a:lnTo>
                  <a:lnTo>
                    <a:pt x="6814" y="8915"/>
                  </a:lnTo>
                  <a:lnTo>
                    <a:pt x="6692" y="8915"/>
                  </a:lnTo>
                  <a:lnTo>
                    <a:pt x="6619" y="8866"/>
                  </a:lnTo>
                  <a:lnTo>
                    <a:pt x="6570" y="8817"/>
                  </a:lnTo>
                  <a:lnTo>
                    <a:pt x="6521" y="8744"/>
                  </a:lnTo>
                  <a:lnTo>
                    <a:pt x="5153" y="3249"/>
                  </a:lnTo>
                  <a:lnTo>
                    <a:pt x="5153" y="3151"/>
                  </a:lnTo>
                  <a:lnTo>
                    <a:pt x="5178" y="3053"/>
                  </a:lnTo>
                  <a:lnTo>
                    <a:pt x="5251" y="3005"/>
                  </a:lnTo>
                  <a:lnTo>
                    <a:pt x="5349" y="2956"/>
                  </a:lnTo>
                  <a:close/>
                  <a:moveTo>
                    <a:pt x="391" y="0"/>
                  </a:moveTo>
                  <a:lnTo>
                    <a:pt x="293" y="25"/>
                  </a:lnTo>
                  <a:lnTo>
                    <a:pt x="220" y="74"/>
                  </a:lnTo>
                  <a:lnTo>
                    <a:pt x="147" y="123"/>
                  </a:lnTo>
                  <a:lnTo>
                    <a:pt x="73" y="196"/>
                  </a:lnTo>
                  <a:lnTo>
                    <a:pt x="25" y="294"/>
                  </a:lnTo>
                  <a:lnTo>
                    <a:pt x="0" y="367"/>
                  </a:lnTo>
                  <a:lnTo>
                    <a:pt x="0" y="489"/>
                  </a:lnTo>
                  <a:lnTo>
                    <a:pt x="0" y="587"/>
                  </a:lnTo>
                  <a:lnTo>
                    <a:pt x="25" y="660"/>
                  </a:lnTo>
                  <a:lnTo>
                    <a:pt x="73" y="758"/>
                  </a:lnTo>
                  <a:lnTo>
                    <a:pt x="147" y="831"/>
                  </a:lnTo>
                  <a:lnTo>
                    <a:pt x="220" y="880"/>
                  </a:lnTo>
                  <a:lnTo>
                    <a:pt x="293" y="929"/>
                  </a:lnTo>
                  <a:lnTo>
                    <a:pt x="391" y="953"/>
                  </a:lnTo>
                  <a:lnTo>
                    <a:pt x="489" y="977"/>
                  </a:lnTo>
                  <a:lnTo>
                    <a:pt x="3346" y="977"/>
                  </a:lnTo>
                  <a:lnTo>
                    <a:pt x="5300" y="9281"/>
                  </a:lnTo>
                  <a:lnTo>
                    <a:pt x="4518" y="11235"/>
                  </a:lnTo>
                  <a:lnTo>
                    <a:pt x="4494" y="11357"/>
                  </a:lnTo>
                  <a:lnTo>
                    <a:pt x="4494" y="11479"/>
                  </a:lnTo>
                  <a:lnTo>
                    <a:pt x="4518" y="11577"/>
                  </a:lnTo>
                  <a:lnTo>
                    <a:pt x="4567" y="11699"/>
                  </a:lnTo>
                  <a:lnTo>
                    <a:pt x="4592" y="11724"/>
                  </a:lnTo>
                  <a:lnTo>
                    <a:pt x="4811" y="11577"/>
                  </a:lnTo>
                  <a:lnTo>
                    <a:pt x="5031" y="11479"/>
                  </a:lnTo>
                  <a:lnTo>
                    <a:pt x="5275" y="11406"/>
                  </a:lnTo>
                  <a:lnTo>
                    <a:pt x="5715" y="11406"/>
                  </a:lnTo>
                  <a:lnTo>
                    <a:pt x="5886" y="11430"/>
                  </a:lnTo>
                  <a:lnTo>
                    <a:pt x="6033" y="11479"/>
                  </a:lnTo>
                  <a:lnTo>
                    <a:pt x="6179" y="11528"/>
                  </a:lnTo>
                  <a:lnTo>
                    <a:pt x="6326" y="11601"/>
                  </a:lnTo>
                  <a:lnTo>
                    <a:pt x="6448" y="11699"/>
                  </a:lnTo>
                  <a:lnTo>
                    <a:pt x="6570" y="11797"/>
                  </a:lnTo>
                  <a:lnTo>
                    <a:pt x="6692" y="11919"/>
                  </a:lnTo>
                  <a:lnTo>
                    <a:pt x="12920" y="11919"/>
                  </a:lnTo>
                  <a:lnTo>
                    <a:pt x="13042" y="11797"/>
                  </a:lnTo>
                  <a:lnTo>
                    <a:pt x="13164" y="11699"/>
                  </a:lnTo>
                  <a:lnTo>
                    <a:pt x="13286" y="11601"/>
                  </a:lnTo>
                  <a:lnTo>
                    <a:pt x="13433" y="11528"/>
                  </a:lnTo>
                  <a:lnTo>
                    <a:pt x="13579" y="11479"/>
                  </a:lnTo>
                  <a:lnTo>
                    <a:pt x="13726" y="11430"/>
                  </a:lnTo>
                  <a:lnTo>
                    <a:pt x="13897" y="11406"/>
                  </a:lnTo>
                  <a:lnTo>
                    <a:pt x="14312" y="11406"/>
                  </a:lnTo>
                  <a:lnTo>
                    <a:pt x="14556" y="11479"/>
                  </a:lnTo>
                  <a:lnTo>
                    <a:pt x="14776" y="11553"/>
                  </a:lnTo>
                  <a:lnTo>
                    <a:pt x="14971" y="11699"/>
                  </a:lnTo>
                  <a:lnTo>
                    <a:pt x="15020" y="11553"/>
                  </a:lnTo>
                  <a:lnTo>
                    <a:pt x="15045" y="11430"/>
                  </a:lnTo>
                  <a:lnTo>
                    <a:pt x="15045" y="11308"/>
                  </a:lnTo>
                  <a:lnTo>
                    <a:pt x="15020" y="11235"/>
                  </a:lnTo>
                  <a:lnTo>
                    <a:pt x="14971" y="11137"/>
                  </a:lnTo>
                  <a:lnTo>
                    <a:pt x="14898" y="11064"/>
                  </a:lnTo>
                  <a:lnTo>
                    <a:pt x="14825" y="11015"/>
                  </a:lnTo>
                  <a:lnTo>
                    <a:pt x="14752" y="10966"/>
                  </a:lnTo>
                  <a:lnTo>
                    <a:pt x="14654" y="10942"/>
                  </a:lnTo>
                  <a:lnTo>
                    <a:pt x="5691" y="10942"/>
                  </a:lnTo>
                  <a:lnTo>
                    <a:pt x="6106" y="9916"/>
                  </a:lnTo>
                  <a:lnTo>
                    <a:pt x="6252" y="9941"/>
                  </a:lnTo>
                  <a:lnTo>
                    <a:pt x="6423" y="9941"/>
                  </a:lnTo>
                  <a:lnTo>
                    <a:pt x="13848" y="9257"/>
                  </a:lnTo>
                  <a:lnTo>
                    <a:pt x="14019" y="9232"/>
                  </a:lnTo>
                  <a:lnTo>
                    <a:pt x="14190" y="9159"/>
                  </a:lnTo>
                  <a:lnTo>
                    <a:pt x="14336" y="9086"/>
                  </a:lnTo>
                  <a:lnTo>
                    <a:pt x="14507" y="8988"/>
                  </a:lnTo>
                  <a:lnTo>
                    <a:pt x="14654" y="8890"/>
                  </a:lnTo>
                  <a:lnTo>
                    <a:pt x="14776" y="8768"/>
                  </a:lnTo>
                  <a:lnTo>
                    <a:pt x="14874" y="8622"/>
                  </a:lnTo>
                  <a:lnTo>
                    <a:pt x="14971" y="8475"/>
                  </a:lnTo>
                  <a:lnTo>
                    <a:pt x="17463" y="3151"/>
                  </a:lnTo>
                  <a:lnTo>
                    <a:pt x="17511" y="3005"/>
                  </a:lnTo>
                  <a:lnTo>
                    <a:pt x="17536" y="2882"/>
                  </a:lnTo>
                  <a:lnTo>
                    <a:pt x="17511" y="2760"/>
                  </a:lnTo>
                  <a:lnTo>
                    <a:pt x="17487" y="2638"/>
                  </a:lnTo>
                  <a:lnTo>
                    <a:pt x="17414" y="2565"/>
                  </a:lnTo>
                  <a:lnTo>
                    <a:pt x="17292" y="2492"/>
                  </a:lnTo>
                  <a:lnTo>
                    <a:pt x="17169" y="2443"/>
                  </a:lnTo>
                  <a:lnTo>
                    <a:pt x="17023" y="2418"/>
                  </a:lnTo>
                  <a:lnTo>
                    <a:pt x="4592" y="2003"/>
                  </a:lnTo>
                  <a:lnTo>
                    <a:pt x="4225" y="367"/>
                  </a:lnTo>
                  <a:lnTo>
                    <a:pt x="4152" y="220"/>
                  </a:lnTo>
                  <a:lnTo>
                    <a:pt x="4054" y="98"/>
                  </a:lnTo>
                  <a:lnTo>
                    <a:pt x="3908" y="25"/>
                  </a:lnTo>
                  <a:lnTo>
                    <a:pt x="373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31" name="Google Shape;831;p51"/>
          <p:cNvGrpSpPr/>
          <p:nvPr/>
        </p:nvGrpSpPr>
        <p:grpSpPr>
          <a:xfrm>
            <a:off x="2043425" y="3227855"/>
            <a:ext cx="359355" cy="301190"/>
            <a:chOff x="2599825" y="3689700"/>
            <a:chExt cx="429850" cy="360275"/>
          </a:xfrm>
        </p:grpSpPr>
        <p:sp>
          <p:nvSpPr>
            <p:cNvPr id="832" name="Google Shape;832;p51"/>
            <p:cNvSpPr/>
            <p:nvPr/>
          </p:nvSpPr>
          <p:spPr>
            <a:xfrm>
              <a:off x="2599825" y="3689700"/>
              <a:ext cx="429850" cy="169150"/>
            </a:xfrm>
            <a:custGeom>
              <a:avLst/>
              <a:gdLst/>
              <a:ahLst/>
              <a:cxnLst/>
              <a:rect l="l" t="t" r="r" b="b"/>
              <a:pathLst>
                <a:path w="17194" h="6766" extrusionOk="0">
                  <a:moveTo>
                    <a:pt x="10160" y="978"/>
                  </a:moveTo>
                  <a:lnTo>
                    <a:pt x="10258" y="1002"/>
                  </a:lnTo>
                  <a:lnTo>
                    <a:pt x="10355" y="1026"/>
                  </a:lnTo>
                  <a:lnTo>
                    <a:pt x="10429" y="1075"/>
                  </a:lnTo>
                  <a:lnTo>
                    <a:pt x="10502" y="1124"/>
                  </a:lnTo>
                  <a:lnTo>
                    <a:pt x="10575" y="1197"/>
                  </a:lnTo>
                  <a:lnTo>
                    <a:pt x="10600" y="1295"/>
                  </a:lnTo>
                  <a:lnTo>
                    <a:pt x="10649" y="1368"/>
                  </a:lnTo>
                  <a:lnTo>
                    <a:pt x="10649" y="1466"/>
                  </a:lnTo>
                  <a:lnTo>
                    <a:pt x="10649" y="1881"/>
                  </a:lnTo>
                  <a:lnTo>
                    <a:pt x="6545" y="1881"/>
                  </a:lnTo>
                  <a:lnTo>
                    <a:pt x="6545" y="1466"/>
                  </a:lnTo>
                  <a:lnTo>
                    <a:pt x="6545" y="1368"/>
                  </a:lnTo>
                  <a:lnTo>
                    <a:pt x="6594" y="1295"/>
                  </a:lnTo>
                  <a:lnTo>
                    <a:pt x="6619" y="1197"/>
                  </a:lnTo>
                  <a:lnTo>
                    <a:pt x="6692" y="1124"/>
                  </a:lnTo>
                  <a:lnTo>
                    <a:pt x="6765" y="1075"/>
                  </a:lnTo>
                  <a:lnTo>
                    <a:pt x="6839" y="1026"/>
                  </a:lnTo>
                  <a:lnTo>
                    <a:pt x="6936" y="1002"/>
                  </a:lnTo>
                  <a:lnTo>
                    <a:pt x="7034" y="978"/>
                  </a:lnTo>
                  <a:close/>
                  <a:moveTo>
                    <a:pt x="7034" y="1"/>
                  </a:moveTo>
                  <a:lnTo>
                    <a:pt x="6887" y="25"/>
                  </a:lnTo>
                  <a:lnTo>
                    <a:pt x="6741" y="50"/>
                  </a:lnTo>
                  <a:lnTo>
                    <a:pt x="6472" y="123"/>
                  </a:lnTo>
                  <a:lnTo>
                    <a:pt x="6204" y="269"/>
                  </a:lnTo>
                  <a:lnTo>
                    <a:pt x="6008" y="440"/>
                  </a:lnTo>
                  <a:lnTo>
                    <a:pt x="5813" y="660"/>
                  </a:lnTo>
                  <a:lnTo>
                    <a:pt x="5691" y="904"/>
                  </a:lnTo>
                  <a:lnTo>
                    <a:pt x="5593" y="1173"/>
                  </a:lnTo>
                  <a:lnTo>
                    <a:pt x="5569" y="1320"/>
                  </a:lnTo>
                  <a:lnTo>
                    <a:pt x="5569" y="1466"/>
                  </a:lnTo>
                  <a:lnTo>
                    <a:pt x="5569" y="1881"/>
                  </a:lnTo>
                  <a:lnTo>
                    <a:pt x="391" y="1881"/>
                  </a:lnTo>
                  <a:lnTo>
                    <a:pt x="293" y="1906"/>
                  </a:lnTo>
                  <a:lnTo>
                    <a:pt x="220" y="1955"/>
                  </a:lnTo>
                  <a:lnTo>
                    <a:pt x="147" y="2028"/>
                  </a:lnTo>
                  <a:lnTo>
                    <a:pt x="73" y="2077"/>
                  </a:lnTo>
                  <a:lnTo>
                    <a:pt x="49" y="2174"/>
                  </a:lnTo>
                  <a:lnTo>
                    <a:pt x="0" y="2272"/>
                  </a:lnTo>
                  <a:lnTo>
                    <a:pt x="0" y="2370"/>
                  </a:lnTo>
                  <a:lnTo>
                    <a:pt x="0" y="5789"/>
                  </a:lnTo>
                  <a:lnTo>
                    <a:pt x="24" y="5984"/>
                  </a:lnTo>
                  <a:lnTo>
                    <a:pt x="73" y="6155"/>
                  </a:lnTo>
                  <a:lnTo>
                    <a:pt x="171" y="6326"/>
                  </a:lnTo>
                  <a:lnTo>
                    <a:pt x="293" y="6473"/>
                  </a:lnTo>
                  <a:lnTo>
                    <a:pt x="440" y="6595"/>
                  </a:lnTo>
                  <a:lnTo>
                    <a:pt x="586" y="6693"/>
                  </a:lnTo>
                  <a:lnTo>
                    <a:pt x="782" y="6741"/>
                  </a:lnTo>
                  <a:lnTo>
                    <a:pt x="977" y="6766"/>
                  </a:lnTo>
                  <a:lnTo>
                    <a:pt x="7742" y="6766"/>
                  </a:lnTo>
                  <a:lnTo>
                    <a:pt x="7742" y="6155"/>
                  </a:lnTo>
                  <a:lnTo>
                    <a:pt x="7767" y="6058"/>
                  </a:lnTo>
                  <a:lnTo>
                    <a:pt x="7791" y="5984"/>
                  </a:lnTo>
                  <a:lnTo>
                    <a:pt x="7840" y="5887"/>
                  </a:lnTo>
                  <a:lnTo>
                    <a:pt x="7889" y="5813"/>
                  </a:lnTo>
                  <a:lnTo>
                    <a:pt x="7962" y="5765"/>
                  </a:lnTo>
                  <a:lnTo>
                    <a:pt x="8060" y="5716"/>
                  </a:lnTo>
                  <a:lnTo>
                    <a:pt x="8133" y="5691"/>
                  </a:lnTo>
                  <a:lnTo>
                    <a:pt x="8231" y="5667"/>
                  </a:lnTo>
                  <a:lnTo>
                    <a:pt x="8963" y="5667"/>
                  </a:lnTo>
                  <a:lnTo>
                    <a:pt x="9061" y="5691"/>
                  </a:lnTo>
                  <a:lnTo>
                    <a:pt x="9134" y="5716"/>
                  </a:lnTo>
                  <a:lnTo>
                    <a:pt x="9232" y="5765"/>
                  </a:lnTo>
                  <a:lnTo>
                    <a:pt x="9305" y="5813"/>
                  </a:lnTo>
                  <a:lnTo>
                    <a:pt x="9354" y="5887"/>
                  </a:lnTo>
                  <a:lnTo>
                    <a:pt x="9403" y="5984"/>
                  </a:lnTo>
                  <a:lnTo>
                    <a:pt x="9427" y="6058"/>
                  </a:lnTo>
                  <a:lnTo>
                    <a:pt x="9452" y="6155"/>
                  </a:lnTo>
                  <a:lnTo>
                    <a:pt x="9452" y="6766"/>
                  </a:lnTo>
                  <a:lnTo>
                    <a:pt x="16217" y="6766"/>
                  </a:lnTo>
                  <a:lnTo>
                    <a:pt x="16412" y="6741"/>
                  </a:lnTo>
                  <a:lnTo>
                    <a:pt x="16608" y="6693"/>
                  </a:lnTo>
                  <a:lnTo>
                    <a:pt x="16754" y="6595"/>
                  </a:lnTo>
                  <a:lnTo>
                    <a:pt x="16901" y="6473"/>
                  </a:lnTo>
                  <a:lnTo>
                    <a:pt x="17023" y="6326"/>
                  </a:lnTo>
                  <a:lnTo>
                    <a:pt x="17121" y="6155"/>
                  </a:lnTo>
                  <a:lnTo>
                    <a:pt x="17169" y="5984"/>
                  </a:lnTo>
                  <a:lnTo>
                    <a:pt x="17194" y="5789"/>
                  </a:lnTo>
                  <a:lnTo>
                    <a:pt x="17194" y="2370"/>
                  </a:lnTo>
                  <a:lnTo>
                    <a:pt x="17194" y="2272"/>
                  </a:lnTo>
                  <a:lnTo>
                    <a:pt x="17145" y="2174"/>
                  </a:lnTo>
                  <a:lnTo>
                    <a:pt x="17121" y="2077"/>
                  </a:lnTo>
                  <a:lnTo>
                    <a:pt x="17047" y="2028"/>
                  </a:lnTo>
                  <a:lnTo>
                    <a:pt x="16974" y="1955"/>
                  </a:lnTo>
                  <a:lnTo>
                    <a:pt x="16901" y="1906"/>
                  </a:lnTo>
                  <a:lnTo>
                    <a:pt x="16803" y="1881"/>
                  </a:lnTo>
                  <a:lnTo>
                    <a:pt x="11625" y="1881"/>
                  </a:lnTo>
                  <a:lnTo>
                    <a:pt x="11625" y="1466"/>
                  </a:lnTo>
                  <a:lnTo>
                    <a:pt x="11625" y="1320"/>
                  </a:lnTo>
                  <a:lnTo>
                    <a:pt x="11601" y="1173"/>
                  </a:lnTo>
                  <a:lnTo>
                    <a:pt x="11503" y="904"/>
                  </a:lnTo>
                  <a:lnTo>
                    <a:pt x="11381" y="660"/>
                  </a:lnTo>
                  <a:lnTo>
                    <a:pt x="11186" y="440"/>
                  </a:lnTo>
                  <a:lnTo>
                    <a:pt x="10990" y="269"/>
                  </a:lnTo>
                  <a:lnTo>
                    <a:pt x="10722" y="123"/>
                  </a:lnTo>
                  <a:lnTo>
                    <a:pt x="10453" y="50"/>
                  </a:lnTo>
                  <a:lnTo>
                    <a:pt x="10307" y="25"/>
                  </a:lnTo>
                  <a:lnTo>
                    <a:pt x="1016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33" name="Google Shape;833;p51"/>
            <p:cNvSpPr/>
            <p:nvPr/>
          </p:nvSpPr>
          <p:spPr>
            <a:xfrm>
              <a:off x="2599825" y="3861275"/>
              <a:ext cx="429850" cy="188700"/>
            </a:xfrm>
            <a:custGeom>
              <a:avLst/>
              <a:gdLst/>
              <a:ahLst/>
              <a:cxnLst/>
              <a:rect l="l" t="t" r="r" b="b"/>
              <a:pathLst>
                <a:path w="17194" h="7548" extrusionOk="0">
                  <a:moveTo>
                    <a:pt x="0" y="1"/>
                  </a:moveTo>
                  <a:lnTo>
                    <a:pt x="0" y="7059"/>
                  </a:lnTo>
                  <a:lnTo>
                    <a:pt x="0" y="7157"/>
                  </a:lnTo>
                  <a:lnTo>
                    <a:pt x="49" y="7230"/>
                  </a:lnTo>
                  <a:lnTo>
                    <a:pt x="73" y="7327"/>
                  </a:lnTo>
                  <a:lnTo>
                    <a:pt x="147" y="7401"/>
                  </a:lnTo>
                  <a:lnTo>
                    <a:pt x="220" y="7450"/>
                  </a:lnTo>
                  <a:lnTo>
                    <a:pt x="293" y="7498"/>
                  </a:lnTo>
                  <a:lnTo>
                    <a:pt x="391" y="7523"/>
                  </a:lnTo>
                  <a:lnTo>
                    <a:pt x="489" y="7547"/>
                  </a:lnTo>
                  <a:lnTo>
                    <a:pt x="16705" y="7547"/>
                  </a:lnTo>
                  <a:lnTo>
                    <a:pt x="16803" y="7523"/>
                  </a:lnTo>
                  <a:lnTo>
                    <a:pt x="16901" y="7498"/>
                  </a:lnTo>
                  <a:lnTo>
                    <a:pt x="16974" y="7450"/>
                  </a:lnTo>
                  <a:lnTo>
                    <a:pt x="17047" y="7401"/>
                  </a:lnTo>
                  <a:lnTo>
                    <a:pt x="17121" y="7327"/>
                  </a:lnTo>
                  <a:lnTo>
                    <a:pt x="17145" y="7230"/>
                  </a:lnTo>
                  <a:lnTo>
                    <a:pt x="17194" y="7157"/>
                  </a:lnTo>
                  <a:lnTo>
                    <a:pt x="17194" y="7059"/>
                  </a:lnTo>
                  <a:lnTo>
                    <a:pt x="17194" y="1"/>
                  </a:lnTo>
                  <a:lnTo>
                    <a:pt x="16974" y="172"/>
                  </a:lnTo>
                  <a:lnTo>
                    <a:pt x="16754" y="294"/>
                  </a:lnTo>
                  <a:lnTo>
                    <a:pt x="16486" y="367"/>
                  </a:lnTo>
                  <a:lnTo>
                    <a:pt x="16217" y="391"/>
                  </a:lnTo>
                  <a:lnTo>
                    <a:pt x="9452" y="391"/>
                  </a:lnTo>
                  <a:lnTo>
                    <a:pt x="9452" y="855"/>
                  </a:lnTo>
                  <a:lnTo>
                    <a:pt x="9427" y="953"/>
                  </a:lnTo>
                  <a:lnTo>
                    <a:pt x="9403" y="1051"/>
                  </a:lnTo>
                  <a:lnTo>
                    <a:pt x="9354" y="1148"/>
                  </a:lnTo>
                  <a:lnTo>
                    <a:pt x="9305" y="1197"/>
                  </a:lnTo>
                  <a:lnTo>
                    <a:pt x="9232" y="1271"/>
                  </a:lnTo>
                  <a:lnTo>
                    <a:pt x="9134" y="1319"/>
                  </a:lnTo>
                  <a:lnTo>
                    <a:pt x="9061" y="1344"/>
                  </a:lnTo>
                  <a:lnTo>
                    <a:pt x="8133" y="1344"/>
                  </a:lnTo>
                  <a:lnTo>
                    <a:pt x="8060" y="1319"/>
                  </a:lnTo>
                  <a:lnTo>
                    <a:pt x="7962" y="1271"/>
                  </a:lnTo>
                  <a:lnTo>
                    <a:pt x="7889" y="1197"/>
                  </a:lnTo>
                  <a:lnTo>
                    <a:pt x="7840" y="1148"/>
                  </a:lnTo>
                  <a:lnTo>
                    <a:pt x="7791" y="1051"/>
                  </a:lnTo>
                  <a:lnTo>
                    <a:pt x="7767" y="953"/>
                  </a:lnTo>
                  <a:lnTo>
                    <a:pt x="7742" y="855"/>
                  </a:lnTo>
                  <a:lnTo>
                    <a:pt x="7742" y="391"/>
                  </a:lnTo>
                  <a:lnTo>
                    <a:pt x="977" y="391"/>
                  </a:lnTo>
                  <a:lnTo>
                    <a:pt x="708" y="367"/>
                  </a:lnTo>
                  <a:lnTo>
                    <a:pt x="440" y="294"/>
                  </a:lnTo>
                  <a:lnTo>
                    <a:pt x="220" y="17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34" name="Google Shape;834;p51"/>
          <p:cNvGrpSpPr/>
          <p:nvPr/>
        </p:nvGrpSpPr>
        <p:grpSpPr>
          <a:xfrm>
            <a:off x="2624299" y="3196714"/>
            <a:ext cx="324661" cy="338956"/>
            <a:chOff x="3294650" y="3652450"/>
            <a:chExt cx="388350" cy="405450"/>
          </a:xfrm>
        </p:grpSpPr>
        <p:sp>
          <p:nvSpPr>
            <p:cNvPr id="835" name="Google Shape;835;p51"/>
            <p:cNvSpPr/>
            <p:nvPr/>
          </p:nvSpPr>
          <p:spPr>
            <a:xfrm>
              <a:off x="3294650" y="3681775"/>
              <a:ext cx="376150" cy="376125"/>
            </a:xfrm>
            <a:custGeom>
              <a:avLst/>
              <a:gdLst/>
              <a:ahLst/>
              <a:cxnLst/>
              <a:rect l="l" t="t" r="r" b="b"/>
              <a:pathLst>
                <a:path w="15046" h="15045" extrusionOk="0">
                  <a:moveTo>
                    <a:pt x="7132" y="0"/>
                  </a:moveTo>
                  <a:lnTo>
                    <a:pt x="6766" y="49"/>
                  </a:lnTo>
                  <a:lnTo>
                    <a:pt x="6375" y="98"/>
                  </a:lnTo>
                  <a:lnTo>
                    <a:pt x="6009" y="147"/>
                  </a:lnTo>
                  <a:lnTo>
                    <a:pt x="5642" y="244"/>
                  </a:lnTo>
                  <a:lnTo>
                    <a:pt x="5276" y="342"/>
                  </a:lnTo>
                  <a:lnTo>
                    <a:pt x="4934" y="464"/>
                  </a:lnTo>
                  <a:lnTo>
                    <a:pt x="4592" y="586"/>
                  </a:lnTo>
                  <a:lnTo>
                    <a:pt x="4250" y="733"/>
                  </a:lnTo>
                  <a:lnTo>
                    <a:pt x="3933" y="904"/>
                  </a:lnTo>
                  <a:lnTo>
                    <a:pt x="3615" y="1099"/>
                  </a:lnTo>
                  <a:lnTo>
                    <a:pt x="3322" y="1295"/>
                  </a:lnTo>
                  <a:lnTo>
                    <a:pt x="3029" y="1490"/>
                  </a:lnTo>
                  <a:lnTo>
                    <a:pt x="2736" y="1710"/>
                  </a:lnTo>
                  <a:lnTo>
                    <a:pt x="2467" y="1954"/>
                  </a:lnTo>
                  <a:lnTo>
                    <a:pt x="2199" y="2198"/>
                  </a:lnTo>
                  <a:lnTo>
                    <a:pt x="1954" y="2467"/>
                  </a:lnTo>
                  <a:lnTo>
                    <a:pt x="1710" y="2736"/>
                  </a:lnTo>
                  <a:lnTo>
                    <a:pt x="1490" y="3029"/>
                  </a:lnTo>
                  <a:lnTo>
                    <a:pt x="1295" y="3322"/>
                  </a:lnTo>
                  <a:lnTo>
                    <a:pt x="1100" y="3615"/>
                  </a:lnTo>
                  <a:lnTo>
                    <a:pt x="904" y="3932"/>
                  </a:lnTo>
                  <a:lnTo>
                    <a:pt x="733" y="4250"/>
                  </a:lnTo>
                  <a:lnTo>
                    <a:pt x="587" y="4592"/>
                  </a:lnTo>
                  <a:lnTo>
                    <a:pt x="465" y="4934"/>
                  </a:lnTo>
                  <a:lnTo>
                    <a:pt x="342" y="5276"/>
                  </a:lnTo>
                  <a:lnTo>
                    <a:pt x="245" y="5642"/>
                  </a:lnTo>
                  <a:lnTo>
                    <a:pt x="147" y="6008"/>
                  </a:lnTo>
                  <a:lnTo>
                    <a:pt x="98" y="6375"/>
                  </a:lnTo>
                  <a:lnTo>
                    <a:pt x="49" y="6765"/>
                  </a:lnTo>
                  <a:lnTo>
                    <a:pt x="0" y="7132"/>
                  </a:lnTo>
                  <a:lnTo>
                    <a:pt x="0" y="7522"/>
                  </a:lnTo>
                  <a:lnTo>
                    <a:pt x="0" y="7913"/>
                  </a:lnTo>
                  <a:lnTo>
                    <a:pt x="49" y="8280"/>
                  </a:lnTo>
                  <a:lnTo>
                    <a:pt x="98" y="8670"/>
                  </a:lnTo>
                  <a:lnTo>
                    <a:pt x="147" y="9037"/>
                  </a:lnTo>
                  <a:lnTo>
                    <a:pt x="245" y="9403"/>
                  </a:lnTo>
                  <a:lnTo>
                    <a:pt x="342" y="9769"/>
                  </a:lnTo>
                  <a:lnTo>
                    <a:pt x="465" y="10111"/>
                  </a:lnTo>
                  <a:lnTo>
                    <a:pt x="587" y="10453"/>
                  </a:lnTo>
                  <a:lnTo>
                    <a:pt x="733" y="10795"/>
                  </a:lnTo>
                  <a:lnTo>
                    <a:pt x="904" y="11113"/>
                  </a:lnTo>
                  <a:lnTo>
                    <a:pt x="1100" y="11430"/>
                  </a:lnTo>
                  <a:lnTo>
                    <a:pt x="1295" y="11723"/>
                  </a:lnTo>
                  <a:lnTo>
                    <a:pt x="1490" y="12016"/>
                  </a:lnTo>
                  <a:lnTo>
                    <a:pt x="1710" y="12309"/>
                  </a:lnTo>
                  <a:lnTo>
                    <a:pt x="1954" y="12578"/>
                  </a:lnTo>
                  <a:lnTo>
                    <a:pt x="2199" y="12847"/>
                  </a:lnTo>
                  <a:lnTo>
                    <a:pt x="2467" y="13091"/>
                  </a:lnTo>
                  <a:lnTo>
                    <a:pt x="2736" y="13335"/>
                  </a:lnTo>
                  <a:lnTo>
                    <a:pt x="3029" y="13555"/>
                  </a:lnTo>
                  <a:lnTo>
                    <a:pt x="3322" y="13750"/>
                  </a:lnTo>
                  <a:lnTo>
                    <a:pt x="3615" y="13946"/>
                  </a:lnTo>
                  <a:lnTo>
                    <a:pt x="3933" y="14141"/>
                  </a:lnTo>
                  <a:lnTo>
                    <a:pt x="4250" y="14312"/>
                  </a:lnTo>
                  <a:lnTo>
                    <a:pt x="4592" y="14459"/>
                  </a:lnTo>
                  <a:lnTo>
                    <a:pt x="4934" y="14581"/>
                  </a:lnTo>
                  <a:lnTo>
                    <a:pt x="5276" y="14703"/>
                  </a:lnTo>
                  <a:lnTo>
                    <a:pt x="5642" y="14801"/>
                  </a:lnTo>
                  <a:lnTo>
                    <a:pt x="6009" y="14898"/>
                  </a:lnTo>
                  <a:lnTo>
                    <a:pt x="6375" y="14947"/>
                  </a:lnTo>
                  <a:lnTo>
                    <a:pt x="6766" y="14996"/>
                  </a:lnTo>
                  <a:lnTo>
                    <a:pt x="7132" y="15045"/>
                  </a:lnTo>
                  <a:lnTo>
                    <a:pt x="7914" y="15045"/>
                  </a:lnTo>
                  <a:lnTo>
                    <a:pt x="8280" y="14996"/>
                  </a:lnTo>
                  <a:lnTo>
                    <a:pt x="8671" y="14947"/>
                  </a:lnTo>
                  <a:lnTo>
                    <a:pt x="9037" y="14898"/>
                  </a:lnTo>
                  <a:lnTo>
                    <a:pt x="9403" y="14801"/>
                  </a:lnTo>
                  <a:lnTo>
                    <a:pt x="9770" y="14703"/>
                  </a:lnTo>
                  <a:lnTo>
                    <a:pt x="10112" y="14581"/>
                  </a:lnTo>
                  <a:lnTo>
                    <a:pt x="10454" y="14459"/>
                  </a:lnTo>
                  <a:lnTo>
                    <a:pt x="10795" y="14312"/>
                  </a:lnTo>
                  <a:lnTo>
                    <a:pt x="11113" y="14141"/>
                  </a:lnTo>
                  <a:lnTo>
                    <a:pt x="11430" y="13946"/>
                  </a:lnTo>
                  <a:lnTo>
                    <a:pt x="11724" y="13750"/>
                  </a:lnTo>
                  <a:lnTo>
                    <a:pt x="12017" y="13555"/>
                  </a:lnTo>
                  <a:lnTo>
                    <a:pt x="12310" y="13335"/>
                  </a:lnTo>
                  <a:lnTo>
                    <a:pt x="12578" y="13091"/>
                  </a:lnTo>
                  <a:lnTo>
                    <a:pt x="12847" y="12847"/>
                  </a:lnTo>
                  <a:lnTo>
                    <a:pt x="13091" y="12578"/>
                  </a:lnTo>
                  <a:lnTo>
                    <a:pt x="13335" y="12309"/>
                  </a:lnTo>
                  <a:lnTo>
                    <a:pt x="13555" y="12016"/>
                  </a:lnTo>
                  <a:lnTo>
                    <a:pt x="13751" y="11723"/>
                  </a:lnTo>
                  <a:lnTo>
                    <a:pt x="13946" y="11430"/>
                  </a:lnTo>
                  <a:lnTo>
                    <a:pt x="14141" y="11113"/>
                  </a:lnTo>
                  <a:lnTo>
                    <a:pt x="14312" y="10795"/>
                  </a:lnTo>
                  <a:lnTo>
                    <a:pt x="14459" y="10453"/>
                  </a:lnTo>
                  <a:lnTo>
                    <a:pt x="14581" y="10111"/>
                  </a:lnTo>
                  <a:lnTo>
                    <a:pt x="14703" y="9769"/>
                  </a:lnTo>
                  <a:lnTo>
                    <a:pt x="14801" y="9403"/>
                  </a:lnTo>
                  <a:lnTo>
                    <a:pt x="14899" y="9037"/>
                  </a:lnTo>
                  <a:lnTo>
                    <a:pt x="14947" y="8670"/>
                  </a:lnTo>
                  <a:lnTo>
                    <a:pt x="14996" y="8280"/>
                  </a:lnTo>
                  <a:lnTo>
                    <a:pt x="15045" y="7913"/>
                  </a:lnTo>
                  <a:lnTo>
                    <a:pt x="15045" y="7522"/>
                  </a:lnTo>
                  <a:lnTo>
                    <a:pt x="7523" y="7522"/>
                  </a:lnTo>
                  <a:lnTo>
                    <a:pt x="752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36" name="Google Shape;836;p51"/>
            <p:cNvSpPr/>
            <p:nvPr/>
          </p:nvSpPr>
          <p:spPr>
            <a:xfrm>
              <a:off x="3494925" y="3760525"/>
              <a:ext cx="188075" cy="97100"/>
            </a:xfrm>
            <a:custGeom>
              <a:avLst/>
              <a:gdLst/>
              <a:ahLst/>
              <a:cxnLst/>
              <a:rect l="l" t="t" r="r" b="b"/>
              <a:pathLst>
                <a:path w="7523" h="3884" extrusionOk="0">
                  <a:moveTo>
                    <a:pt x="2491" y="2956"/>
                  </a:moveTo>
                  <a:lnTo>
                    <a:pt x="2491" y="3396"/>
                  </a:lnTo>
                  <a:lnTo>
                    <a:pt x="1759" y="3396"/>
                  </a:lnTo>
                  <a:lnTo>
                    <a:pt x="2491" y="2956"/>
                  </a:lnTo>
                  <a:close/>
                  <a:moveTo>
                    <a:pt x="3346" y="2443"/>
                  </a:moveTo>
                  <a:lnTo>
                    <a:pt x="3346" y="3396"/>
                  </a:lnTo>
                  <a:lnTo>
                    <a:pt x="2980" y="3396"/>
                  </a:lnTo>
                  <a:lnTo>
                    <a:pt x="2980" y="2663"/>
                  </a:lnTo>
                  <a:lnTo>
                    <a:pt x="3346" y="2443"/>
                  </a:lnTo>
                  <a:close/>
                  <a:moveTo>
                    <a:pt x="4201" y="1930"/>
                  </a:moveTo>
                  <a:lnTo>
                    <a:pt x="4201" y="3396"/>
                  </a:lnTo>
                  <a:lnTo>
                    <a:pt x="3835" y="3396"/>
                  </a:lnTo>
                  <a:lnTo>
                    <a:pt x="3835" y="2150"/>
                  </a:lnTo>
                  <a:lnTo>
                    <a:pt x="3835" y="2150"/>
                  </a:lnTo>
                  <a:lnTo>
                    <a:pt x="4201" y="1930"/>
                  </a:lnTo>
                  <a:close/>
                  <a:moveTo>
                    <a:pt x="5056" y="1393"/>
                  </a:moveTo>
                  <a:lnTo>
                    <a:pt x="5056" y="3396"/>
                  </a:lnTo>
                  <a:lnTo>
                    <a:pt x="4689" y="3396"/>
                  </a:lnTo>
                  <a:lnTo>
                    <a:pt x="4689" y="1637"/>
                  </a:lnTo>
                  <a:lnTo>
                    <a:pt x="5056" y="1393"/>
                  </a:lnTo>
                  <a:close/>
                  <a:moveTo>
                    <a:pt x="5911" y="885"/>
                  </a:moveTo>
                  <a:lnTo>
                    <a:pt x="5911" y="3396"/>
                  </a:lnTo>
                  <a:lnTo>
                    <a:pt x="5544" y="3396"/>
                  </a:lnTo>
                  <a:lnTo>
                    <a:pt x="5544" y="1100"/>
                  </a:lnTo>
                  <a:lnTo>
                    <a:pt x="5911" y="885"/>
                  </a:lnTo>
                  <a:close/>
                  <a:moveTo>
                    <a:pt x="6399" y="978"/>
                  </a:moveTo>
                  <a:lnTo>
                    <a:pt x="6619" y="1539"/>
                  </a:lnTo>
                  <a:lnTo>
                    <a:pt x="6790" y="2031"/>
                  </a:lnTo>
                  <a:lnTo>
                    <a:pt x="6790" y="3396"/>
                  </a:lnTo>
                  <a:lnTo>
                    <a:pt x="6399" y="3396"/>
                  </a:lnTo>
                  <a:lnTo>
                    <a:pt x="6399" y="978"/>
                  </a:lnTo>
                  <a:close/>
                  <a:moveTo>
                    <a:pt x="6448" y="1"/>
                  </a:moveTo>
                  <a:lnTo>
                    <a:pt x="0" y="3884"/>
                  </a:lnTo>
                  <a:lnTo>
                    <a:pt x="7523" y="3884"/>
                  </a:lnTo>
                  <a:lnTo>
                    <a:pt x="7498" y="3347"/>
                  </a:lnTo>
                  <a:lnTo>
                    <a:pt x="7449" y="2834"/>
                  </a:lnTo>
                  <a:lnTo>
                    <a:pt x="7352" y="2321"/>
                  </a:lnTo>
                  <a:lnTo>
                    <a:pt x="7229" y="1832"/>
                  </a:lnTo>
                  <a:lnTo>
                    <a:pt x="7083" y="1344"/>
                  </a:lnTo>
                  <a:lnTo>
                    <a:pt x="6912" y="880"/>
                  </a:lnTo>
                  <a:lnTo>
                    <a:pt x="6692" y="440"/>
                  </a:lnTo>
                  <a:lnTo>
                    <a:pt x="644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37" name="Google Shape;837;p51"/>
            <p:cNvSpPr/>
            <p:nvPr/>
          </p:nvSpPr>
          <p:spPr>
            <a:xfrm>
              <a:off x="3494925" y="3652450"/>
              <a:ext cx="161200" cy="188100"/>
            </a:xfrm>
            <a:custGeom>
              <a:avLst/>
              <a:gdLst/>
              <a:ahLst/>
              <a:cxnLst/>
              <a:rect l="l" t="t" r="r" b="b"/>
              <a:pathLst>
                <a:path w="6448" h="7524" extrusionOk="0">
                  <a:moveTo>
                    <a:pt x="489" y="514"/>
                  </a:moveTo>
                  <a:lnTo>
                    <a:pt x="879" y="538"/>
                  </a:lnTo>
                  <a:lnTo>
                    <a:pt x="1270" y="611"/>
                  </a:lnTo>
                  <a:lnTo>
                    <a:pt x="1661" y="685"/>
                  </a:lnTo>
                  <a:lnTo>
                    <a:pt x="2052" y="782"/>
                  </a:lnTo>
                  <a:lnTo>
                    <a:pt x="2418" y="929"/>
                  </a:lnTo>
                  <a:lnTo>
                    <a:pt x="2809" y="1075"/>
                  </a:lnTo>
                  <a:lnTo>
                    <a:pt x="3151" y="1246"/>
                  </a:lnTo>
                  <a:lnTo>
                    <a:pt x="3517" y="1417"/>
                  </a:lnTo>
                  <a:lnTo>
                    <a:pt x="3835" y="1637"/>
                  </a:lnTo>
                  <a:lnTo>
                    <a:pt x="4152" y="1857"/>
                  </a:lnTo>
                  <a:lnTo>
                    <a:pt x="4445" y="2077"/>
                  </a:lnTo>
                  <a:lnTo>
                    <a:pt x="4738" y="2321"/>
                  </a:lnTo>
                  <a:lnTo>
                    <a:pt x="5031" y="2590"/>
                  </a:lnTo>
                  <a:lnTo>
                    <a:pt x="5276" y="2883"/>
                  </a:lnTo>
                  <a:lnTo>
                    <a:pt x="5520" y="3176"/>
                  </a:lnTo>
                  <a:lnTo>
                    <a:pt x="5764" y="3493"/>
                  </a:lnTo>
                  <a:lnTo>
                    <a:pt x="489" y="6668"/>
                  </a:lnTo>
                  <a:lnTo>
                    <a:pt x="489" y="514"/>
                  </a:lnTo>
                  <a:close/>
                  <a:moveTo>
                    <a:pt x="0" y="1"/>
                  </a:moveTo>
                  <a:lnTo>
                    <a:pt x="0" y="7523"/>
                  </a:lnTo>
                  <a:lnTo>
                    <a:pt x="6448" y="3640"/>
                  </a:lnTo>
                  <a:lnTo>
                    <a:pt x="6179" y="3249"/>
                  </a:lnTo>
                  <a:lnTo>
                    <a:pt x="5911" y="2858"/>
                  </a:lnTo>
                  <a:lnTo>
                    <a:pt x="5593" y="2492"/>
                  </a:lnTo>
                  <a:lnTo>
                    <a:pt x="5276" y="2150"/>
                  </a:lnTo>
                  <a:lnTo>
                    <a:pt x="4909" y="1833"/>
                  </a:lnTo>
                  <a:lnTo>
                    <a:pt x="4543" y="1540"/>
                  </a:lnTo>
                  <a:lnTo>
                    <a:pt x="4152" y="1246"/>
                  </a:lnTo>
                  <a:lnTo>
                    <a:pt x="3761" y="1002"/>
                  </a:lnTo>
                  <a:lnTo>
                    <a:pt x="3322" y="782"/>
                  </a:lnTo>
                  <a:lnTo>
                    <a:pt x="2882" y="587"/>
                  </a:lnTo>
                  <a:lnTo>
                    <a:pt x="2443" y="416"/>
                  </a:lnTo>
                  <a:lnTo>
                    <a:pt x="1978" y="270"/>
                  </a:lnTo>
                  <a:lnTo>
                    <a:pt x="1490" y="147"/>
                  </a:lnTo>
                  <a:lnTo>
                    <a:pt x="1002" y="74"/>
                  </a:lnTo>
                  <a:lnTo>
                    <a:pt x="513" y="2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38" name="Google Shape;838;p51"/>
          <p:cNvGrpSpPr/>
          <p:nvPr/>
        </p:nvGrpSpPr>
        <p:grpSpPr>
          <a:xfrm>
            <a:off x="3160781" y="3239601"/>
            <a:ext cx="378750" cy="277698"/>
            <a:chOff x="3936375" y="3703750"/>
            <a:chExt cx="453050" cy="332175"/>
          </a:xfrm>
        </p:grpSpPr>
        <p:sp>
          <p:nvSpPr>
            <p:cNvPr id="839" name="Google Shape;839;p51"/>
            <p:cNvSpPr/>
            <p:nvPr/>
          </p:nvSpPr>
          <p:spPr>
            <a:xfrm>
              <a:off x="3936375" y="3703750"/>
              <a:ext cx="453050" cy="332175"/>
            </a:xfrm>
            <a:custGeom>
              <a:avLst/>
              <a:gdLst/>
              <a:ahLst/>
              <a:cxnLst/>
              <a:rect l="l" t="t" r="r" b="b"/>
              <a:pathLst>
                <a:path w="18122" h="13287" extrusionOk="0">
                  <a:moveTo>
                    <a:pt x="366" y="0"/>
                  </a:moveTo>
                  <a:lnTo>
                    <a:pt x="293" y="49"/>
                  </a:lnTo>
                  <a:lnTo>
                    <a:pt x="195" y="74"/>
                  </a:lnTo>
                  <a:lnTo>
                    <a:pt x="122" y="147"/>
                  </a:lnTo>
                  <a:lnTo>
                    <a:pt x="73" y="220"/>
                  </a:lnTo>
                  <a:lnTo>
                    <a:pt x="24" y="293"/>
                  </a:lnTo>
                  <a:lnTo>
                    <a:pt x="0" y="391"/>
                  </a:lnTo>
                  <a:lnTo>
                    <a:pt x="0" y="489"/>
                  </a:lnTo>
                  <a:lnTo>
                    <a:pt x="0" y="12798"/>
                  </a:lnTo>
                  <a:lnTo>
                    <a:pt x="0" y="12896"/>
                  </a:lnTo>
                  <a:lnTo>
                    <a:pt x="24" y="12993"/>
                  </a:lnTo>
                  <a:lnTo>
                    <a:pt x="73" y="13067"/>
                  </a:lnTo>
                  <a:lnTo>
                    <a:pt x="122" y="13140"/>
                  </a:lnTo>
                  <a:lnTo>
                    <a:pt x="195" y="13213"/>
                  </a:lnTo>
                  <a:lnTo>
                    <a:pt x="293" y="13238"/>
                  </a:lnTo>
                  <a:lnTo>
                    <a:pt x="366" y="13287"/>
                  </a:lnTo>
                  <a:lnTo>
                    <a:pt x="17756" y="13287"/>
                  </a:lnTo>
                  <a:lnTo>
                    <a:pt x="17829" y="13238"/>
                  </a:lnTo>
                  <a:lnTo>
                    <a:pt x="17927" y="13213"/>
                  </a:lnTo>
                  <a:lnTo>
                    <a:pt x="18000" y="13140"/>
                  </a:lnTo>
                  <a:lnTo>
                    <a:pt x="18049" y="13067"/>
                  </a:lnTo>
                  <a:lnTo>
                    <a:pt x="18098" y="12993"/>
                  </a:lnTo>
                  <a:lnTo>
                    <a:pt x="18122" y="12896"/>
                  </a:lnTo>
                  <a:lnTo>
                    <a:pt x="18122" y="12798"/>
                  </a:lnTo>
                  <a:lnTo>
                    <a:pt x="18122" y="12700"/>
                  </a:lnTo>
                  <a:lnTo>
                    <a:pt x="18098" y="12603"/>
                  </a:lnTo>
                  <a:lnTo>
                    <a:pt x="18049" y="12529"/>
                  </a:lnTo>
                  <a:lnTo>
                    <a:pt x="18000" y="12456"/>
                  </a:lnTo>
                  <a:lnTo>
                    <a:pt x="17927" y="12383"/>
                  </a:lnTo>
                  <a:lnTo>
                    <a:pt x="17829" y="12358"/>
                  </a:lnTo>
                  <a:lnTo>
                    <a:pt x="17756" y="12310"/>
                  </a:lnTo>
                  <a:lnTo>
                    <a:pt x="977" y="12310"/>
                  </a:lnTo>
                  <a:lnTo>
                    <a:pt x="977" y="489"/>
                  </a:lnTo>
                  <a:lnTo>
                    <a:pt x="953" y="391"/>
                  </a:lnTo>
                  <a:lnTo>
                    <a:pt x="928" y="293"/>
                  </a:lnTo>
                  <a:lnTo>
                    <a:pt x="879" y="220"/>
                  </a:lnTo>
                  <a:lnTo>
                    <a:pt x="830" y="147"/>
                  </a:lnTo>
                  <a:lnTo>
                    <a:pt x="757" y="74"/>
                  </a:lnTo>
                  <a:lnTo>
                    <a:pt x="659" y="49"/>
                  </a:lnTo>
                  <a:lnTo>
                    <a:pt x="58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40" name="Google Shape;840;p51"/>
            <p:cNvSpPr/>
            <p:nvPr/>
          </p:nvSpPr>
          <p:spPr>
            <a:xfrm>
              <a:off x="3988875" y="3864325"/>
              <a:ext cx="77575" cy="133125"/>
            </a:xfrm>
            <a:custGeom>
              <a:avLst/>
              <a:gdLst/>
              <a:ahLst/>
              <a:cxnLst/>
              <a:rect l="l" t="t" r="r" b="b"/>
              <a:pathLst>
                <a:path w="3103" h="5325" extrusionOk="0">
                  <a:moveTo>
                    <a:pt x="489" y="1"/>
                  </a:moveTo>
                  <a:lnTo>
                    <a:pt x="391" y="25"/>
                  </a:lnTo>
                  <a:lnTo>
                    <a:pt x="294" y="50"/>
                  </a:lnTo>
                  <a:lnTo>
                    <a:pt x="196" y="98"/>
                  </a:lnTo>
                  <a:lnTo>
                    <a:pt x="147" y="147"/>
                  </a:lnTo>
                  <a:lnTo>
                    <a:pt x="74" y="220"/>
                  </a:lnTo>
                  <a:lnTo>
                    <a:pt x="25" y="294"/>
                  </a:lnTo>
                  <a:lnTo>
                    <a:pt x="0" y="391"/>
                  </a:lnTo>
                  <a:lnTo>
                    <a:pt x="0" y="489"/>
                  </a:lnTo>
                  <a:lnTo>
                    <a:pt x="0" y="5325"/>
                  </a:lnTo>
                  <a:lnTo>
                    <a:pt x="3102" y="5325"/>
                  </a:lnTo>
                  <a:lnTo>
                    <a:pt x="3102" y="489"/>
                  </a:lnTo>
                  <a:lnTo>
                    <a:pt x="3102" y="391"/>
                  </a:lnTo>
                  <a:lnTo>
                    <a:pt x="3053" y="294"/>
                  </a:lnTo>
                  <a:lnTo>
                    <a:pt x="3029" y="220"/>
                  </a:lnTo>
                  <a:lnTo>
                    <a:pt x="2956" y="147"/>
                  </a:lnTo>
                  <a:lnTo>
                    <a:pt x="2882" y="98"/>
                  </a:lnTo>
                  <a:lnTo>
                    <a:pt x="2809" y="50"/>
                  </a:lnTo>
                  <a:lnTo>
                    <a:pt x="2711" y="25"/>
                  </a:lnTo>
                  <a:lnTo>
                    <a:pt x="261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41" name="Google Shape;841;p51"/>
            <p:cNvSpPr/>
            <p:nvPr/>
          </p:nvSpPr>
          <p:spPr>
            <a:xfrm>
              <a:off x="4259350" y="3864325"/>
              <a:ext cx="77575" cy="133125"/>
            </a:xfrm>
            <a:custGeom>
              <a:avLst/>
              <a:gdLst/>
              <a:ahLst/>
              <a:cxnLst/>
              <a:rect l="l" t="t" r="r" b="b"/>
              <a:pathLst>
                <a:path w="3103" h="5325" extrusionOk="0">
                  <a:moveTo>
                    <a:pt x="489" y="1"/>
                  </a:moveTo>
                  <a:lnTo>
                    <a:pt x="392" y="25"/>
                  </a:lnTo>
                  <a:lnTo>
                    <a:pt x="294" y="50"/>
                  </a:lnTo>
                  <a:lnTo>
                    <a:pt x="221" y="98"/>
                  </a:lnTo>
                  <a:lnTo>
                    <a:pt x="147" y="147"/>
                  </a:lnTo>
                  <a:lnTo>
                    <a:pt x="74" y="220"/>
                  </a:lnTo>
                  <a:lnTo>
                    <a:pt x="50" y="294"/>
                  </a:lnTo>
                  <a:lnTo>
                    <a:pt x="1" y="391"/>
                  </a:lnTo>
                  <a:lnTo>
                    <a:pt x="1" y="489"/>
                  </a:lnTo>
                  <a:lnTo>
                    <a:pt x="1" y="5325"/>
                  </a:lnTo>
                  <a:lnTo>
                    <a:pt x="3103" y="5325"/>
                  </a:lnTo>
                  <a:lnTo>
                    <a:pt x="3103" y="489"/>
                  </a:lnTo>
                  <a:lnTo>
                    <a:pt x="3103" y="391"/>
                  </a:lnTo>
                  <a:lnTo>
                    <a:pt x="3078" y="294"/>
                  </a:lnTo>
                  <a:lnTo>
                    <a:pt x="3029" y="220"/>
                  </a:lnTo>
                  <a:lnTo>
                    <a:pt x="2956" y="147"/>
                  </a:lnTo>
                  <a:lnTo>
                    <a:pt x="2907" y="98"/>
                  </a:lnTo>
                  <a:lnTo>
                    <a:pt x="2810" y="50"/>
                  </a:lnTo>
                  <a:lnTo>
                    <a:pt x="2712" y="25"/>
                  </a:lnTo>
                  <a:lnTo>
                    <a:pt x="261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42" name="Google Shape;842;p51"/>
            <p:cNvSpPr/>
            <p:nvPr/>
          </p:nvSpPr>
          <p:spPr>
            <a:xfrm>
              <a:off x="4078625" y="3717800"/>
              <a:ext cx="77575" cy="279650"/>
            </a:xfrm>
            <a:custGeom>
              <a:avLst/>
              <a:gdLst/>
              <a:ahLst/>
              <a:cxnLst/>
              <a:rect l="l" t="t" r="r" b="b"/>
              <a:pathLst>
                <a:path w="3103" h="11186" extrusionOk="0">
                  <a:moveTo>
                    <a:pt x="489" y="0"/>
                  </a:moveTo>
                  <a:lnTo>
                    <a:pt x="391" y="25"/>
                  </a:lnTo>
                  <a:lnTo>
                    <a:pt x="294" y="49"/>
                  </a:lnTo>
                  <a:lnTo>
                    <a:pt x="220" y="98"/>
                  </a:lnTo>
                  <a:lnTo>
                    <a:pt x="147" y="147"/>
                  </a:lnTo>
                  <a:lnTo>
                    <a:pt x="74" y="220"/>
                  </a:lnTo>
                  <a:lnTo>
                    <a:pt x="49" y="293"/>
                  </a:lnTo>
                  <a:lnTo>
                    <a:pt x="1" y="391"/>
                  </a:lnTo>
                  <a:lnTo>
                    <a:pt x="1" y="489"/>
                  </a:lnTo>
                  <a:lnTo>
                    <a:pt x="1" y="11186"/>
                  </a:lnTo>
                  <a:lnTo>
                    <a:pt x="3102" y="11186"/>
                  </a:lnTo>
                  <a:lnTo>
                    <a:pt x="3102" y="489"/>
                  </a:lnTo>
                  <a:lnTo>
                    <a:pt x="3102" y="391"/>
                  </a:lnTo>
                  <a:lnTo>
                    <a:pt x="3078" y="293"/>
                  </a:lnTo>
                  <a:lnTo>
                    <a:pt x="3029" y="220"/>
                  </a:lnTo>
                  <a:lnTo>
                    <a:pt x="2956" y="147"/>
                  </a:lnTo>
                  <a:lnTo>
                    <a:pt x="2907" y="98"/>
                  </a:lnTo>
                  <a:lnTo>
                    <a:pt x="2809" y="49"/>
                  </a:lnTo>
                  <a:lnTo>
                    <a:pt x="2712" y="25"/>
                  </a:lnTo>
                  <a:lnTo>
                    <a:pt x="261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43" name="Google Shape;843;p51"/>
            <p:cNvSpPr/>
            <p:nvPr/>
          </p:nvSpPr>
          <p:spPr>
            <a:xfrm>
              <a:off x="4168375" y="3788625"/>
              <a:ext cx="78175" cy="208825"/>
            </a:xfrm>
            <a:custGeom>
              <a:avLst/>
              <a:gdLst/>
              <a:ahLst/>
              <a:cxnLst/>
              <a:rect l="l" t="t" r="r" b="b"/>
              <a:pathLst>
                <a:path w="3127" h="8353" extrusionOk="0">
                  <a:moveTo>
                    <a:pt x="489" y="0"/>
                  </a:moveTo>
                  <a:lnTo>
                    <a:pt x="392" y="25"/>
                  </a:lnTo>
                  <a:lnTo>
                    <a:pt x="318" y="49"/>
                  </a:lnTo>
                  <a:lnTo>
                    <a:pt x="221" y="98"/>
                  </a:lnTo>
                  <a:lnTo>
                    <a:pt x="147" y="147"/>
                  </a:lnTo>
                  <a:lnTo>
                    <a:pt x="99" y="220"/>
                  </a:lnTo>
                  <a:lnTo>
                    <a:pt x="50" y="293"/>
                  </a:lnTo>
                  <a:lnTo>
                    <a:pt x="25" y="391"/>
                  </a:lnTo>
                  <a:lnTo>
                    <a:pt x="1" y="489"/>
                  </a:lnTo>
                  <a:lnTo>
                    <a:pt x="1" y="8353"/>
                  </a:lnTo>
                  <a:lnTo>
                    <a:pt x="3127" y="8353"/>
                  </a:lnTo>
                  <a:lnTo>
                    <a:pt x="3127" y="489"/>
                  </a:lnTo>
                  <a:lnTo>
                    <a:pt x="3103" y="391"/>
                  </a:lnTo>
                  <a:lnTo>
                    <a:pt x="3078" y="293"/>
                  </a:lnTo>
                  <a:lnTo>
                    <a:pt x="3029" y="220"/>
                  </a:lnTo>
                  <a:lnTo>
                    <a:pt x="2980" y="147"/>
                  </a:lnTo>
                  <a:lnTo>
                    <a:pt x="2907" y="98"/>
                  </a:lnTo>
                  <a:lnTo>
                    <a:pt x="2809" y="49"/>
                  </a:lnTo>
                  <a:lnTo>
                    <a:pt x="2736" y="25"/>
                  </a:lnTo>
                  <a:lnTo>
                    <a:pt x="263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44" name="Google Shape;844;p51"/>
          <p:cNvGrpSpPr/>
          <p:nvPr/>
        </p:nvGrpSpPr>
        <p:grpSpPr>
          <a:xfrm>
            <a:off x="3724307" y="3239601"/>
            <a:ext cx="378750" cy="277698"/>
            <a:chOff x="4610450" y="3703750"/>
            <a:chExt cx="453050" cy="332175"/>
          </a:xfrm>
        </p:grpSpPr>
        <p:sp>
          <p:nvSpPr>
            <p:cNvPr id="845" name="Google Shape;845;p51"/>
            <p:cNvSpPr/>
            <p:nvPr/>
          </p:nvSpPr>
          <p:spPr>
            <a:xfrm>
              <a:off x="4610450" y="3703750"/>
              <a:ext cx="453050" cy="332175"/>
            </a:xfrm>
            <a:custGeom>
              <a:avLst/>
              <a:gdLst/>
              <a:ahLst/>
              <a:cxnLst/>
              <a:rect l="l" t="t" r="r" b="b"/>
              <a:pathLst>
                <a:path w="18122" h="13287" extrusionOk="0">
                  <a:moveTo>
                    <a:pt x="366" y="0"/>
                  </a:moveTo>
                  <a:lnTo>
                    <a:pt x="293" y="49"/>
                  </a:lnTo>
                  <a:lnTo>
                    <a:pt x="195" y="74"/>
                  </a:lnTo>
                  <a:lnTo>
                    <a:pt x="122" y="147"/>
                  </a:lnTo>
                  <a:lnTo>
                    <a:pt x="73" y="220"/>
                  </a:lnTo>
                  <a:lnTo>
                    <a:pt x="25" y="293"/>
                  </a:lnTo>
                  <a:lnTo>
                    <a:pt x="0" y="391"/>
                  </a:lnTo>
                  <a:lnTo>
                    <a:pt x="0" y="489"/>
                  </a:lnTo>
                  <a:lnTo>
                    <a:pt x="0" y="12798"/>
                  </a:lnTo>
                  <a:lnTo>
                    <a:pt x="0" y="12896"/>
                  </a:lnTo>
                  <a:lnTo>
                    <a:pt x="25" y="12993"/>
                  </a:lnTo>
                  <a:lnTo>
                    <a:pt x="73" y="13067"/>
                  </a:lnTo>
                  <a:lnTo>
                    <a:pt x="122" y="13140"/>
                  </a:lnTo>
                  <a:lnTo>
                    <a:pt x="195" y="13213"/>
                  </a:lnTo>
                  <a:lnTo>
                    <a:pt x="293" y="13238"/>
                  </a:lnTo>
                  <a:lnTo>
                    <a:pt x="366" y="13287"/>
                  </a:lnTo>
                  <a:lnTo>
                    <a:pt x="17756" y="13287"/>
                  </a:lnTo>
                  <a:lnTo>
                    <a:pt x="17829" y="13238"/>
                  </a:lnTo>
                  <a:lnTo>
                    <a:pt x="17927" y="13213"/>
                  </a:lnTo>
                  <a:lnTo>
                    <a:pt x="18000" y="13140"/>
                  </a:lnTo>
                  <a:lnTo>
                    <a:pt x="18049" y="13067"/>
                  </a:lnTo>
                  <a:lnTo>
                    <a:pt x="18098" y="12993"/>
                  </a:lnTo>
                  <a:lnTo>
                    <a:pt x="18122" y="12896"/>
                  </a:lnTo>
                  <a:lnTo>
                    <a:pt x="18122" y="12798"/>
                  </a:lnTo>
                  <a:lnTo>
                    <a:pt x="18122" y="12700"/>
                  </a:lnTo>
                  <a:lnTo>
                    <a:pt x="18098" y="12603"/>
                  </a:lnTo>
                  <a:lnTo>
                    <a:pt x="18049" y="12529"/>
                  </a:lnTo>
                  <a:lnTo>
                    <a:pt x="18000" y="12456"/>
                  </a:lnTo>
                  <a:lnTo>
                    <a:pt x="17927" y="12383"/>
                  </a:lnTo>
                  <a:lnTo>
                    <a:pt x="17829" y="12358"/>
                  </a:lnTo>
                  <a:lnTo>
                    <a:pt x="17756" y="12310"/>
                  </a:lnTo>
                  <a:lnTo>
                    <a:pt x="977" y="12310"/>
                  </a:lnTo>
                  <a:lnTo>
                    <a:pt x="977" y="489"/>
                  </a:lnTo>
                  <a:lnTo>
                    <a:pt x="953" y="391"/>
                  </a:lnTo>
                  <a:lnTo>
                    <a:pt x="928" y="293"/>
                  </a:lnTo>
                  <a:lnTo>
                    <a:pt x="879" y="220"/>
                  </a:lnTo>
                  <a:lnTo>
                    <a:pt x="830" y="147"/>
                  </a:lnTo>
                  <a:lnTo>
                    <a:pt x="757" y="74"/>
                  </a:lnTo>
                  <a:lnTo>
                    <a:pt x="660" y="49"/>
                  </a:lnTo>
                  <a:lnTo>
                    <a:pt x="58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46" name="Google Shape;846;p51"/>
            <p:cNvSpPr/>
            <p:nvPr/>
          </p:nvSpPr>
          <p:spPr>
            <a:xfrm>
              <a:off x="4642200" y="3730000"/>
              <a:ext cx="389550" cy="249150"/>
            </a:xfrm>
            <a:custGeom>
              <a:avLst/>
              <a:gdLst/>
              <a:ahLst/>
              <a:cxnLst/>
              <a:rect l="l" t="t" r="r" b="b"/>
              <a:pathLst>
                <a:path w="15582" h="9966" extrusionOk="0">
                  <a:moveTo>
                    <a:pt x="14752" y="1"/>
                  </a:moveTo>
                  <a:lnTo>
                    <a:pt x="14629" y="49"/>
                  </a:lnTo>
                  <a:lnTo>
                    <a:pt x="14507" y="98"/>
                  </a:lnTo>
                  <a:lnTo>
                    <a:pt x="14410" y="196"/>
                  </a:lnTo>
                  <a:lnTo>
                    <a:pt x="14336" y="294"/>
                  </a:lnTo>
                  <a:lnTo>
                    <a:pt x="14263" y="416"/>
                  </a:lnTo>
                  <a:lnTo>
                    <a:pt x="14239" y="538"/>
                  </a:lnTo>
                  <a:lnTo>
                    <a:pt x="14214" y="684"/>
                  </a:lnTo>
                  <a:lnTo>
                    <a:pt x="14239" y="831"/>
                  </a:lnTo>
                  <a:lnTo>
                    <a:pt x="14288" y="1002"/>
                  </a:lnTo>
                  <a:lnTo>
                    <a:pt x="11308" y="4372"/>
                  </a:lnTo>
                  <a:lnTo>
                    <a:pt x="11161" y="4323"/>
                  </a:lnTo>
                  <a:lnTo>
                    <a:pt x="11015" y="4299"/>
                  </a:lnTo>
                  <a:lnTo>
                    <a:pt x="10844" y="4323"/>
                  </a:lnTo>
                  <a:lnTo>
                    <a:pt x="10087" y="3005"/>
                  </a:lnTo>
                  <a:lnTo>
                    <a:pt x="10160" y="2907"/>
                  </a:lnTo>
                  <a:lnTo>
                    <a:pt x="10209" y="2809"/>
                  </a:lnTo>
                  <a:lnTo>
                    <a:pt x="10233" y="2687"/>
                  </a:lnTo>
                  <a:lnTo>
                    <a:pt x="10233" y="2565"/>
                  </a:lnTo>
                  <a:lnTo>
                    <a:pt x="10233" y="2418"/>
                  </a:lnTo>
                  <a:lnTo>
                    <a:pt x="10184" y="2296"/>
                  </a:lnTo>
                  <a:lnTo>
                    <a:pt x="10136" y="2174"/>
                  </a:lnTo>
                  <a:lnTo>
                    <a:pt x="10038" y="2077"/>
                  </a:lnTo>
                  <a:lnTo>
                    <a:pt x="9940" y="2003"/>
                  </a:lnTo>
                  <a:lnTo>
                    <a:pt x="9818" y="1930"/>
                  </a:lnTo>
                  <a:lnTo>
                    <a:pt x="9696" y="1906"/>
                  </a:lnTo>
                  <a:lnTo>
                    <a:pt x="9549" y="1881"/>
                  </a:lnTo>
                  <a:lnTo>
                    <a:pt x="9427" y="1906"/>
                  </a:lnTo>
                  <a:lnTo>
                    <a:pt x="9281" y="1930"/>
                  </a:lnTo>
                  <a:lnTo>
                    <a:pt x="9183" y="2003"/>
                  </a:lnTo>
                  <a:lnTo>
                    <a:pt x="9085" y="2077"/>
                  </a:lnTo>
                  <a:lnTo>
                    <a:pt x="8988" y="2174"/>
                  </a:lnTo>
                  <a:lnTo>
                    <a:pt x="8939" y="2296"/>
                  </a:lnTo>
                  <a:lnTo>
                    <a:pt x="8890" y="2418"/>
                  </a:lnTo>
                  <a:lnTo>
                    <a:pt x="8866" y="2565"/>
                  </a:lnTo>
                  <a:lnTo>
                    <a:pt x="8890" y="2663"/>
                  </a:lnTo>
                  <a:lnTo>
                    <a:pt x="8914" y="2785"/>
                  </a:lnTo>
                  <a:lnTo>
                    <a:pt x="8939" y="2883"/>
                  </a:lnTo>
                  <a:lnTo>
                    <a:pt x="8988" y="2956"/>
                  </a:lnTo>
                  <a:lnTo>
                    <a:pt x="6521" y="6668"/>
                  </a:lnTo>
                  <a:lnTo>
                    <a:pt x="6399" y="6644"/>
                  </a:lnTo>
                  <a:lnTo>
                    <a:pt x="6130" y="6644"/>
                  </a:lnTo>
                  <a:lnTo>
                    <a:pt x="5959" y="6717"/>
                  </a:lnTo>
                  <a:lnTo>
                    <a:pt x="4714" y="5398"/>
                  </a:lnTo>
                  <a:lnTo>
                    <a:pt x="4763" y="5252"/>
                  </a:lnTo>
                  <a:lnTo>
                    <a:pt x="4763" y="5105"/>
                  </a:lnTo>
                  <a:lnTo>
                    <a:pt x="4763" y="4958"/>
                  </a:lnTo>
                  <a:lnTo>
                    <a:pt x="4714" y="4836"/>
                  </a:lnTo>
                  <a:lnTo>
                    <a:pt x="4665" y="4714"/>
                  </a:lnTo>
                  <a:lnTo>
                    <a:pt x="4567" y="4617"/>
                  </a:lnTo>
                  <a:lnTo>
                    <a:pt x="4470" y="4543"/>
                  </a:lnTo>
                  <a:lnTo>
                    <a:pt x="4347" y="4470"/>
                  </a:lnTo>
                  <a:lnTo>
                    <a:pt x="4225" y="4446"/>
                  </a:lnTo>
                  <a:lnTo>
                    <a:pt x="4079" y="4421"/>
                  </a:lnTo>
                  <a:lnTo>
                    <a:pt x="3957" y="4446"/>
                  </a:lnTo>
                  <a:lnTo>
                    <a:pt x="3810" y="4470"/>
                  </a:lnTo>
                  <a:lnTo>
                    <a:pt x="3712" y="4543"/>
                  </a:lnTo>
                  <a:lnTo>
                    <a:pt x="3615" y="4617"/>
                  </a:lnTo>
                  <a:lnTo>
                    <a:pt x="3517" y="4714"/>
                  </a:lnTo>
                  <a:lnTo>
                    <a:pt x="3468" y="4836"/>
                  </a:lnTo>
                  <a:lnTo>
                    <a:pt x="3419" y="4958"/>
                  </a:lnTo>
                  <a:lnTo>
                    <a:pt x="3395" y="5105"/>
                  </a:lnTo>
                  <a:lnTo>
                    <a:pt x="3419" y="5276"/>
                  </a:lnTo>
                  <a:lnTo>
                    <a:pt x="3493" y="5447"/>
                  </a:lnTo>
                  <a:lnTo>
                    <a:pt x="49" y="9574"/>
                  </a:lnTo>
                  <a:lnTo>
                    <a:pt x="0" y="9648"/>
                  </a:lnTo>
                  <a:lnTo>
                    <a:pt x="0" y="9745"/>
                  </a:lnTo>
                  <a:lnTo>
                    <a:pt x="25" y="9843"/>
                  </a:lnTo>
                  <a:lnTo>
                    <a:pt x="98" y="9916"/>
                  </a:lnTo>
                  <a:lnTo>
                    <a:pt x="171" y="9965"/>
                  </a:lnTo>
                  <a:lnTo>
                    <a:pt x="244" y="9965"/>
                  </a:lnTo>
                  <a:lnTo>
                    <a:pt x="342" y="9941"/>
                  </a:lnTo>
                  <a:lnTo>
                    <a:pt x="440" y="9892"/>
                  </a:lnTo>
                  <a:lnTo>
                    <a:pt x="3859" y="5740"/>
                  </a:lnTo>
                  <a:lnTo>
                    <a:pt x="3981" y="5789"/>
                  </a:lnTo>
                  <a:lnTo>
                    <a:pt x="4079" y="5789"/>
                  </a:lnTo>
                  <a:lnTo>
                    <a:pt x="4225" y="5764"/>
                  </a:lnTo>
                  <a:lnTo>
                    <a:pt x="4347" y="5740"/>
                  </a:lnTo>
                  <a:lnTo>
                    <a:pt x="5642" y="7083"/>
                  </a:lnTo>
                  <a:lnTo>
                    <a:pt x="5617" y="7205"/>
                  </a:lnTo>
                  <a:lnTo>
                    <a:pt x="5617" y="7328"/>
                  </a:lnTo>
                  <a:lnTo>
                    <a:pt x="5617" y="7450"/>
                  </a:lnTo>
                  <a:lnTo>
                    <a:pt x="5666" y="7572"/>
                  </a:lnTo>
                  <a:lnTo>
                    <a:pt x="5740" y="7694"/>
                  </a:lnTo>
                  <a:lnTo>
                    <a:pt x="5813" y="7792"/>
                  </a:lnTo>
                  <a:lnTo>
                    <a:pt x="5910" y="7889"/>
                  </a:lnTo>
                  <a:lnTo>
                    <a:pt x="6033" y="7938"/>
                  </a:lnTo>
                  <a:lnTo>
                    <a:pt x="6155" y="7987"/>
                  </a:lnTo>
                  <a:lnTo>
                    <a:pt x="6301" y="8011"/>
                  </a:lnTo>
                  <a:lnTo>
                    <a:pt x="6448" y="7987"/>
                  </a:lnTo>
                  <a:lnTo>
                    <a:pt x="6570" y="7938"/>
                  </a:lnTo>
                  <a:lnTo>
                    <a:pt x="6692" y="7889"/>
                  </a:lnTo>
                  <a:lnTo>
                    <a:pt x="6790" y="7792"/>
                  </a:lnTo>
                  <a:lnTo>
                    <a:pt x="6863" y="7694"/>
                  </a:lnTo>
                  <a:lnTo>
                    <a:pt x="6936" y="7572"/>
                  </a:lnTo>
                  <a:lnTo>
                    <a:pt x="6961" y="7450"/>
                  </a:lnTo>
                  <a:lnTo>
                    <a:pt x="6985" y="7328"/>
                  </a:lnTo>
                  <a:lnTo>
                    <a:pt x="6961" y="7132"/>
                  </a:lnTo>
                  <a:lnTo>
                    <a:pt x="6887" y="6986"/>
                  </a:lnTo>
                  <a:lnTo>
                    <a:pt x="9403" y="3224"/>
                  </a:lnTo>
                  <a:lnTo>
                    <a:pt x="9549" y="3249"/>
                  </a:lnTo>
                  <a:lnTo>
                    <a:pt x="9647" y="3249"/>
                  </a:lnTo>
                  <a:lnTo>
                    <a:pt x="10429" y="4617"/>
                  </a:lnTo>
                  <a:lnTo>
                    <a:pt x="10355" y="4788"/>
                  </a:lnTo>
                  <a:lnTo>
                    <a:pt x="10331" y="4885"/>
                  </a:lnTo>
                  <a:lnTo>
                    <a:pt x="10331" y="4983"/>
                  </a:lnTo>
                  <a:lnTo>
                    <a:pt x="10331" y="5129"/>
                  </a:lnTo>
                  <a:lnTo>
                    <a:pt x="10380" y="5252"/>
                  </a:lnTo>
                  <a:lnTo>
                    <a:pt x="10429" y="5374"/>
                  </a:lnTo>
                  <a:lnTo>
                    <a:pt x="10526" y="5471"/>
                  </a:lnTo>
                  <a:lnTo>
                    <a:pt x="10624" y="5569"/>
                  </a:lnTo>
                  <a:lnTo>
                    <a:pt x="10746" y="5618"/>
                  </a:lnTo>
                  <a:lnTo>
                    <a:pt x="10868" y="5667"/>
                  </a:lnTo>
                  <a:lnTo>
                    <a:pt x="11137" y="5667"/>
                  </a:lnTo>
                  <a:lnTo>
                    <a:pt x="11284" y="5618"/>
                  </a:lnTo>
                  <a:lnTo>
                    <a:pt x="11381" y="5569"/>
                  </a:lnTo>
                  <a:lnTo>
                    <a:pt x="11479" y="5471"/>
                  </a:lnTo>
                  <a:lnTo>
                    <a:pt x="11577" y="5374"/>
                  </a:lnTo>
                  <a:lnTo>
                    <a:pt x="11625" y="5252"/>
                  </a:lnTo>
                  <a:lnTo>
                    <a:pt x="11674" y="5129"/>
                  </a:lnTo>
                  <a:lnTo>
                    <a:pt x="11699" y="4983"/>
                  </a:lnTo>
                  <a:lnTo>
                    <a:pt x="11674" y="4861"/>
                  </a:lnTo>
                  <a:lnTo>
                    <a:pt x="11650" y="4739"/>
                  </a:lnTo>
                  <a:lnTo>
                    <a:pt x="14654" y="1319"/>
                  </a:lnTo>
                  <a:lnTo>
                    <a:pt x="14776" y="1344"/>
                  </a:lnTo>
                  <a:lnTo>
                    <a:pt x="14898" y="1368"/>
                  </a:lnTo>
                  <a:lnTo>
                    <a:pt x="15045" y="1344"/>
                  </a:lnTo>
                  <a:lnTo>
                    <a:pt x="15167" y="1295"/>
                  </a:lnTo>
                  <a:lnTo>
                    <a:pt x="15289" y="1246"/>
                  </a:lnTo>
                  <a:lnTo>
                    <a:pt x="15387" y="1148"/>
                  </a:lnTo>
                  <a:lnTo>
                    <a:pt x="15460" y="1051"/>
                  </a:lnTo>
                  <a:lnTo>
                    <a:pt x="15533" y="953"/>
                  </a:lnTo>
                  <a:lnTo>
                    <a:pt x="15558" y="807"/>
                  </a:lnTo>
                  <a:lnTo>
                    <a:pt x="15582" y="684"/>
                  </a:lnTo>
                  <a:lnTo>
                    <a:pt x="15558" y="538"/>
                  </a:lnTo>
                  <a:lnTo>
                    <a:pt x="15533" y="416"/>
                  </a:lnTo>
                  <a:lnTo>
                    <a:pt x="15460" y="294"/>
                  </a:lnTo>
                  <a:lnTo>
                    <a:pt x="15387" y="196"/>
                  </a:lnTo>
                  <a:lnTo>
                    <a:pt x="15289" y="98"/>
                  </a:lnTo>
                  <a:lnTo>
                    <a:pt x="15167" y="49"/>
                  </a:lnTo>
                  <a:lnTo>
                    <a:pt x="1504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47" name="Google Shape;847;p51"/>
          <p:cNvGrpSpPr/>
          <p:nvPr/>
        </p:nvGrpSpPr>
        <p:grpSpPr>
          <a:xfrm>
            <a:off x="4301106" y="3211532"/>
            <a:ext cx="352207" cy="333836"/>
            <a:chOff x="5300400" y="3670175"/>
            <a:chExt cx="421300" cy="399325"/>
          </a:xfrm>
        </p:grpSpPr>
        <p:sp>
          <p:nvSpPr>
            <p:cNvPr id="848" name="Google Shape;848;p51"/>
            <p:cNvSpPr/>
            <p:nvPr/>
          </p:nvSpPr>
          <p:spPr>
            <a:xfrm>
              <a:off x="5300400" y="3708025"/>
              <a:ext cx="421300" cy="267450"/>
            </a:xfrm>
            <a:custGeom>
              <a:avLst/>
              <a:gdLst/>
              <a:ahLst/>
              <a:cxnLst/>
              <a:rect l="l" t="t" r="r" b="b"/>
              <a:pathLst>
                <a:path w="16852" h="10698" extrusionOk="0">
                  <a:moveTo>
                    <a:pt x="16364" y="489"/>
                  </a:moveTo>
                  <a:lnTo>
                    <a:pt x="16364" y="10209"/>
                  </a:lnTo>
                  <a:lnTo>
                    <a:pt x="489" y="10209"/>
                  </a:lnTo>
                  <a:lnTo>
                    <a:pt x="489" y="489"/>
                  </a:lnTo>
                  <a:close/>
                  <a:moveTo>
                    <a:pt x="391" y="0"/>
                  </a:moveTo>
                  <a:lnTo>
                    <a:pt x="293" y="25"/>
                  </a:lnTo>
                  <a:lnTo>
                    <a:pt x="196" y="74"/>
                  </a:lnTo>
                  <a:lnTo>
                    <a:pt x="122" y="147"/>
                  </a:lnTo>
                  <a:lnTo>
                    <a:pt x="73" y="220"/>
                  </a:lnTo>
                  <a:lnTo>
                    <a:pt x="25" y="293"/>
                  </a:lnTo>
                  <a:lnTo>
                    <a:pt x="0" y="391"/>
                  </a:lnTo>
                  <a:lnTo>
                    <a:pt x="0" y="489"/>
                  </a:lnTo>
                  <a:lnTo>
                    <a:pt x="0" y="10209"/>
                  </a:lnTo>
                  <a:lnTo>
                    <a:pt x="0" y="10307"/>
                  </a:lnTo>
                  <a:lnTo>
                    <a:pt x="25" y="10405"/>
                  </a:lnTo>
                  <a:lnTo>
                    <a:pt x="73" y="10478"/>
                  </a:lnTo>
                  <a:lnTo>
                    <a:pt x="122" y="10551"/>
                  </a:lnTo>
                  <a:lnTo>
                    <a:pt x="196" y="10600"/>
                  </a:lnTo>
                  <a:lnTo>
                    <a:pt x="293" y="10649"/>
                  </a:lnTo>
                  <a:lnTo>
                    <a:pt x="391" y="10673"/>
                  </a:lnTo>
                  <a:lnTo>
                    <a:pt x="489" y="10698"/>
                  </a:lnTo>
                  <a:lnTo>
                    <a:pt x="16364" y="10698"/>
                  </a:lnTo>
                  <a:lnTo>
                    <a:pt x="16461" y="10673"/>
                  </a:lnTo>
                  <a:lnTo>
                    <a:pt x="16559" y="10649"/>
                  </a:lnTo>
                  <a:lnTo>
                    <a:pt x="16657" y="10600"/>
                  </a:lnTo>
                  <a:lnTo>
                    <a:pt x="16730" y="10551"/>
                  </a:lnTo>
                  <a:lnTo>
                    <a:pt x="16779" y="10478"/>
                  </a:lnTo>
                  <a:lnTo>
                    <a:pt x="16828" y="10405"/>
                  </a:lnTo>
                  <a:lnTo>
                    <a:pt x="16852" y="10307"/>
                  </a:lnTo>
                  <a:lnTo>
                    <a:pt x="16852" y="10209"/>
                  </a:lnTo>
                  <a:lnTo>
                    <a:pt x="16852" y="489"/>
                  </a:lnTo>
                  <a:lnTo>
                    <a:pt x="16852" y="391"/>
                  </a:lnTo>
                  <a:lnTo>
                    <a:pt x="16828" y="293"/>
                  </a:lnTo>
                  <a:lnTo>
                    <a:pt x="16779" y="220"/>
                  </a:lnTo>
                  <a:lnTo>
                    <a:pt x="16730" y="147"/>
                  </a:lnTo>
                  <a:lnTo>
                    <a:pt x="16657" y="74"/>
                  </a:lnTo>
                  <a:lnTo>
                    <a:pt x="16559" y="25"/>
                  </a:lnTo>
                  <a:lnTo>
                    <a:pt x="1646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49" name="Google Shape;849;p51"/>
            <p:cNvSpPr/>
            <p:nvPr/>
          </p:nvSpPr>
          <p:spPr>
            <a:xfrm>
              <a:off x="5498825" y="3670175"/>
              <a:ext cx="24450" cy="25650"/>
            </a:xfrm>
            <a:custGeom>
              <a:avLst/>
              <a:gdLst/>
              <a:ahLst/>
              <a:cxnLst/>
              <a:rect l="l" t="t" r="r" b="b"/>
              <a:pathLst>
                <a:path w="978" h="1026" extrusionOk="0">
                  <a:moveTo>
                    <a:pt x="489" y="0"/>
                  </a:moveTo>
                  <a:lnTo>
                    <a:pt x="391" y="25"/>
                  </a:lnTo>
                  <a:lnTo>
                    <a:pt x="294" y="49"/>
                  </a:lnTo>
                  <a:lnTo>
                    <a:pt x="220" y="98"/>
                  </a:lnTo>
                  <a:lnTo>
                    <a:pt x="147" y="147"/>
                  </a:lnTo>
                  <a:lnTo>
                    <a:pt x="74" y="220"/>
                  </a:lnTo>
                  <a:lnTo>
                    <a:pt x="49" y="318"/>
                  </a:lnTo>
                  <a:lnTo>
                    <a:pt x="1" y="391"/>
                  </a:lnTo>
                  <a:lnTo>
                    <a:pt x="1" y="489"/>
                  </a:lnTo>
                  <a:lnTo>
                    <a:pt x="1" y="1026"/>
                  </a:lnTo>
                  <a:lnTo>
                    <a:pt x="978" y="1026"/>
                  </a:lnTo>
                  <a:lnTo>
                    <a:pt x="978" y="489"/>
                  </a:lnTo>
                  <a:lnTo>
                    <a:pt x="978" y="391"/>
                  </a:lnTo>
                  <a:lnTo>
                    <a:pt x="929" y="318"/>
                  </a:lnTo>
                  <a:lnTo>
                    <a:pt x="904" y="220"/>
                  </a:lnTo>
                  <a:lnTo>
                    <a:pt x="831" y="147"/>
                  </a:lnTo>
                  <a:lnTo>
                    <a:pt x="758" y="98"/>
                  </a:lnTo>
                  <a:lnTo>
                    <a:pt x="684" y="49"/>
                  </a:lnTo>
                  <a:lnTo>
                    <a:pt x="587" y="25"/>
                  </a:lnTo>
                  <a:lnTo>
                    <a:pt x="48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50" name="Google Shape;850;p51"/>
            <p:cNvSpPr/>
            <p:nvPr/>
          </p:nvSpPr>
          <p:spPr>
            <a:xfrm>
              <a:off x="5366325" y="3987675"/>
              <a:ext cx="61100" cy="81825"/>
            </a:xfrm>
            <a:custGeom>
              <a:avLst/>
              <a:gdLst/>
              <a:ahLst/>
              <a:cxnLst/>
              <a:rect l="l" t="t" r="r" b="b"/>
              <a:pathLst>
                <a:path w="2444" h="3273" extrusionOk="0">
                  <a:moveTo>
                    <a:pt x="1344" y="0"/>
                  </a:moveTo>
                  <a:lnTo>
                    <a:pt x="50" y="2565"/>
                  </a:lnTo>
                  <a:lnTo>
                    <a:pt x="25" y="2638"/>
                  </a:lnTo>
                  <a:lnTo>
                    <a:pt x="1" y="2736"/>
                  </a:lnTo>
                  <a:lnTo>
                    <a:pt x="1" y="2833"/>
                  </a:lnTo>
                  <a:lnTo>
                    <a:pt x="25" y="2931"/>
                  </a:lnTo>
                  <a:lnTo>
                    <a:pt x="74" y="3004"/>
                  </a:lnTo>
                  <a:lnTo>
                    <a:pt x="123" y="3102"/>
                  </a:lnTo>
                  <a:lnTo>
                    <a:pt x="196" y="3151"/>
                  </a:lnTo>
                  <a:lnTo>
                    <a:pt x="269" y="3224"/>
                  </a:lnTo>
                  <a:lnTo>
                    <a:pt x="392" y="3248"/>
                  </a:lnTo>
                  <a:lnTo>
                    <a:pt x="489" y="3273"/>
                  </a:lnTo>
                  <a:lnTo>
                    <a:pt x="636" y="3248"/>
                  </a:lnTo>
                  <a:lnTo>
                    <a:pt x="758" y="3200"/>
                  </a:lnTo>
                  <a:lnTo>
                    <a:pt x="856" y="3102"/>
                  </a:lnTo>
                  <a:lnTo>
                    <a:pt x="929" y="3004"/>
                  </a:lnTo>
                  <a:lnTo>
                    <a:pt x="244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51" name="Google Shape;851;p51"/>
            <p:cNvSpPr/>
            <p:nvPr/>
          </p:nvSpPr>
          <p:spPr>
            <a:xfrm>
              <a:off x="5594700" y="3987675"/>
              <a:ext cx="61075" cy="81825"/>
            </a:xfrm>
            <a:custGeom>
              <a:avLst/>
              <a:gdLst/>
              <a:ahLst/>
              <a:cxnLst/>
              <a:rect l="l" t="t" r="r" b="b"/>
              <a:pathLst>
                <a:path w="2443" h="3273" extrusionOk="0">
                  <a:moveTo>
                    <a:pt x="0" y="0"/>
                  </a:moveTo>
                  <a:lnTo>
                    <a:pt x="1514" y="3004"/>
                  </a:lnTo>
                  <a:lnTo>
                    <a:pt x="1588" y="3102"/>
                  </a:lnTo>
                  <a:lnTo>
                    <a:pt x="1685" y="3200"/>
                  </a:lnTo>
                  <a:lnTo>
                    <a:pt x="1807" y="3248"/>
                  </a:lnTo>
                  <a:lnTo>
                    <a:pt x="1954" y="3273"/>
                  </a:lnTo>
                  <a:lnTo>
                    <a:pt x="2052" y="3248"/>
                  </a:lnTo>
                  <a:lnTo>
                    <a:pt x="2174" y="3224"/>
                  </a:lnTo>
                  <a:lnTo>
                    <a:pt x="2247" y="3151"/>
                  </a:lnTo>
                  <a:lnTo>
                    <a:pt x="2320" y="3102"/>
                  </a:lnTo>
                  <a:lnTo>
                    <a:pt x="2369" y="3004"/>
                  </a:lnTo>
                  <a:lnTo>
                    <a:pt x="2418" y="2931"/>
                  </a:lnTo>
                  <a:lnTo>
                    <a:pt x="2442" y="2833"/>
                  </a:lnTo>
                  <a:lnTo>
                    <a:pt x="2442" y="2736"/>
                  </a:lnTo>
                  <a:lnTo>
                    <a:pt x="2418" y="2638"/>
                  </a:lnTo>
                  <a:lnTo>
                    <a:pt x="2393" y="2565"/>
                  </a:lnTo>
                  <a:lnTo>
                    <a:pt x="109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52" name="Google Shape;852;p51"/>
            <p:cNvSpPr/>
            <p:nvPr/>
          </p:nvSpPr>
          <p:spPr>
            <a:xfrm>
              <a:off x="5324825" y="3732450"/>
              <a:ext cx="372475" cy="218600"/>
            </a:xfrm>
            <a:custGeom>
              <a:avLst/>
              <a:gdLst/>
              <a:ahLst/>
              <a:cxnLst/>
              <a:rect l="l" t="t" r="r" b="b"/>
              <a:pathLst>
                <a:path w="14899" h="8744" extrusionOk="0">
                  <a:moveTo>
                    <a:pt x="12578" y="1319"/>
                  </a:moveTo>
                  <a:lnTo>
                    <a:pt x="12676" y="1344"/>
                  </a:lnTo>
                  <a:lnTo>
                    <a:pt x="12749" y="1392"/>
                  </a:lnTo>
                  <a:lnTo>
                    <a:pt x="12822" y="1441"/>
                  </a:lnTo>
                  <a:lnTo>
                    <a:pt x="12895" y="1515"/>
                  </a:lnTo>
                  <a:lnTo>
                    <a:pt x="12920" y="1612"/>
                  </a:lnTo>
                  <a:lnTo>
                    <a:pt x="12969" y="1710"/>
                  </a:lnTo>
                  <a:lnTo>
                    <a:pt x="12969" y="1808"/>
                  </a:lnTo>
                  <a:lnTo>
                    <a:pt x="12969" y="4079"/>
                  </a:lnTo>
                  <a:lnTo>
                    <a:pt x="12969" y="4177"/>
                  </a:lnTo>
                  <a:lnTo>
                    <a:pt x="12920" y="4274"/>
                  </a:lnTo>
                  <a:lnTo>
                    <a:pt x="12895" y="4348"/>
                  </a:lnTo>
                  <a:lnTo>
                    <a:pt x="12822" y="4421"/>
                  </a:lnTo>
                  <a:lnTo>
                    <a:pt x="12749" y="4470"/>
                  </a:lnTo>
                  <a:lnTo>
                    <a:pt x="12676" y="4519"/>
                  </a:lnTo>
                  <a:lnTo>
                    <a:pt x="12578" y="4543"/>
                  </a:lnTo>
                  <a:lnTo>
                    <a:pt x="12480" y="4567"/>
                  </a:lnTo>
                  <a:lnTo>
                    <a:pt x="12383" y="4543"/>
                  </a:lnTo>
                  <a:lnTo>
                    <a:pt x="12285" y="4519"/>
                  </a:lnTo>
                  <a:lnTo>
                    <a:pt x="12212" y="4470"/>
                  </a:lnTo>
                  <a:lnTo>
                    <a:pt x="12138" y="4421"/>
                  </a:lnTo>
                  <a:lnTo>
                    <a:pt x="12065" y="4348"/>
                  </a:lnTo>
                  <a:lnTo>
                    <a:pt x="12041" y="4274"/>
                  </a:lnTo>
                  <a:lnTo>
                    <a:pt x="11992" y="4177"/>
                  </a:lnTo>
                  <a:lnTo>
                    <a:pt x="11992" y="4079"/>
                  </a:lnTo>
                  <a:lnTo>
                    <a:pt x="11992" y="3004"/>
                  </a:lnTo>
                  <a:lnTo>
                    <a:pt x="7986" y="7010"/>
                  </a:lnTo>
                  <a:lnTo>
                    <a:pt x="7913" y="7059"/>
                  </a:lnTo>
                  <a:lnTo>
                    <a:pt x="7815" y="7107"/>
                  </a:lnTo>
                  <a:lnTo>
                    <a:pt x="7742" y="7132"/>
                  </a:lnTo>
                  <a:lnTo>
                    <a:pt x="7644" y="7156"/>
                  </a:lnTo>
                  <a:lnTo>
                    <a:pt x="7547" y="7132"/>
                  </a:lnTo>
                  <a:lnTo>
                    <a:pt x="7449" y="7107"/>
                  </a:lnTo>
                  <a:lnTo>
                    <a:pt x="7376" y="7059"/>
                  </a:lnTo>
                  <a:lnTo>
                    <a:pt x="7303" y="7010"/>
                  </a:lnTo>
                  <a:lnTo>
                    <a:pt x="5349" y="5056"/>
                  </a:lnTo>
                  <a:lnTo>
                    <a:pt x="2760" y="7620"/>
                  </a:lnTo>
                  <a:lnTo>
                    <a:pt x="2687" y="7694"/>
                  </a:lnTo>
                  <a:lnTo>
                    <a:pt x="2613" y="7742"/>
                  </a:lnTo>
                  <a:lnTo>
                    <a:pt x="2516" y="7767"/>
                  </a:lnTo>
                  <a:lnTo>
                    <a:pt x="2320" y="7767"/>
                  </a:lnTo>
                  <a:lnTo>
                    <a:pt x="2247" y="7742"/>
                  </a:lnTo>
                  <a:lnTo>
                    <a:pt x="2149" y="7694"/>
                  </a:lnTo>
                  <a:lnTo>
                    <a:pt x="2076" y="7620"/>
                  </a:lnTo>
                  <a:lnTo>
                    <a:pt x="2003" y="7547"/>
                  </a:lnTo>
                  <a:lnTo>
                    <a:pt x="1978" y="7474"/>
                  </a:lnTo>
                  <a:lnTo>
                    <a:pt x="1929" y="7376"/>
                  </a:lnTo>
                  <a:lnTo>
                    <a:pt x="1929" y="7278"/>
                  </a:lnTo>
                  <a:lnTo>
                    <a:pt x="1929" y="7205"/>
                  </a:lnTo>
                  <a:lnTo>
                    <a:pt x="1978" y="7107"/>
                  </a:lnTo>
                  <a:lnTo>
                    <a:pt x="2003" y="7010"/>
                  </a:lnTo>
                  <a:lnTo>
                    <a:pt x="2076" y="6936"/>
                  </a:lnTo>
                  <a:lnTo>
                    <a:pt x="5007" y="4006"/>
                  </a:lnTo>
                  <a:lnTo>
                    <a:pt x="5080" y="3957"/>
                  </a:lnTo>
                  <a:lnTo>
                    <a:pt x="5153" y="3908"/>
                  </a:lnTo>
                  <a:lnTo>
                    <a:pt x="5251" y="3884"/>
                  </a:lnTo>
                  <a:lnTo>
                    <a:pt x="5446" y="3884"/>
                  </a:lnTo>
                  <a:lnTo>
                    <a:pt x="5520" y="3908"/>
                  </a:lnTo>
                  <a:lnTo>
                    <a:pt x="5617" y="3957"/>
                  </a:lnTo>
                  <a:lnTo>
                    <a:pt x="5691" y="4006"/>
                  </a:lnTo>
                  <a:lnTo>
                    <a:pt x="7644" y="5960"/>
                  </a:lnTo>
                  <a:lnTo>
                    <a:pt x="11332" y="2296"/>
                  </a:lnTo>
                  <a:lnTo>
                    <a:pt x="10209" y="2296"/>
                  </a:lnTo>
                  <a:lnTo>
                    <a:pt x="10111" y="2272"/>
                  </a:lnTo>
                  <a:lnTo>
                    <a:pt x="10013" y="2247"/>
                  </a:lnTo>
                  <a:lnTo>
                    <a:pt x="9916" y="2198"/>
                  </a:lnTo>
                  <a:lnTo>
                    <a:pt x="9843" y="2150"/>
                  </a:lnTo>
                  <a:lnTo>
                    <a:pt x="9794" y="2076"/>
                  </a:lnTo>
                  <a:lnTo>
                    <a:pt x="9745" y="1979"/>
                  </a:lnTo>
                  <a:lnTo>
                    <a:pt x="9720" y="1905"/>
                  </a:lnTo>
                  <a:lnTo>
                    <a:pt x="9720" y="1808"/>
                  </a:lnTo>
                  <a:lnTo>
                    <a:pt x="9720" y="1710"/>
                  </a:lnTo>
                  <a:lnTo>
                    <a:pt x="9745" y="1612"/>
                  </a:lnTo>
                  <a:lnTo>
                    <a:pt x="9794" y="1515"/>
                  </a:lnTo>
                  <a:lnTo>
                    <a:pt x="9843" y="1441"/>
                  </a:lnTo>
                  <a:lnTo>
                    <a:pt x="9916" y="1392"/>
                  </a:lnTo>
                  <a:lnTo>
                    <a:pt x="10013" y="1344"/>
                  </a:lnTo>
                  <a:lnTo>
                    <a:pt x="10111" y="1319"/>
                  </a:lnTo>
                  <a:close/>
                  <a:moveTo>
                    <a:pt x="0" y="0"/>
                  </a:moveTo>
                  <a:lnTo>
                    <a:pt x="0" y="8744"/>
                  </a:lnTo>
                  <a:lnTo>
                    <a:pt x="14898" y="8744"/>
                  </a:lnTo>
                  <a:lnTo>
                    <a:pt x="1489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853" name="Google Shape;853;p51"/>
          <p:cNvSpPr/>
          <p:nvPr/>
        </p:nvSpPr>
        <p:spPr>
          <a:xfrm>
            <a:off x="4844905" y="3182557"/>
            <a:ext cx="392042" cy="392021"/>
          </a:xfrm>
          <a:custGeom>
            <a:avLst/>
            <a:gdLst/>
            <a:ahLst/>
            <a:cxnLst/>
            <a:rect l="l" t="t" r="r" b="b"/>
            <a:pathLst>
              <a:path w="18758" h="18757" extrusionOk="0">
                <a:moveTo>
                  <a:pt x="10039" y="2467"/>
                </a:moveTo>
                <a:lnTo>
                  <a:pt x="10380" y="2491"/>
                </a:lnTo>
                <a:lnTo>
                  <a:pt x="10674" y="2516"/>
                </a:lnTo>
                <a:lnTo>
                  <a:pt x="10869" y="2540"/>
                </a:lnTo>
                <a:lnTo>
                  <a:pt x="10967" y="2564"/>
                </a:lnTo>
                <a:lnTo>
                  <a:pt x="10991" y="2589"/>
                </a:lnTo>
                <a:lnTo>
                  <a:pt x="10967" y="2638"/>
                </a:lnTo>
                <a:lnTo>
                  <a:pt x="10893" y="2784"/>
                </a:lnTo>
                <a:lnTo>
                  <a:pt x="10771" y="2955"/>
                </a:lnTo>
                <a:lnTo>
                  <a:pt x="10600" y="3151"/>
                </a:lnTo>
                <a:lnTo>
                  <a:pt x="10405" y="3322"/>
                </a:lnTo>
                <a:lnTo>
                  <a:pt x="10209" y="3468"/>
                </a:lnTo>
                <a:lnTo>
                  <a:pt x="10039" y="3590"/>
                </a:lnTo>
                <a:lnTo>
                  <a:pt x="9941" y="3615"/>
                </a:lnTo>
                <a:lnTo>
                  <a:pt x="9843" y="3639"/>
                </a:lnTo>
                <a:lnTo>
                  <a:pt x="9745" y="3663"/>
                </a:lnTo>
                <a:lnTo>
                  <a:pt x="9648" y="3737"/>
                </a:lnTo>
                <a:lnTo>
                  <a:pt x="9550" y="3810"/>
                </a:lnTo>
                <a:lnTo>
                  <a:pt x="9452" y="3883"/>
                </a:lnTo>
                <a:lnTo>
                  <a:pt x="9355" y="3957"/>
                </a:lnTo>
                <a:lnTo>
                  <a:pt x="9257" y="3981"/>
                </a:lnTo>
                <a:lnTo>
                  <a:pt x="9159" y="4005"/>
                </a:lnTo>
                <a:lnTo>
                  <a:pt x="9086" y="4005"/>
                </a:lnTo>
                <a:lnTo>
                  <a:pt x="8988" y="4054"/>
                </a:lnTo>
                <a:lnTo>
                  <a:pt x="8866" y="4128"/>
                </a:lnTo>
                <a:lnTo>
                  <a:pt x="8793" y="4201"/>
                </a:lnTo>
                <a:lnTo>
                  <a:pt x="8695" y="4274"/>
                </a:lnTo>
                <a:lnTo>
                  <a:pt x="8598" y="4323"/>
                </a:lnTo>
                <a:lnTo>
                  <a:pt x="8500" y="4372"/>
                </a:lnTo>
                <a:lnTo>
                  <a:pt x="8304" y="4372"/>
                </a:lnTo>
                <a:lnTo>
                  <a:pt x="8207" y="4323"/>
                </a:lnTo>
                <a:lnTo>
                  <a:pt x="8109" y="4274"/>
                </a:lnTo>
                <a:lnTo>
                  <a:pt x="8036" y="4201"/>
                </a:lnTo>
                <a:lnTo>
                  <a:pt x="7963" y="4103"/>
                </a:lnTo>
                <a:lnTo>
                  <a:pt x="7938" y="4005"/>
                </a:lnTo>
                <a:lnTo>
                  <a:pt x="7963" y="3908"/>
                </a:lnTo>
                <a:lnTo>
                  <a:pt x="8036" y="3810"/>
                </a:lnTo>
                <a:lnTo>
                  <a:pt x="8109" y="3712"/>
                </a:lnTo>
                <a:lnTo>
                  <a:pt x="8158" y="3615"/>
                </a:lnTo>
                <a:lnTo>
                  <a:pt x="8207" y="3517"/>
                </a:lnTo>
                <a:lnTo>
                  <a:pt x="8207" y="3419"/>
                </a:lnTo>
                <a:lnTo>
                  <a:pt x="8182" y="3273"/>
                </a:lnTo>
                <a:lnTo>
                  <a:pt x="8158" y="3199"/>
                </a:lnTo>
                <a:lnTo>
                  <a:pt x="8109" y="3151"/>
                </a:lnTo>
                <a:lnTo>
                  <a:pt x="8060" y="3102"/>
                </a:lnTo>
                <a:lnTo>
                  <a:pt x="7987" y="3077"/>
                </a:lnTo>
                <a:lnTo>
                  <a:pt x="7840" y="3053"/>
                </a:lnTo>
                <a:lnTo>
                  <a:pt x="7669" y="3028"/>
                </a:lnTo>
                <a:lnTo>
                  <a:pt x="7596" y="2980"/>
                </a:lnTo>
                <a:lnTo>
                  <a:pt x="7547" y="2955"/>
                </a:lnTo>
                <a:lnTo>
                  <a:pt x="7523" y="2906"/>
                </a:lnTo>
                <a:lnTo>
                  <a:pt x="7547" y="2833"/>
                </a:lnTo>
                <a:lnTo>
                  <a:pt x="7572" y="2760"/>
                </a:lnTo>
                <a:lnTo>
                  <a:pt x="7645" y="2662"/>
                </a:lnTo>
                <a:lnTo>
                  <a:pt x="7694" y="2638"/>
                </a:lnTo>
                <a:lnTo>
                  <a:pt x="7792" y="2589"/>
                </a:lnTo>
                <a:lnTo>
                  <a:pt x="8036" y="2540"/>
                </a:lnTo>
                <a:lnTo>
                  <a:pt x="8329" y="2491"/>
                </a:lnTo>
                <a:lnTo>
                  <a:pt x="8671" y="2467"/>
                </a:lnTo>
                <a:close/>
                <a:moveTo>
                  <a:pt x="11455" y="4763"/>
                </a:moveTo>
                <a:lnTo>
                  <a:pt x="11528" y="4787"/>
                </a:lnTo>
                <a:lnTo>
                  <a:pt x="11577" y="4811"/>
                </a:lnTo>
                <a:lnTo>
                  <a:pt x="11626" y="4885"/>
                </a:lnTo>
                <a:lnTo>
                  <a:pt x="11650" y="4958"/>
                </a:lnTo>
                <a:lnTo>
                  <a:pt x="11626" y="5031"/>
                </a:lnTo>
                <a:lnTo>
                  <a:pt x="11577" y="5153"/>
                </a:lnTo>
                <a:lnTo>
                  <a:pt x="11528" y="5251"/>
                </a:lnTo>
                <a:lnTo>
                  <a:pt x="11455" y="5324"/>
                </a:lnTo>
                <a:lnTo>
                  <a:pt x="11357" y="5398"/>
                </a:lnTo>
                <a:lnTo>
                  <a:pt x="11260" y="5471"/>
                </a:lnTo>
                <a:lnTo>
                  <a:pt x="11162" y="5520"/>
                </a:lnTo>
                <a:lnTo>
                  <a:pt x="10991" y="5520"/>
                </a:lnTo>
                <a:lnTo>
                  <a:pt x="10942" y="5471"/>
                </a:lnTo>
                <a:lnTo>
                  <a:pt x="10893" y="5398"/>
                </a:lnTo>
                <a:lnTo>
                  <a:pt x="10869" y="5324"/>
                </a:lnTo>
                <a:lnTo>
                  <a:pt x="10893" y="5251"/>
                </a:lnTo>
                <a:lnTo>
                  <a:pt x="10942" y="5153"/>
                </a:lnTo>
                <a:lnTo>
                  <a:pt x="10991" y="5031"/>
                </a:lnTo>
                <a:lnTo>
                  <a:pt x="11064" y="4958"/>
                </a:lnTo>
                <a:lnTo>
                  <a:pt x="11162" y="4885"/>
                </a:lnTo>
                <a:lnTo>
                  <a:pt x="11260" y="4811"/>
                </a:lnTo>
                <a:lnTo>
                  <a:pt x="11357" y="4787"/>
                </a:lnTo>
                <a:lnTo>
                  <a:pt x="11455" y="4763"/>
                </a:lnTo>
                <a:close/>
                <a:moveTo>
                  <a:pt x="16437" y="12260"/>
                </a:moveTo>
                <a:lnTo>
                  <a:pt x="16511" y="12285"/>
                </a:lnTo>
                <a:lnTo>
                  <a:pt x="16535" y="12334"/>
                </a:lnTo>
                <a:lnTo>
                  <a:pt x="16559" y="12407"/>
                </a:lnTo>
                <a:lnTo>
                  <a:pt x="16584" y="12578"/>
                </a:lnTo>
                <a:lnTo>
                  <a:pt x="16584" y="12651"/>
                </a:lnTo>
                <a:lnTo>
                  <a:pt x="16535" y="12749"/>
                </a:lnTo>
                <a:lnTo>
                  <a:pt x="16486" y="12871"/>
                </a:lnTo>
                <a:lnTo>
                  <a:pt x="16413" y="12944"/>
                </a:lnTo>
                <a:lnTo>
                  <a:pt x="16340" y="13042"/>
                </a:lnTo>
                <a:lnTo>
                  <a:pt x="16266" y="13140"/>
                </a:lnTo>
                <a:lnTo>
                  <a:pt x="16218" y="13237"/>
                </a:lnTo>
                <a:lnTo>
                  <a:pt x="16218" y="13335"/>
                </a:lnTo>
                <a:lnTo>
                  <a:pt x="16193" y="13482"/>
                </a:lnTo>
                <a:lnTo>
                  <a:pt x="16144" y="13555"/>
                </a:lnTo>
                <a:lnTo>
                  <a:pt x="16120" y="13628"/>
                </a:lnTo>
                <a:lnTo>
                  <a:pt x="16071" y="13653"/>
                </a:lnTo>
                <a:lnTo>
                  <a:pt x="15973" y="13653"/>
                </a:lnTo>
                <a:lnTo>
                  <a:pt x="15924" y="13628"/>
                </a:lnTo>
                <a:lnTo>
                  <a:pt x="15900" y="13555"/>
                </a:lnTo>
                <a:lnTo>
                  <a:pt x="15851" y="13433"/>
                </a:lnTo>
                <a:lnTo>
                  <a:pt x="15851" y="13286"/>
                </a:lnTo>
                <a:lnTo>
                  <a:pt x="15827" y="13140"/>
                </a:lnTo>
                <a:lnTo>
                  <a:pt x="15851" y="12969"/>
                </a:lnTo>
                <a:lnTo>
                  <a:pt x="15924" y="12798"/>
                </a:lnTo>
                <a:lnTo>
                  <a:pt x="15998" y="12627"/>
                </a:lnTo>
                <a:lnTo>
                  <a:pt x="16120" y="12480"/>
                </a:lnTo>
                <a:lnTo>
                  <a:pt x="16242" y="12383"/>
                </a:lnTo>
                <a:lnTo>
                  <a:pt x="16340" y="12309"/>
                </a:lnTo>
                <a:lnTo>
                  <a:pt x="16437" y="12260"/>
                </a:lnTo>
                <a:close/>
                <a:moveTo>
                  <a:pt x="13922" y="3615"/>
                </a:moveTo>
                <a:lnTo>
                  <a:pt x="14239" y="3639"/>
                </a:lnTo>
                <a:lnTo>
                  <a:pt x="14483" y="3639"/>
                </a:lnTo>
                <a:lnTo>
                  <a:pt x="14679" y="3688"/>
                </a:lnTo>
                <a:lnTo>
                  <a:pt x="14777" y="3712"/>
                </a:lnTo>
                <a:lnTo>
                  <a:pt x="14825" y="3737"/>
                </a:lnTo>
                <a:lnTo>
                  <a:pt x="14874" y="3761"/>
                </a:lnTo>
                <a:lnTo>
                  <a:pt x="14923" y="3737"/>
                </a:lnTo>
                <a:lnTo>
                  <a:pt x="14972" y="3712"/>
                </a:lnTo>
                <a:lnTo>
                  <a:pt x="15045" y="3688"/>
                </a:lnTo>
                <a:lnTo>
                  <a:pt x="15143" y="3663"/>
                </a:lnTo>
                <a:lnTo>
                  <a:pt x="15485" y="3639"/>
                </a:lnTo>
                <a:lnTo>
                  <a:pt x="15900" y="4103"/>
                </a:lnTo>
                <a:lnTo>
                  <a:pt x="16291" y="4616"/>
                </a:lnTo>
                <a:lnTo>
                  <a:pt x="16633" y="5153"/>
                </a:lnTo>
                <a:lnTo>
                  <a:pt x="16926" y="5715"/>
                </a:lnTo>
                <a:lnTo>
                  <a:pt x="17194" y="6301"/>
                </a:lnTo>
                <a:lnTo>
                  <a:pt x="17390" y="6912"/>
                </a:lnTo>
                <a:lnTo>
                  <a:pt x="17561" y="7547"/>
                </a:lnTo>
                <a:lnTo>
                  <a:pt x="17683" y="8182"/>
                </a:lnTo>
                <a:lnTo>
                  <a:pt x="17414" y="8157"/>
                </a:lnTo>
                <a:lnTo>
                  <a:pt x="17317" y="8133"/>
                </a:lnTo>
                <a:lnTo>
                  <a:pt x="17268" y="8084"/>
                </a:lnTo>
                <a:lnTo>
                  <a:pt x="17219" y="8060"/>
                </a:lnTo>
                <a:lnTo>
                  <a:pt x="17146" y="8035"/>
                </a:lnTo>
                <a:lnTo>
                  <a:pt x="16975" y="8011"/>
                </a:lnTo>
                <a:lnTo>
                  <a:pt x="16877" y="7986"/>
                </a:lnTo>
                <a:lnTo>
                  <a:pt x="16779" y="7938"/>
                </a:lnTo>
                <a:lnTo>
                  <a:pt x="16682" y="7889"/>
                </a:lnTo>
                <a:lnTo>
                  <a:pt x="16584" y="7815"/>
                </a:lnTo>
                <a:lnTo>
                  <a:pt x="16511" y="7742"/>
                </a:lnTo>
                <a:lnTo>
                  <a:pt x="16437" y="7693"/>
                </a:lnTo>
                <a:lnTo>
                  <a:pt x="16364" y="7693"/>
                </a:lnTo>
                <a:lnTo>
                  <a:pt x="16315" y="7718"/>
                </a:lnTo>
                <a:lnTo>
                  <a:pt x="16291" y="7767"/>
                </a:lnTo>
                <a:lnTo>
                  <a:pt x="16291" y="7840"/>
                </a:lnTo>
                <a:lnTo>
                  <a:pt x="16340" y="7913"/>
                </a:lnTo>
                <a:lnTo>
                  <a:pt x="16413" y="8011"/>
                </a:lnTo>
                <a:lnTo>
                  <a:pt x="16486" y="8084"/>
                </a:lnTo>
                <a:lnTo>
                  <a:pt x="16584" y="8133"/>
                </a:lnTo>
                <a:lnTo>
                  <a:pt x="16706" y="8182"/>
                </a:lnTo>
                <a:lnTo>
                  <a:pt x="16779" y="8182"/>
                </a:lnTo>
                <a:lnTo>
                  <a:pt x="16877" y="8206"/>
                </a:lnTo>
                <a:lnTo>
                  <a:pt x="16975" y="8255"/>
                </a:lnTo>
                <a:lnTo>
                  <a:pt x="17072" y="8304"/>
                </a:lnTo>
                <a:lnTo>
                  <a:pt x="17170" y="8377"/>
                </a:lnTo>
                <a:lnTo>
                  <a:pt x="17194" y="8426"/>
                </a:lnTo>
                <a:lnTo>
                  <a:pt x="17219" y="8475"/>
                </a:lnTo>
                <a:lnTo>
                  <a:pt x="17194" y="8621"/>
                </a:lnTo>
                <a:lnTo>
                  <a:pt x="17097" y="8792"/>
                </a:lnTo>
                <a:lnTo>
                  <a:pt x="16975" y="8963"/>
                </a:lnTo>
                <a:lnTo>
                  <a:pt x="16804" y="9110"/>
                </a:lnTo>
                <a:lnTo>
                  <a:pt x="16657" y="9232"/>
                </a:lnTo>
                <a:lnTo>
                  <a:pt x="16511" y="9305"/>
                </a:lnTo>
                <a:lnTo>
                  <a:pt x="16413" y="9330"/>
                </a:lnTo>
                <a:lnTo>
                  <a:pt x="16242" y="9354"/>
                </a:lnTo>
                <a:lnTo>
                  <a:pt x="16169" y="9378"/>
                </a:lnTo>
                <a:lnTo>
                  <a:pt x="16120" y="9427"/>
                </a:lnTo>
                <a:lnTo>
                  <a:pt x="16071" y="9452"/>
                </a:lnTo>
                <a:lnTo>
                  <a:pt x="16022" y="9476"/>
                </a:lnTo>
                <a:lnTo>
                  <a:pt x="15973" y="9452"/>
                </a:lnTo>
                <a:lnTo>
                  <a:pt x="15924" y="9427"/>
                </a:lnTo>
                <a:lnTo>
                  <a:pt x="15900" y="9378"/>
                </a:lnTo>
                <a:lnTo>
                  <a:pt x="15851" y="9305"/>
                </a:lnTo>
                <a:lnTo>
                  <a:pt x="15827" y="9134"/>
                </a:lnTo>
                <a:lnTo>
                  <a:pt x="15802" y="9037"/>
                </a:lnTo>
                <a:lnTo>
                  <a:pt x="15729" y="8890"/>
                </a:lnTo>
                <a:lnTo>
                  <a:pt x="15607" y="8743"/>
                </a:lnTo>
                <a:lnTo>
                  <a:pt x="15460" y="8573"/>
                </a:lnTo>
                <a:lnTo>
                  <a:pt x="15314" y="8402"/>
                </a:lnTo>
                <a:lnTo>
                  <a:pt x="15192" y="8255"/>
                </a:lnTo>
                <a:lnTo>
                  <a:pt x="15094" y="8108"/>
                </a:lnTo>
                <a:lnTo>
                  <a:pt x="15070" y="8011"/>
                </a:lnTo>
                <a:lnTo>
                  <a:pt x="15070" y="7938"/>
                </a:lnTo>
                <a:lnTo>
                  <a:pt x="15045" y="7889"/>
                </a:lnTo>
                <a:lnTo>
                  <a:pt x="15021" y="7889"/>
                </a:lnTo>
                <a:lnTo>
                  <a:pt x="14972" y="7913"/>
                </a:lnTo>
                <a:lnTo>
                  <a:pt x="14948" y="7962"/>
                </a:lnTo>
                <a:lnTo>
                  <a:pt x="14899" y="8035"/>
                </a:lnTo>
                <a:lnTo>
                  <a:pt x="14874" y="8182"/>
                </a:lnTo>
                <a:lnTo>
                  <a:pt x="14899" y="8279"/>
                </a:lnTo>
                <a:lnTo>
                  <a:pt x="14972" y="8402"/>
                </a:lnTo>
                <a:lnTo>
                  <a:pt x="15045" y="8548"/>
                </a:lnTo>
                <a:lnTo>
                  <a:pt x="15167" y="8670"/>
                </a:lnTo>
                <a:lnTo>
                  <a:pt x="15265" y="8792"/>
                </a:lnTo>
                <a:lnTo>
                  <a:pt x="15363" y="8914"/>
                </a:lnTo>
                <a:lnTo>
                  <a:pt x="15436" y="9037"/>
                </a:lnTo>
                <a:lnTo>
                  <a:pt x="15460" y="9134"/>
                </a:lnTo>
                <a:lnTo>
                  <a:pt x="15460" y="9232"/>
                </a:lnTo>
                <a:lnTo>
                  <a:pt x="15509" y="9330"/>
                </a:lnTo>
                <a:lnTo>
                  <a:pt x="15558" y="9427"/>
                </a:lnTo>
                <a:lnTo>
                  <a:pt x="15631" y="9525"/>
                </a:lnTo>
                <a:lnTo>
                  <a:pt x="15753" y="9598"/>
                </a:lnTo>
                <a:lnTo>
                  <a:pt x="15900" y="9647"/>
                </a:lnTo>
                <a:lnTo>
                  <a:pt x="16047" y="9696"/>
                </a:lnTo>
                <a:lnTo>
                  <a:pt x="16218" y="9720"/>
                </a:lnTo>
                <a:lnTo>
                  <a:pt x="16364" y="9720"/>
                </a:lnTo>
                <a:lnTo>
                  <a:pt x="16486" y="9769"/>
                </a:lnTo>
                <a:lnTo>
                  <a:pt x="16559" y="9818"/>
                </a:lnTo>
                <a:lnTo>
                  <a:pt x="16584" y="9867"/>
                </a:lnTo>
                <a:lnTo>
                  <a:pt x="16584" y="9916"/>
                </a:lnTo>
                <a:lnTo>
                  <a:pt x="16559" y="10013"/>
                </a:lnTo>
                <a:lnTo>
                  <a:pt x="16437" y="10209"/>
                </a:lnTo>
                <a:lnTo>
                  <a:pt x="16242" y="10429"/>
                </a:lnTo>
                <a:lnTo>
                  <a:pt x="16022" y="10673"/>
                </a:lnTo>
                <a:lnTo>
                  <a:pt x="15802" y="10917"/>
                </a:lnTo>
                <a:lnTo>
                  <a:pt x="15631" y="11186"/>
                </a:lnTo>
                <a:lnTo>
                  <a:pt x="15485" y="11430"/>
                </a:lnTo>
                <a:lnTo>
                  <a:pt x="15460" y="11528"/>
                </a:lnTo>
                <a:lnTo>
                  <a:pt x="15460" y="11625"/>
                </a:lnTo>
                <a:lnTo>
                  <a:pt x="15460" y="11772"/>
                </a:lnTo>
                <a:lnTo>
                  <a:pt x="15485" y="11918"/>
                </a:lnTo>
                <a:lnTo>
                  <a:pt x="15509" y="12016"/>
                </a:lnTo>
                <a:lnTo>
                  <a:pt x="15558" y="12089"/>
                </a:lnTo>
                <a:lnTo>
                  <a:pt x="15583" y="12138"/>
                </a:lnTo>
                <a:lnTo>
                  <a:pt x="15607" y="12212"/>
                </a:lnTo>
                <a:lnTo>
                  <a:pt x="15631" y="12383"/>
                </a:lnTo>
                <a:lnTo>
                  <a:pt x="15607" y="12480"/>
                </a:lnTo>
                <a:lnTo>
                  <a:pt x="15509" y="12651"/>
                </a:lnTo>
                <a:lnTo>
                  <a:pt x="15363" y="12847"/>
                </a:lnTo>
                <a:lnTo>
                  <a:pt x="15167" y="13042"/>
                </a:lnTo>
                <a:lnTo>
                  <a:pt x="14972" y="13237"/>
                </a:lnTo>
                <a:lnTo>
                  <a:pt x="14825" y="13433"/>
                </a:lnTo>
                <a:lnTo>
                  <a:pt x="14728" y="13604"/>
                </a:lnTo>
                <a:lnTo>
                  <a:pt x="14679" y="13701"/>
                </a:lnTo>
                <a:lnTo>
                  <a:pt x="14654" y="13823"/>
                </a:lnTo>
                <a:lnTo>
                  <a:pt x="14581" y="13970"/>
                </a:lnTo>
                <a:lnTo>
                  <a:pt x="14459" y="14117"/>
                </a:lnTo>
                <a:lnTo>
                  <a:pt x="14313" y="14288"/>
                </a:lnTo>
                <a:lnTo>
                  <a:pt x="14142" y="14434"/>
                </a:lnTo>
                <a:lnTo>
                  <a:pt x="13995" y="14556"/>
                </a:lnTo>
                <a:lnTo>
                  <a:pt x="13848" y="14629"/>
                </a:lnTo>
                <a:lnTo>
                  <a:pt x="13726" y="14654"/>
                </a:lnTo>
                <a:lnTo>
                  <a:pt x="13653" y="14654"/>
                </a:lnTo>
                <a:lnTo>
                  <a:pt x="13555" y="14605"/>
                </a:lnTo>
                <a:lnTo>
                  <a:pt x="13458" y="14556"/>
                </a:lnTo>
                <a:lnTo>
                  <a:pt x="13360" y="14483"/>
                </a:lnTo>
                <a:lnTo>
                  <a:pt x="13287" y="14385"/>
                </a:lnTo>
                <a:lnTo>
                  <a:pt x="13213" y="14288"/>
                </a:lnTo>
                <a:lnTo>
                  <a:pt x="13189" y="14190"/>
                </a:lnTo>
                <a:lnTo>
                  <a:pt x="13165" y="14092"/>
                </a:lnTo>
                <a:lnTo>
                  <a:pt x="13140" y="13921"/>
                </a:lnTo>
                <a:lnTo>
                  <a:pt x="13116" y="13848"/>
                </a:lnTo>
                <a:lnTo>
                  <a:pt x="13067" y="13799"/>
                </a:lnTo>
                <a:lnTo>
                  <a:pt x="13043" y="13750"/>
                </a:lnTo>
                <a:lnTo>
                  <a:pt x="12994" y="13677"/>
                </a:lnTo>
                <a:lnTo>
                  <a:pt x="12969" y="13530"/>
                </a:lnTo>
                <a:lnTo>
                  <a:pt x="12945" y="13359"/>
                </a:lnTo>
                <a:lnTo>
                  <a:pt x="12920" y="13286"/>
                </a:lnTo>
                <a:lnTo>
                  <a:pt x="12872" y="13237"/>
                </a:lnTo>
                <a:lnTo>
                  <a:pt x="12847" y="13164"/>
                </a:lnTo>
                <a:lnTo>
                  <a:pt x="12823" y="13066"/>
                </a:lnTo>
                <a:lnTo>
                  <a:pt x="12798" y="12920"/>
                </a:lnTo>
                <a:lnTo>
                  <a:pt x="12774" y="12749"/>
                </a:lnTo>
                <a:lnTo>
                  <a:pt x="12798" y="12602"/>
                </a:lnTo>
                <a:lnTo>
                  <a:pt x="12823" y="12456"/>
                </a:lnTo>
                <a:lnTo>
                  <a:pt x="12847" y="12358"/>
                </a:lnTo>
                <a:lnTo>
                  <a:pt x="12872" y="12285"/>
                </a:lnTo>
                <a:lnTo>
                  <a:pt x="12920" y="12236"/>
                </a:lnTo>
                <a:lnTo>
                  <a:pt x="12945" y="12163"/>
                </a:lnTo>
                <a:lnTo>
                  <a:pt x="12969" y="11992"/>
                </a:lnTo>
                <a:lnTo>
                  <a:pt x="12945" y="11894"/>
                </a:lnTo>
                <a:lnTo>
                  <a:pt x="12896" y="11772"/>
                </a:lnTo>
                <a:lnTo>
                  <a:pt x="12798" y="11650"/>
                </a:lnTo>
                <a:lnTo>
                  <a:pt x="12701" y="11528"/>
                </a:lnTo>
                <a:lnTo>
                  <a:pt x="12578" y="11381"/>
                </a:lnTo>
                <a:lnTo>
                  <a:pt x="12481" y="11210"/>
                </a:lnTo>
                <a:lnTo>
                  <a:pt x="12432" y="11015"/>
                </a:lnTo>
                <a:lnTo>
                  <a:pt x="12408" y="10844"/>
                </a:lnTo>
                <a:lnTo>
                  <a:pt x="12408" y="10697"/>
                </a:lnTo>
                <a:lnTo>
                  <a:pt x="12383" y="10551"/>
                </a:lnTo>
                <a:lnTo>
                  <a:pt x="12334" y="10453"/>
                </a:lnTo>
                <a:lnTo>
                  <a:pt x="12310" y="10380"/>
                </a:lnTo>
                <a:lnTo>
                  <a:pt x="12261" y="10331"/>
                </a:lnTo>
                <a:lnTo>
                  <a:pt x="12188" y="10307"/>
                </a:lnTo>
                <a:lnTo>
                  <a:pt x="12017" y="10282"/>
                </a:lnTo>
                <a:lnTo>
                  <a:pt x="11870" y="10307"/>
                </a:lnTo>
                <a:lnTo>
                  <a:pt x="11797" y="10331"/>
                </a:lnTo>
                <a:lnTo>
                  <a:pt x="11748" y="10380"/>
                </a:lnTo>
                <a:lnTo>
                  <a:pt x="11675" y="10429"/>
                </a:lnTo>
                <a:lnTo>
                  <a:pt x="11553" y="10453"/>
                </a:lnTo>
                <a:lnTo>
                  <a:pt x="11406" y="10478"/>
                </a:lnTo>
                <a:lnTo>
                  <a:pt x="11260" y="10478"/>
                </a:lnTo>
                <a:lnTo>
                  <a:pt x="11089" y="10453"/>
                </a:lnTo>
                <a:lnTo>
                  <a:pt x="10893" y="10355"/>
                </a:lnTo>
                <a:lnTo>
                  <a:pt x="10674" y="10233"/>
                </a:lnTo>
                <a:lnTo>
                  <a:pt x="10503" y="10087"/>
                </a:lnTo>
                <a:lnTo>
                  <a:pt x="10429" y="10013"/>
                </a:lnTo>
                <a:lnTo>
                  <a:pt x="10356" y="9891"/>
                </a:lnTo>
                <a:lnTo>
                  <a:pt x="10234" y="9598"/>
                </a:lnTo>
                <a:lnTo>
                  <a:pt x="10161" y="9281"/>
                </a:lnTo>
                <a:lnTo>
                  <a:pt x="10112" y="8963"/>
                </a:lnTo>
                <a:lnTo>
                  <a:pt x="10136" y="8792"/>
                </a:lnTo>
                <a:lnTo>
                  <a:pt x="10161" y="8621"/>
                </a:lnTo>
                <a:lnTo>
                  <a:pt x="10258" y="8279"/>
                </a:lnTo>
                <a:lnTo>
                  <a:pt x="10332" y="8108"/>
                </a:lnTo>
                <a:lnTo>
                  <a:pt x="10405" y="7962"/>
                </a:lnTo>
                <a:lnTo>
                  <a:pt x="10503" y="7815"/>
                </a:lnTo>
                <a:lnTo>
                  <a:pt x="10600" y="7718"/>
                </a:lnTo>
                <a:lnTo>
                  <a:pt x="10796" y="7522"/>
                </a:lnTo>
                <a:lnTo>
                  <a:pt x="10991" y="7376"/>
                </a:lnTo>
                <a:lnTo>
                  <a:pt x="11162" y="7278"/>
                </a:lnTo>
                <a:lnTo>
                  <a:pt x="11260" y="7229"/>
                </a:lnTo>
                <a:lnTo>
                  <a:pt x="11431" y="7205"/>
                </a:lnTo>
                <a:lnTo>
                  <a:pt x="11504" y="7180"/>
                </a:lnTo>
                <a:lnTo>
                  <a:pt x="11553" y="7132"/>
                </a:lnTo>
                <a:lnTo>
                  <a:pt x="11626" y="7107"/>
                </a:lnTo>
                <a:lnTo>
                  <a:pt x="11724" y="7083"/>
                </a:lnTo>
                <a:lnTo>
                  <a:pt x="11870" y="7058"/>
                </a:lnTo>
                <a:lnTo>
                  <a:pt x="12188" y="7058"/>
                </a:lnTo>
                <a:lnTo>
                  <a:pt x="12359" y="7107"/>
                </a:lnTo>
                <a:lnTo>
                  <a:pt x="12481" y="7156"/>
                </a:lnTo>
                <a:lnTo>
                  <a:pt x="12603" y="7229"/>
                </a:lnTo>
                <a:lnTo>
                  <a:pt x="12676" y="7303"/>
                </a:lnTo>
                <a:lnTo>
                  <a:pt x="12774" y="7376"/>
                </a:lnTo>
                <a:lnTo>
                  <a:pt x="12896" y="7425"/>
                </a:lnTo>
                <a:lnTo>
                  <a:pt x="12969" y="7425"/>
                </a:lnTo>
                <a:lnTo>
                  <a:pt x="13140" y="7449"/>
                </a:lnTo>
                <a:lnTo>
                  <a:pt x="13213" y="7498"/>
                </a:lnTo>
                <a:lnTo>
                  <a:pt x="13262" y="7522"/>
                </a:lnTo>
                <a:lnTo>
                  <a:pt x="13311" y="7547"/>
                </a:lnTo>
                <a:lnTo>
                  <a:pt x="13360" y="7571"/>
                </a:lnTo>
                <a:lnTo>
                  <a:pt x="13409" y="7547"/>
                </a:lnTo>
                <a:lnTo>
                  <a:pt x="13458" y="7522"/>
                </a:lnTo>
                <a:lnTo>
                  <a:pt x="13507" y="7498"/>
                </a:lnTo>
                <a:lnTo>
                  <a:pt x="13580" y="7449"/>
                </a:lnTo>
                <a:lnTo>
                  <a:pt x="13726" y="7425"/>
                </a:lnTo>
                <a:lnTo>
                  <a:pt x="13897" y="7449"/>
                </a:lnTo>
                <a:lnTo>
                  <a:pt x="13971" y="7498"/>
                </a:lnTo>
                <a:lnTo>
                  <a:pt x="14019" y="7522"/>
                </a:lnTo>
                <a:lnTo>
                  <a:pt x="14093" y="7571"/>
                </a:lnTo>
                <a:lnTo>
                  <a:pt x="14190" y="7596"/>
                </a:lnTo>
                <a:lnTo>
                  <a:pt x="14337" y="7620"/>
                </a:lnTo>
                <a:lnTo>
                  <a:pt x="14654" y="7620"/>
                </a:lnTo>
                <a:lnTo>
                  <a:pt x="14801" y="7596"/>
                </a:lnTo>
                <a:lnTo>
                  <a:pt x="14899" y="7571"/>
                </a:lnTo>
                <a:lnTo>
                  <a:pt x="14972" y="7522"/>
                </a:lnTo>
                <a:lnTo>
                  <a:pt x="15021" y="7473"/>
                </a:lnTo>
                <a:lnTo>
                  <a:pt x="15045" y="7400"/>
                </a:lnTo>
                <a:lnTo>
                  <a:pt x="15070" y="7229"/>
                </a:lnTo>
                <a:lnTo>
                  <a:pt x="15070" y="7205"/>
                </a:lnTo>
                <a:lnTo>
                  <a:pt x="15045" y="7156"/>
                </a:lnTo>
                <a:lnTo>
                  <a:pt x="14948" y="7107"/>
                </a:lnTo>
                <a:lnTo>
                  <a:pt x="14825" y="7058"/>
                </a:lnTo>
                <a:lnTo>
                  <a:pt x="14679" y="7058"/>
                </a:lnTo>
                <a:lnTo>
                  <a:pt x="14532" y="7034"/>
                </a:lnTo>
                <a:lnTo>
                  <a:pt x="14361" y="6985"/>
                </a:lnTo>
                <a:lnTo>
                  <a:pt x="14215" y="6936"/>
                </a:lnTo>
                <a:lnTo>
                  <a:pt x="14117" y="6863"/>
                </a:lnTo>
                <a:lnTo>
                  <a:pt x="14019" y="6790"/>
                </a:lnTo>
                <a:lnTo>
                  <a:pt x="13922" y="6716"/>
                </a:lnTo>
                <a:lnTo>
                  <a:pt x="13824" y="6692"/>
                </a:lnTo>
                <a:lnTo>
                  <a:pt x="13726" y="6668"/>
                </a:lnTo>
                <a:lnTo>
                  <a:pt x="13653" y="6643"/>
                </a:lnTo>
                <a:lnTo>
                  <a:pt x="13555" y="6619"/>
                </a:lnTo>
                <a:lnTo>
                  <a:pt x="13458" y="6545"/>
                </a:lnTo>
                <a:lnTo>
                  <a:pt x="13360" y="6472"/>
                </a:lnTo>
                <a:lnTo>
                  <a:pt x="13287" y="6399"/>
                </a:lnTo>
                <a:lnTo>
                  <a:pt x="13189" y="6374"/>
                </a:lnTo>
                <a:lnTo>
                  <a:pt x="13116" y="6350"/>
                </a:lnTo>
                <a:lnTo>
                  <a:pt x="13067" y="6374"/>
                </a:lnTo>
                <a:lnTo>
                  <a:pt x="13018" y="6399"/>
                </a:lnTo>
                <a:lnTo>
                  <a:pt x="12945" y="6399"/>
                </a:lnTo>
                <a:lnTo>
                  <a:pt x="12872" y="6350"/>
                </a:lnTo>
                <a:lnTo>
                  <a:pt x="12774" y="6277"/>
                </a:lnTo>
                <a:lnTo>
                  <a:pt x="12701" y="6228"/>
                </a:lnTo>
                <a:lnTo>
                  <a:pt x="12627" y="6179"/>
                </a:lnTo>
                <a:lnTo>
                  <a:pt x="12505" y="6179"/>
                </a:lnTo>
                <a:lnTo>
                  <a:pt x="12456" y="6228"/>
                </a:lnTo>
                <a:lnTo>
                  <a:pt x="12383" y="6252"/>
                </a:lnTo>
                <a:lnTo>
                  <a:pt x="12212" y="6277"/>
                </a:lnTo>
                <a:lnTo>
                  <a:pt x="12114" y="6326"/>
                </a:lnTo>
                <a:lnTo>
                  <a:pt x="11968" y="6399"/>
                </a:lnTo>
                <a:lnTo>
                  <a:pt x="11797" y="6521"/>
                </a:lnTo>
                <a:lnTo>
                  <a:pt x="11650" y="6668"/>
                </a:lnTo>
                <a:lnTo>
                  <a:pt x="11479" y="6814"/>
                </a:lnTo>
                <a:lnTo>
                  <a:pt x="11309" y="6936"/>
                </a:lnTo>
                <a:lnTo>
                  <a:pt x="11186" y="7009"/>
                </a:lnTo>
                <a:lnTo>
                  <a:pt x="11064" y="7058"/>
                </a:lnTo>
                <a:lnTo>
                  <a:pt x="10918" y="7009"/>
                </a:lnTo>
                <a:lnTo>
                  <a:pt x="10844" y="6985"/>
                </a:lnTo>
                <a:lnTo>
                  <a:pt x="10796" y="6961"/>
                </a:lnTo>
                <a:lnTo>
                  <a:pt x="10747" y="6912"/>
                </a:lnTo>
                <a:lnTo>
                  <a:pt x="10722" y="6838"/>
                </a:lnTo>
                <a:lnTo>
                  <a:pt x="10698" y="6668"/>
                </a:lnTo>
                <a:lnTo>
                  <a:pt x="10722" y="6497"/>
                </a:lnTo>
                <a:lnTo>
                  <a:pt x="10747" y="6423"/>
                </a:lnTo>
                <a:lnTo>
                  <a:pt x="10796" y="6374"/>
                </a:lnTo>
                <a:lnTo>
                  <a:pt x="10844" y="6350"/>
                </a:lnTo>
                <a:lnTo>
                  <a:pt x="10967" y="6326"/>
                </a:lnTo>
                <a:lnTo>
                  <a:pt x="11113" y="6301"/>
                </a:lnTo>
                <a:lnTo>
                  <a:pt x="11260" y="6277"/>
                </a:lnTo>
                <a:lnTo>
                  <a:pt x="11406" y="6277"/>
                </a:lnTo>
                <a:lnTo>
                  <a:pt x="11528" y="6228"/>
                </a:lnTo>
                <a:lnTo>
                  <a:pt x="11602" y="6179"/>
                </a:lnTo>
                <a:lnTo>
                  <a:pt x="11626" y="6130"/>
                </a:lnTo>
                <a:lnTo>
                  <a:pt x="11650" y="6106"/>
                </a:lnTo>
                <a:lnTo>
                  <a:pt x="11602" y="5935"/>
                </a:lnTo>
                <a:lnTo>
                  <a:pt x="11577" y="5862"/>
                </a:lnTo>
                <a:lnTo>
                  <a:pt x="11553" y="5813"/>
                </a:lnTo>
                <a:lnTo>
                  <a:pt x="11504" y="5764"/>
                </a:lnTo>
                <a:lnTo>
                  <a:pt x="11504" y="5715"/>
                </a:lnTo>
                <a:lnTo>
                  <a:pt x="11504" y="5666"/>
                </a:lnTo>
                <a:lnTo>
                  <a:pt x="11553" y="5617"/>
                </a:lnTo>
                <a:lnTo>
                  <a:pt x="11602" y="5593"/>
                </a:lnTo>
                <a:lnTo>
                  <a:pt x="11675" y="5544"/>
                </a:lnTo>
                <a:lnTo>
                  <a:pt x="11821" y="5520"/>
                </a:lnTo>
                <a:lnTo>
                  <a:pt x="11919" y="5520"/>
                </a:lnTo>
                <a:lnTo>
                  <a:pt x="12017" y="5471"/>
                </a:lnTo>
                <a:lnTo>
                  <a:pt x="12114" y="5398"/>
                </a:lnTo>
                <a:lnTo>
                  <a:pt x="12212" y="5324"/>
                </a:lnTo>
                <a:lnTo>
                  <a:pt x="12285" y="5251"/>
                </a:lnTo>
                <a:lnTo>
                  <a:pt x="12359" y="5153"/>
                </a:lnTo>
                <a:lnTo>
                  <a:pt x="12383" y="5031"/>
                </a:lnTo>
                <a:lnTo>
                  <a:pt x="12408" y="4958"/>
                </a:lnTo>
                <a:lnTo>
                  <a:pt x="12383" y="4787"/>
                </a:lnTo>
                <a:lnTo>
                  <a:pt x="12334" y="4714"/>
                </a:lnTo>
                <a:lnTo>
                  <a:pt x="12310" y="4665"/>
                </a:lnTo>
                <a:lnTo>
                  <a:pt x="12310" y="4640"/>
                </a:lnTo>
                <a:lnTo>
                  <a:pt x="12310" y="4592"/>
                </a:lnTo>
                <a:lnTo>
                  <a:pt x="12383" y="4469"/>
                </a:lnTo>
                <a:lnTo>
                  <a:pt x="12505" y="4298"/>
                </a:lnTo>
                <a:lnTo>
                  <a:pt x="12701" y="4103"/>
                </a:lnTo>
                <a:lnTo>
                  <a:pt x="12798" y="4005"/>
                </a:lnTo>
                <a:lnTo>
                  <a:pt x="12945" y="3908"/>
                </a:lnTo>
                <a:lnTo>
                  <a:pt x="13091" y="3834"/>
                </a:lnTo>
                <a:lnTo>
                  <a:pt x="13262" y="3761"/>
                </a:lnTo>
                <a:lnTo>
                  <a:pt x="13604" y="3663"/>
                </a:lnTo>
                <a:lnTo>
                  <a:pt x="13775" y="3639"/>
                </a:lnTo>
                <a:lnTo>
                  <a:pt x="13922" y="3615"/>
                </a:lnTo>
                <a:close/>
                <a:moveTo>
                  <a:pt x="6888" y="2467"/>
                </a:moveTo>
                <a:lnTo>
                  <a:pt x="6986" y="2491"/>
                </a:lnTo>
                <a:lnTo>
                  <a:pt x="7083" y="2516"/>
                </a:lnTo>
                <a:lnTo>
                  <a:pt x="7132" y="2540"/>
                </a:lnTo>
                <a:lnTo>
                  <a:pt x="7181" y="2589"/>
                </a:lnTo>
                <a:lnTo>
                  <a:pt x="7181" y="2638"/>
                </a:lnTo>
                <a:lnTo>
                  <a:pt x="7181" y="2711"/>
                </a:lnTo>
                <a:lnTo>
                  <a:pt x="7132" y="2784"/>
                </a:lnTo>
                <a:lnTo>
                  <a:pt x="7083" y="2858"/>
                </a:lnTo>
                <a:lnTo>
                  <a:pt x="6937" y="3028"/>
                </a:lnTo>
                <a:lnTo>
                  <a:pt x="6864" y="3175"/>
                </a:lnTo>
                <a:lnTo>
                  <a:pt x="6839" y="3322"/>
                </a:lnTo>
                <a:lnTo>
                  <a:pt x="6864" y="3395"/>
                </a:lnTo>
                <a:lnTo>
                  <a:pt x="6888" y="3419"/>
                </a:lnTo>
                <a:lnTo>
                  <a:pt x="6961" y="3517"/>
                </a:lnTo>
                <a:lnTo>
                  <a:pt x="7010" y="3615"/>
                </a:lnTo>
                <a:lnTo>
                  <a:pt x="7059" y="3712"/>
                </a:lnTo>
                <a:lnTo>
                  <a:pt x="7083" y="3810"/>
                </a:lnTo>
                <a:lnTo>
                  <a:pt x="7059" y="3908"/>
                </a:lnTo>
                <a:lnTo>
                  <a:pt x="7010" y="4005"/>
                </a:lnTo>
                <a:lnTo>
                  <a:pt x="6961" y="4103"/>
                </a:lnTo>
                <a:lnTo>
                  <a:pt x="6888" y="4201"/>
                </a:lnTo>
                <a:lnTo>
                  <a:pt x="6839" y="4225"/>
                </a:lnTo>
                <a:lnTo>
                  <a:pt x="6644" y="4225"/>
                </a:lnTo>
                <a:lnTo>
                  <a:pt x="6473" y="4128"/>
                </a:lnTo>
                <a:lnTo>
                  <a:pt x="6302" y="4005"/>
                </a:lnTo>
                <a:lnTo>
                  <a:pt x="6155" y="3859"/>
                </a:lnTo>
                <a:lnTo>
                  <a:pt x="5984" y="3786"/>
                </a:lnTo>
                <a:lnTo>
                  <a:pt x="5838" y="3761"/>
                </a:lnTo>
                <a:lnTo>
                  <a:pt x="5789" y="3786"/>
                </a:lnTo>
                <a:lnTo>
                  <a:pt x="5740" y="3810"/>
                </a:lnTo>
                <a:lnTo>
                  <a:pt x="5642" y="3883"/>
                </a:lnTo>
                <a:lnTo>
                  <a:pt x="5545" y="3957"/>
                </a:lnTo>
                <a:lnTo>
                  <a:pt x="5447" y="3981"/>
                </a:lnTo>
                <a:lnTo>
                  <a:pt x="5349" y="4005"/>
                </a:lnTo>
                <a:lnTo>
                  <a:pt x="5203" y="4030"/>
                </a:lnTo>
                <a:lnTo>
                  <a:pt x="5129" y="4054"/>
                </a:lnTo>
                <a:lnTo>
                  <a:pt x="5081" y="4103"/>
                </a:lnTo>
                <a:lnTo>
                  <a:pt x="5032" y="4128"/>
                </a:lnTo>
                <a:lnTo>
                  <a:pt x="4959" y="4152"/>
                </a:lnTo>
                <a:lnTo>
                  <a:pt x="4788" y="4201"/>
                </a:lnTo>
                <a:lnTo>
                  <a:pt x="4690" y="4201"/>
                </a:lnTo>
                <a:lnTo>
                  <a:pt x="4592" y="4250"/>
                </a:lnTo>
                <a:lnTo>
                  <a:pt x="4494" y="4298"/>
                </a:lnTo>
                <a:lnTo>
                  <a:pt x="4397" y="4372"/>
                </a:lnTo>
                <a:lnTo>
                  <a:pt x="4372" y="4421"/>
                </a:lnTo>
                <a:lnTo>
                  <a:pt x="4372" y="4494"/>
                </a:lnTo>
                <a:lnTo>
                  <a:pt x="4372" y="4616"/>
                </a:lnTo>
                <a:lnTo>
                  <a:pt x="4470" y="4787"/>
                </a:lnTo>
                <a:lnTo>
                  <a:pt x="4592" y="4958"/>
                </a:lnTo>
                <a:lnTo>
                  <a:pt x="4690" y="5031"/>
                </a:lnTo>
                <a:lnTo>
                  <a:pt x="4788" y="5056"/>
                </a:lnTo>
                <a:lnTo>
                  <a:pt x="4885" y="5080"/>
                </a:lnTo>
                <a:lnTo>
                  <a:pt x="5007" y="5080"/>
                </a:lnTo>
                <a:lnTo>
                  <a:pt x="5129" y="5056"/>
                </a:lnTo>
                <a:lnTo>
                  <a:pt x="5227" y="5007"/>
                </a:lnTo>
                <a:lnTo>
                  <a:pt x="5349" y="4933"/>
                </a:lnTo>
                <a:lnTo>
                  <a:pt x="5447" y="4860"/>
                </a:lnTo>
                <a:lnTo>
                  <a:pt x="5642" y="4665"/>
                </a:lnTo>
                <a:lnTo>
                  <a:pt x="5838" y="4518"/>
                </a:lnTo>
                <a:lnTo>
                  <a:pt x="6009" y="4421"/>
                </a:lnTo>
                <a:lnTo>
                  <a:pt x="6131" y="4372"/>
                </a:lnTo>
                <a:lnTo>
                  <a:pt x="6204" y="4396"/>
                </a:lnTo>
                <a:lnTo>
                  <a:pt x="6253" y="4445"/>
                </a:lnTo>
                <a:lnTo>
                  <a:pt x="6302" y="4494"/>
                </a:lnTo>
                <a:lnTo>
                  <a:pt x="6302" y="4567"/>
                </a:lnTo>
                <a:lnTo>
                  <a:pt x="6326" y="4640"/>
                </a:lnTo>
                <a:lnTo>
                  <a:pt x="6375" y="4714"/>
                </a:lnTo>
                <a:lnTo>
                  <a:pt x="6424" y="4738"/>
                </a:lnTo>
                <a:lnTo>
                  <a:pt x="6497" y="4763"/>
                </a:lnTo>
                <a:lnTo>
                  <a:pt x="6595" y="4787"/>
                </a:lnTo>
                <a:lnTo>
                  <a:pt x="6693" y="4811"/>
                </a:lnTo>
                <a:lnTo>
                  <a:pt x="6790" y="4885"/>
                </a:lnTo>
                <a:lnTo>
                  <a:pt x="6888" y="4958"/>
                </a:lnTo>
                <a:lnTo>
                  <a:pt x="6937" y="5031"/>
                </a:lnTo>
                <a:lnTo>
                  <a:pt x="6961" y="5153"/>
                </a:lnTo>
                <a:lnTo>
                  <a:pt x="6937" y="5251"/>
                </a:lnTo>
                <a:lnTo>
                  <a:pt x="6888" y="5324"/>
                </a:lnTo>
                <a:lnTo>
                  <a:pt x="6790" y="5398"/>
                </a:lnTo>
                <a:lnTo>
                  <a:pt x="6693" y="5471"/>
                </a:lnTo>
                <a:lnTo>
                  <a:pt x="6595" y="5520"/>
                </a:lnTo>
                <a:lnTo>
                  <a:pt x="6497" y="5520"/>
                </a:lnTo>
                <a:lnTo>
                  <a:pt x="6399" y="5544"/>
                </a:lnTo>
                <a:lnTo>
                  <a:pt x="6253" y="5642"/>
                </a:lnTo>
                <a:lnTo>
                  <a:pt x="6082" y="5764"/>
                </a:lnTo>
                <a:lnTo>
                  <a:pt x="5935" y="5910"/>
                </a:lnTo>
                <a:lnTo>
                  <a:pt x="5764" y="6057"/>
                </a:lnTo>
                <a:lnTo>
                  <a:pt x="5594" y="6179"/>
                </a:lnTo>
                <a:lnTo>
                  <a:pt x="5471" y="6252"/>
                </a:lnTo>
                <a:lnTo>
                  <a:pt x="5349" y="6277"/>
                </a:lnTo>
                <a:lnTo>
                  <a:pt x="5227" y="6326"/>
                </a:lnTo>
                <a:lnTo>
                  <a:pt x="5056" y="6448"/>
                </a:lnTo>
                <a:lnTo>
                  <a:pt x="4812" y="6643"/>
                </a:lnTo>
                <a:lnTo>
                  <a:pt x="4568" y="6887"/>
                </a:lnTo>
                <a:lnTo>
                  <a:pt x="4226" y="7229"/>
                </a:lnTo>
                <a:lnTo>
                  <a:pt x="4104" y="7327"/>
                </a:lnTo>
                <a:lnTo>
                  <a:pt x="3957" y="7449"/>
                </a:lnTo>
                <a:lnTo>
                  <a:pt x="3640" y="7644"/>
                </a:lnTo>
                <a:lnTo>
                  <a:pt x="3347" y="7767"/>
                </a:lnTo>
                <a:lnTo>
                  <a:pt x="3200" y="7791"/>
                </a:lnTo>
                <a:lnTo>
                  <a:pt x="3078" y="7815"/>
                </a:lnTo>
                <a:lnTo>
                  <a:pt x="2834" y="7815"/>
                </a:lnTo>
                <a:lnTo>
                  <a:pt x="2614" y="7864"/>
                </a:lnTo>
                <a:lnTo>
                  <a:pt x="2443" y="7938"/>
                </a:lnTo>
                <a:lnTo>
                  <a:pt x="2321" y="8011"/>
                </a:lnTo>
                <a:lnTo>
                  <a:pt x="2248" y="8084"/>
                </a:lnTo>
                <a:lnTo>
                  <a:pt x="2174" y="8182"/>
                </a:lnTo>
                <a:lnTo>
                  <a:pt x="2125" y="8279"/>
                </a:lnTo>
                <a:lnTo>
                  <a:pt x="2125" y="8377"/>
                </a:lnTo>
                <a:lnTo>
                  <a:pt x="2125" y="8475"/>
                </a:lnTo>
                <a:lnTo>
                  <a:pt x="2174" y="8573"/>
                </a:lnTo>
                <a:lnTo>
                  <a:pt x="2248" y="8670"/>
                </a:lnTo>
                <a:lnTo>
                  <a:pt x="2321" y="8768"/>
                </a:lnTo>
                <a:lnTo>
                  <a:pt x="2394" y="8841"/>
                </a:lnTo>
                <a:lnTo>
                  <a:pt x="2492" y="8890"/>
                </a:lnTo>
                <a:lnTo>
                  <a:pt x="2614" y="8939"/>
                </a:lnTo>
                <a:lnTo>
                  <a:pt x="2687" y="8939"/>
                </a:lnTo>
                <a:lnTo>
                  <a:pt x="2809" y="8988"/>
                </a:lnTo>
                <a:lnTo>
                  <a:pt x="2956" y="9085"/>
                </a:lnTo>
                <a:lnTo>
                  <a:pt x="3151" y="9232"/>
                </a:lnTo>
                <a:lnTo>
                  <a:pt x="3371" y="9427"/>
                </a:lnTo>
                <a:lnTo>
                  <a:pt x="3566" y="9623"/>
                </a:lnTo>
                <a:lnTo>
                  <a:pt x="3762" y="9769"/>
                </a:lnTo>
                <a:lnTo>
                  <a:pt x="3908" y="9867"/>
                </a:lnTo>
                <a:lnTo>
                  <a:pt x="4030" y="9891"/>
                </a:lnTo>
                <a:lnTo>
                  <a:pt x="4177" y="9867"/>
                </a:lnTo>
                <a:lnTo>
                  <a:pt x="4250" y="9843"/>
                </a:lnTo>
                <a:lnTo>
                  <a:pt x="4324" y="9818"/>
                </a:lnTo>
                <a:lnTo>
                  <a:pt x="4372" y="9769"/>
                </a:lnTo>
                <a:lnTo>
                  <a:pt x="4494" y="9745"/>
                </a:lnTo>
                <a:lnTo>
                  <a:pt x="4641" y="9720"/>
                </a:lnTo>
                <a:lnTo>
                  <a:pt x="4959" y="9720"/>
                </a:lnTo>
                <a:lnTo>
                  <a:pt x="5105" y="9769"/>
                </a:lnTo>
                <a:lnTo>
                  <a:pt x="5252" y="9818"/>
                </a:lnTo>
                <a:lnTo>
                  <a:pt x="5349" y="9916"/>
                </a:lnTo>
                <a:lnTo>
                  <a:pt x="5447" y="9989"/>
                </a:lnTo>
                <a:lnTo>
                  <a:pt x="5545" y="10038"/>
                </a:lnTo>
                <a:lnTo>
                  <a:pt x="5642" y="10087"/>
                </a:lnTo>
                <a:lnTo>
                  <a:pt x="5740" y="10087"/>
                </a:lnTo>
                <a:lnTo>
                  <a:pt x="5838" y="10136"/>
                </a:lnTo>
                <a:lnTo>
                  <a:pt x="5984" y="10209"/>
                </a:lnTo>
                <a:lnTo>
                  <a:pt x="6155" y="10331"/>
                </a:lnTo>
                <a:lnTo>
                  <a:pt x="6302" y="10478"/>
                </a:lnTo>
                <a:lnTo>
                  <a:pt x="6473" y="10624"/>
                </a:lnTo>
                <a:lnTo>
                  <a:pt x="6644" y="10746"/>
                </a:lnTo>
                <a:lnTo>
                  <a:pt x="6790" y="10819"/>
                </a:lnTo>
                <a:lnTo>
                  <a:pt x="6888" y="10844"/>
                </a:lnTo>
                <a:lnTo>
                  <a:pt x="6961" y="10868"/>
                </a:lnTo>
                <a:lnTo>
                  <a:pt x="7083" y="10917"/>
                </a:lnTo>
                <a:lnTo>
                  <a:pt x="7181" y="10966"/>
                </a:lnTo>
                <a:lnTo>
                  <a:pt x="7254" y="11039"/>
                </a:lnTo>
                <a:lnTo>
                  <a:pt x="7352" y="11113"/>
                </a:lnTo>
                <a:lnTo>
                  <a:pt x="7450" y="11186"/>
                </a:lnTo>
                <a:lnTo>
                  <a:pt x="7547" y="11210"/>
                </a:lnTo>
                <a:lnTo>
                  <a:pt x="7645" y="11235"/>
                </a:lnTo>
                <a:lnTo>
                  <a:pt x="7743" y="11259"/>
                </a:lnTo>
                <a:lnTo>
                  <a:pt x="7840" y="11283"/>
                </a:lnTo>
                <a:lnTo>
                  <a:pt x="7938" y="11357"/>
                </a:lnTo>
                <a:lnTo>
                  <a:pt x="8036" y="11430"/>
                </a:lnTo>
                <a:lnTo>
                  <a:pt x="8109" y="11528"/>
                </a:lnTo>
                <a:lnTo>
                  <a:pt x="8158" y="11625"/>
                </a:lnTo>
                <a:lnTo>
                  <a:pt x="8207" y="11723"/>
                </a:lnTo>
                <a:lnTo>
                  <a:pt x="8207" y="11796"/>
                </a:lnTo>
                <a:lnTo>
                  <a:pt x="8207" y="11894"/>
                </a:lnTo>
                <a:lnTo>
                  <a:pt x="8158" y="11992"/>
                </a:lnTo>
                <a:lnTo>
                  <a:pt x="8109" y="12089"/>
                </a:lnTo>
                <a:lnTo>
                  <a:pt x="8036" y="12187"/>
                </a:lnTo>
                <a:lnTo>
                  <a:pt x="7963" y="12285"/>
                </a:lnTo>
                <a:lnTo>
                  <a:pt x="7889" y="12383"/>
                </a:lnTo>
                <a:lnTo>
                  <a:pt x="7840" y="12480"/>
                </a:lnTo>
                <a:lnTo>
                  <a:pt x="7840" y="12578"/>
                </a:lnTo>
                <a:lnTo>
                  <a:pt x="7816" y="12676"/>
                </a:lnTo>
                <a:lnTo>
                  <a:pt x="7718" y="12822"/>
                </a:lnTo>
                <a:lnTo>
                  <a:pt x="7596" y="12969"/>
                </a:lnTo>
                <a:lnTo>
                  <a:pt x="7450" y="13140"/>
                </a:lnTo>
                <a:lnTo>
                  <a:pt x="7303" y="13311"/>
                </a:lnTo>
                <a:lnTo>
                  <a:pt x="7181" y="13457"/>
                </a:lnTo>
                <a:lnTo>
                  <a:pt x="7108" y="13604"/>
                </a:lnTo>
                <a:lnTo>
                  <a:pt x="7083" y="13701"/>
                </a:lnTo>
                <a:lnTo>
                  <a:pt x="7034" y="13823"/>
                </a:lnTo>
                <a:lnTo>
                  <a:pt x="6961" y="13970"/>
                </a:lnTo>
                <a:lnTo>
                  <a:pt x="6839" y="14117"/>
                </a:lnTo>
                <a:lnTo>
                  <a:pt x="6693" y="14288"/>
                </a:lnTo>
                <a:lnTo>
                  <a:pt x="6546" y="14434"/>
                </a:lnTo>
                <a:lnTo>
                  <a:pt x="6424" y="14605"/>
                </a:lnTo>
                <a:lnTo>
                  <a:pt x="6351" y="14752"/>
                </a:lnTo>
                <a:lnTo>
                  <a:pt x="6302" y="14849"/>
                </a:lnTo>
                <a:lnTo>
                  <a:pt x="6277" y="14947"/>
                </a:lnTo>
                <a:lnTo>
                  <a:pt x="6229" y="15069"/>
                </a:lnTo>
                <a:lnTo>
                  <a:pt x="6131" y="15216"/>
                </a:lnTo>
                <a:lnTo>
                  <a:pt x="6033" y="15338"/>
                </a:lnTo>
                <a:lnTo>
                  <a:pt x="5911" y="15460"/>
                </a:lnTo>
                <a:lnTo>
                  <a:pt x="5813" y="15582"/>
                </a:lnTo>
                <a:lnTo>
                  <a:pt x="5764" y="15704"/>
                </a:lnTo>
                <a:lnTo>
                  <a:pt x="5740" y="15802"/>
                </a:lnTo>
                <a:lnTo>
                  <a:pt x="5764" y="15973"/>
                </a:lnTo>
                <a:lnTo>
                  <a:pt x="5789" y="16046"/>
                </a:lnTo>
                <a:lnTo>
                  <a:pt x="5838" y="16095"/>
                </a:lnTo>
                <a:lnTo>
                  <a:pt x="5862" y="16144"/>
                </a:lnTo>
                <a:lnTo>
                  <a:pt x="5911" y="16217"/>
                </a:lnTo>
                <a:lnTo>
                  <a:pt x="5935" y="16388"/>
                </a:lnTo>
                <a:lnTo>
                  <a:pt x="5911" y="16461"/>
                </a:lnTo>
                <a:lnTo>
                  <a:pt x="5862" y="16510"/>
                </a:lnTo>
                <a:lnTo>
                  <a:pt x="5813" y="16559"/>
                </a:lnTo>
                <a:lnTo>
                  <a:pt x="5642" y="16559"/>
                </a:lnTo>
                <a:lnTo>
                  <a:pt x="5545" y="16510"/>
                </a:lnTo>
                <a:lnTo>
                  <a:pt x="5447" y="16461"/>
                </a:lnTo>
                <a:lnTo>
                  <a:pt x="5349" y="16388"/>
                </a:lnTo>
                <a:lnTo>
                  <a:pt x="5276" y="16266"/>
                </a:lnTo>
                <a:lnTo>
                  <a:pt x="5227" y="16119"/>
                </a:lnTo>
                <a:lnTo>
                  <a:pt x="5178" y="15973"/>
                </a:lnTo>
                <a:lnTo>
                  <a:pt x="5178" y="15802"/>
                </a:lnTo>
                <a:lnTo>
                  <a:pt x="5154" y="15655"/>
                </a:lnTo>
                <a:lnTo>
                  <a:pt x="5105" y="15484"/>
                </a:lnTo>
                <a:lnTo>
                  <a:pt x="5056" y="15338"/>
                </a:lnTo>
                <a:lnTo>
                  <a:pt x="4983" y="15240"/>
                </a:lnTo>
                <a:lnTo>
                  <a:pt x="4934" y="15191"/>
                </a:lnTo>
                <a:lnTo>
                  <a:pt x="4910" y="15093"/>
                </a:lnTo>
                <a:lnTo>
                  <a:pt x="4836" y="14849"/>
                </a:lnTo>
                <a:lnTo>
                  <a:pt x="4812" y="14556"/>
                </a:lnTo>
                <a:lnTo>
                  <a:pt x="4788" y="14214"/>
                </a:lnTo>
                <a:lnTo>
                  <a:pt x="4788" y="13970"/>
                </a:lnTo>
                <a:lnTo>
                  <a:pt x="4788" y="13799"/>
                </a:lnTo>
                <a:lnTo>
                  <a:pt x="4739" y="13604"/>
                </a:lnTo>
                <a:lnTo>
                  <a:pt x="4714" y="13433"/>
                </a:lnTo>
                <a:lnTo>
                  <a:pt x="4641" y="13237"/>
                </a:lnTo>
                <a:lnTo>
                  <a:pt x="4568" y="13066"/>
                </a:lnTo>
                <a:lnTo>
                  <a:pt x="4494" y="12920"/>
                </a:lnTo>
                <a:lnTo>
                  <a:pt x="4397" y="12773"/>
                </a:lnTo>
                <a:lnTo>
                  <a:pt x="4324" y="12676"/>
                </a:lnTo>
                <a:lnTo>
                  <a:pt x="4128" y="12456"/>
                </a:lnTo>
                <a:lnTo>
                  <a:pt x="3982" y="12260"/>
                </a:lnTo>
                <a:lnTo>
                  <a:pt x="3884" y="12114"/>
                </a:lnTo>
                <a:lnTo>
                  <a:pt x="3835" y="11992"/>
                </a:lnTo>
                <a:lnTo>
                  <a:pt x="3811" y="11845"/>
                </a:lnTo>
                <a:lnTo>
                  <a:pt x="3786" y="11772"/>
                </a:lnTo>
                <a:lnTo>
                  <a:pt x="3737" y="11723"/>
                </a:lnTo>
                <a:lnTo>
                  <a:pt x="3713" y="11650"/>
                </a:lnTo>
                <a:lnTo>
                  <a:pt x="3664" y="11528"/>
                </a:lnTo>
                <a:lnTo>
                  <a:pt x="3664" y="11381"/>
                </a:lnTo>
                <a:lnTo>
                  <a:pt x="3640" y="11235"/>
                </a:lnTo>
                <a:lnTo>
                  <a:pt x="3664" y="11088"/>
                </a:lnTo>
                <a:lnTo>
                  <a:pt x="3664" y="10942"/>
                </a:lnTo>
                <a:lnTo>
                  <a:pt x="3713" y="10819"/>
                </a:lnTo>
                <a:lnTo>
                  <a:pt x="3737" y="10771"/>
                </a:lnTo>
                <a:lnTo>
                  <a:pt x="3786" y="10697"/>
                </a:lnTo>
                <a:lnTo>
                  <a:pt x="3811" y="10648"/>
                </a:lnTo>
                <a:lnTo>
                  <a:pt x="3835" y="10478"/>
                </a:lnTo>
                <a:lnTo>
                  <a:pt x="3811" y="10307"/>
                </a:lnTo>
                <a:lnTo>
                  <a:pt x="3786" y="10233"/>
                </a:lnTo>
                <a:lnTo>
                  <a:pt x="3737" y="10184"/>
                </a:lnTo>
                <a:lnTo>
                  <a:pt x="3689" y="10160"/>
                </a:lnTo>
                <a:lnTo>
                  <a:pt x="3615" y="10111"/>
                </a:lnTo>
                <a:lnTo>
                  <a:pt x="3444" y="10087"/>
                </a:lnTo>
                <a:lnTo>
                  <a:pt x="3347" y="10062"/>
                </a:lnTo>
                <a:lnTo>
                  <a:pt x="3200" y="9989"/>
                </a:lnTo>
                <a:lnTo>
                  <a:pt x="3054" y="9867"/>
                </a:lnTo>
                <a:lnTo>
                  <a:pt x="2883" y="9720"/>
                </a:lnTo>
                <a:lnTo>
                  <a:pt x="2712" y="9574"/>
                </a:lnTo>
                <a:lnTo>
                  <a:pt x="2565" y="9452"/>
                </a:lnTo>
                <a:lnTo>
                  <a:pt x="2419" y="9354"/>
                </a:lnTo>
                <a:lnTo>
                  <a:pt x="2321" y="9330"/>
                </a:lnTo>
                <a:lnTo>
                  <a:pt x="2199" y="9281"/>
                </a:lnTo>
                <a:lnTo>
                  <a:pt x="2003" y="9159"/>
                </a:lnTo>
                <a:lnTo>
                  <a:pt x="1784" y="8988"/>
                </a:lnTo>
                <a:lnTo>
                  <a:pt x="1539" y="8768"/>
                </a:lnTo>
                <a:lnTo>
                  <a:pt x="1246" y="8402"/>
                </a:lnTo>
                <a:lnTo>
                  <a:pt x="1078" y="8185"/>
                </a:lnTo>
                <a:lnTo>
                  <a:pt x="1124" y="7840"/>
                </a:lnTo>
                <a:lnTo>
                  <a:pt x="1197" y="7473"/>
                </a:lnTo>
                <a:lnTo>
                  <a:pt x="1295" y="7132"/>
                </a:lnTo>
                <a:lnTo>
                  <a:pt x="1393" y="6790"/>
                </a:lnTo>
                <a:lnTo>
                  <a:pt x="1515" y="6448"/>
                </a:lnTo>
                <a:lnTo>
                  <a:pt x="1637" y="6106"/>
                </a:lnTo>
                <a:lnTo>
                  <a:pt x="1784" y="5788"/>
                </a:lnTo>
                <a:lnTo>
                  <a:pt x="1954" y="5471"/>
                </a:lnTo>
                <a:lnTo>
                  <a:pt x="2125" y="5153"/>
                </a:lnTo>
                <a:lnTo>
                  <a:pt x="2296" y="4860"/>
                </a:lnTo>
                <a:lnTo>
                  <a:pt x="2516" y="4567"/>
                </a:lnTo>
                <a:lnTo>
                  <a:pt x="2712" y="4298"/>
                </a:lnTo>
                <a:lnTo>
                  <a:pt x="3151" y="3737"/>
                </a:lnTo>
                <a:lnTo>
                  <a:pt x="3664" y="3248"/>
                </a:lnTo>
                <a:lnTo>
                  <a:pt x="4079" y="3248"/>
                </a:lnTo>
                <a:lnTo>
                  <a:pt x="4299" y="3297"/>
                </a:lnTo>
                <a:lnTo>
                  <a:pt x="4470" y="3346"/>
                </a:lnTo>
                <a:lnTo>
                  <a:pt x="4592" y="3419"/>
                </a:lnTo>
                <a:lnTo>
                  <a:pt x="4690" y="3493"/>
                </a:lnTo>
                <a:lnTo>
                  <a:pt x="4788" y="3517"/>
                </a:lnTo>
                <a:lnTo>
                  <a:pt x="4885" y="3493"/>
                </a:lnTo>
                <a:lnTo>
                  <a:pt x="4983" y="3419"/>
                </a:lnTo>
                <a:lnTo>
                  <a:pt x="5056" y="3346"/>
                </a:lnTo>
                <a:lnTo>
                  <a:pt x="5178" y="3297"/>
                </a:lnTo>
                <a:lnTo>
                  <a:pt x="5276" y="3248"/>
                </a:lnTo>
                <a:lnTo>
                  <a:pt x="5349" y="3248"/>
                </a:lnTo>
                <a:lnTo>
                  <a:pt x="5471" y="3199"/>
                </a:lnTo>
                <a:lnTo>
                  <a:pt x="5594" y="3126"/>
                </a:lnTo>
                <a:lnTo>
                  <a:pt x="5764" y="3004"/>
                </a:lnTo>
                <a:lnTo>
                  <a:pt x="5935" y="2858"/>
                </a:lnTo>
                <a:lnTo>
                  <a:pt x="6131" y="2711"/>
                </a:lnTo>
                <a:lnTo>
                  <a:pt x="6375" y="2589"/>
                </a:lnTo>
                <a:lnTo>
                  <a:pt x="6619" y="2516"/>
                </a:lnTo>
                <a:lnTo>
                  <a:pt x="6888" y="2467"/>
                </a:lnTo>
                <a:close/>
                <a:moveTo>
                  <a:pt x="9379" y="0"/>
                </a:moveTo>
                <a:lnTo>
                  <a:pt x="8891" y="24"/>
                </a:lnTo>
                <a:lnTo>
                  <a:pt x="8427" y="49"/>
                </a:lnTo>
                <a:lnTo>
                  <a:pt x="7963" y="122"/>
                </a:lnTo>
                <a:lnTo>
                  <a:pt x="7499" y="195"/>
                </a:lnTo>
                <a:lnTo>
                  <a:pt x="7034" y="293"/>
                </a:lnTo>
                <a:lnTo>
                  <a:pt x="6595" y="440"/>
                </a:lnTo>
                <a:lnTo>
                  <a:pt x="6155" y="586"/>
                </a:lnTo>
                <a:lnTo>
                  <a:pt x="5740" y="733"/>
                </a:lnTo>
                <a:lnTo>
                  <a:pt x="5325" y="928"/>
                </a:lnTo>
                <a:lnTo>
                  <a:pt x="4910" y="1148"/>
                </a:lnTo>
                <a:lnTo>
                  <a:pt x="4519" y="1368"/>
                </a:lnTo>
                <a:lnTo>
                  <a:pt x="4128" y="1612"/>
                </a:lnTo>
                <a:lnTo>
                  <a:pt x="3762" y="1881"/>
                </a:lnTo>
                <a:lnTo>
                  <a:pt x="3420" y="2149"/>
                </a:lnTo>
                <a:lnTo>
                  <a:pt x="3078" y="2442"/>
                </a:lnTo>
                <a:lnTo>
                  <a:pt x="2760" y="2760"/>
                </a:lnTo>
                <a:lnTo>
                  <a:pt x="2443" y="3077"/>
                </a:lnTo>
                <a:lnTo>
                  <a:pt x="2150" y="3419"/>
                </a:lnTo>
                <a:lnTo>
                  <a:pt x="1881" y="3761"/>
                </a:lnTo>
                <a:lnTo>
                  <a:pt x="1613" y="4128"/>
                </a:lnTo>
                <a:lnTo>
                  <a:pt x="1368" y="4518"/>
                </a:lnTo>
                <a:lnTo>
                  <a:pt x="1149" y="4909"/>
                </a:lnTo>
                <a:lnTo>
                  <a:pt x="929" y="5324"/>
                </a:lnTo>
                <a:lnTo>
                  <a:pt x="733" y="5739"/>
                </a:lnTo>
                <a:lnTo>
                  <a:pt x="587" y="6155"/>
                </a:lnTo>
                <a:lnTo>
                  <a:pt x="440" y="6594"/>
                </a:lnTo>
                <a:lnTo>
                  <a:pt x="294" y="7034"/>
                </a:lnTo>
                <a:lnTo>
                  <a:pt x="196" y="7498"/>
                </a:lnTo>
                <a:lnTo>
                  <a:pt x="123" y="7962"/>
                </a:lnTo>
                <a:lnTo>
                  <a:pt x="49" y="8426"/>
                </a:lnTo>
                <a:lnTo>
                  <a:pt x="25" y="8890"/>
                </a:lnTo>
                <a:lnTo>
                  <a:pt x="1" y="9378"/>
                </a:lnTo>
                <a:lnTo>
                  <a:pt x="25" y="9867"/>
                </a:lnTo>
                <a:lnTo>
                  <a:pt x="49" y="10331"/>
                </a:lnTo>
                <a:lnTo>
                  <a:pt x="123" y="10795"/>
                </a:lnTo>
                <a:lnTo>
                  <a:pt x="196" y="11259"/>
                </a:lnTo>
                <a:lnTo>
                  <a:pt x="294" y="11723"/>
                </a:lnTo>
                <a:lnTo>
                  <a:pt x="440" y="12163"/>
                </a:lnTo>
                <a:lnTo>
                  <a:pt x="587" y="12602"/>
                </a:lnTo>
                <a:lnTo>
                  <a:pt x="733" y="13018"/>
                </a:lnTo>
                <a:lnTo>
                  <a:pt x="929" y="13433"/>
                </a:lnTo>
                <a:lnTo>
                  <a:pt x="1149" y="13848"/>
                </a:lnTo>
                <a:lnTo>
                  <a:pt x="1368" y="14239"/>
                </a:lnTo>
                <a:lnTo>
                  <a:pt x="1613" y="14629"/>
                </a:lnTo>
                <a:lnTo>
                  <a:pt x="1881" y="14996"/>
                </a:lnTo>
                <a:lnTo>
                  <a:pt x="2150" y="15338"/>
                </a:lnTo>
                <a:lnTo>
                  <a:pt x="2443" y="15680"/>
                </a:lnTo>
                <a:lnTo>
                  <a:pt x="2760" y="15997"/>
                </a:lnTo>
                <a:lnTo>
                  <a:pt x="3078" y="16315"/>
                </a:lnTo>
                <a:lnTo>
                  <a:pt x="3420" y="16608"/>
                </a:lnTo>
                <a:lnTo>
                  <a:pt x="3762" y="16876"/>
                </a:lnTo>
                <a:lnTo>
                  <a:pt x="4128" y="17145"/>
                </a:lnTo>
                <a:lnTo>
                  <a:pt x="4519" y="17389"/>
                </a:lnTo>
                <a:lnTo>
                  <a:pt x="4910" y="17609"/>
                </a:lnTo>
                <a:lnTo>
                  <a:pt x="5325" y="17829"/>
                </a:lnTo>
                <a:lnTo>
                  <a:pt x="5740" y="18024"/>
                </a:lnTo>
                <a:lnTo>
                  <a:pt x="6155" y="18171"/>
                </a:lnTo>
                <a:lnTo>
                  <a:pt x="6595" y="18317"/>
                </a:lnTo>
                <a:lnTo>
                  <a:pt x="7034" y="18464"/>
                </a:lnTo>
                <a:lnTo>
                  <a:pt x="7499" y="18562"/>
                </a:lnTo>
                <a:lnTo>
                  <a:pt x="7963" y="18635"/>
                </a:lnTo>
                <a:lnTo>
                  <a:pt x="8427" y="18708"/>
                </a:lnTo>
                <a:lnTo>
                  <a:pt x="8891" y="18733"/>
                </a:lnTo>
                <a:lnTo>
                  <a:pt x="9379" y="18757"/>
                </a:lnTo>
                <a:lnTo>
                  <a:pt x="9868" y="18733"/>
                </a:lnTo>
                <a:lnTo>
                  <a:pt x="10332" y="18708"/>
                </a:lnTo>
                <a:lnTo>
                  <a:pt x="10796" y="18635"/>
                </a:lnTo>
                <a:lnTo>
                  <a:pt x="11260" y="18562"/>
                </a:lnTo>
                <a:lnTo>
                  <a:pt x="11724" y="18464"/>
                </a:lnTo>
                <a:lnTo>
                  <a:pt x="12163" y="18317"/>
                </a:lnTo>
                <a:lnTo>
                  <a:pt x="12603" y="18171"/>
                </a:lnTo>
                <a:lnTo>
                  <a:pt x="13018" y="18024"/>
                </a:lnTo>
                <a:lnTo>
                  <a:pt x="13433" y="17829"/>
                </a:lnTo>
                <a:lnTo>
                  <a:pt x="13848" y="17609"/>
                </a:lnTo>
                <a:lnTo>
                  <a:pt x="14239" y="17389"/>
                </a:lnTo>
                <a:lnTo>
                  <a:pt x="14630" y="17145"/>
                </a:lnTo>
                <a:lnTo>
                  <a:pt x="14996" y="16876"/>
                </a:lnTo>
                <a:lnTo>
                  <a:pt x="15338" y="16608"/>
                </a:lnTo>
                <a:lnTo>
                  <a:pt x="15680" y="16315"/>
                </a:lnTo>
                <a:lnTo>
                  <a:pt x="15998" y="15997"/>
                </a:lnTo>
                <a:lnTo>
                  <a:pt x="16315" y="15680"/>
                </a:lnTo>
                <a:lnTo>
                  <a:pt x="16608" y="15338"/>
                </a:lnTo>
                <a:lnTo>
                  <a:pt x="16877" y="14996"/>
                </a:lnTo>
                <a:lnTo>
                  <a:pt x="17146" y="14629"/>
                </a:lnTo>
                <a:lnTo>
                  <a:pt x="17390" y="14239"/>
                </a:lnTo>
                <a:lnTo>
                  <a:pt x="17610" y="13848"/>
                </a:lnTo>
                <a:lnTo>
                  <a:pt x="17829" y="13433"/>
                </a:lnTo>
                <a:lnTo>
                  <a:pt x="18025" y="13018"/>
                </a:lnTo>
                <a:lnTo>
                  <a:pt x="18171" y="12602"/>
                </a:lnTo>
                <a:lnTo>
                  <a:pt x="18318" y="12163"/>
                </a:lnTo>
                <a:lnTo>
                  <a:pt x="18464" y="11723"/>
                </a:lnTo>
                <a:lnTo>
                  <a:pt x="18562" y="11259"/>
                </a:lnTo>
                <a:lnTo>
                  <a:pt x="18635" y="10795"/>
                </a:lnTo>
                <a:lnTo>
                  <a:pt x="18709" y="10331"/>
                </a:lnTo>
                <a:lnTo>
                  <a:pt x="18733" y="9867"/>
                </a:lnTo>
                <a:lnTo>
                  <a:pt x="18758" y="9378"/>
                </a:lnTo>
                <a:lnTo>
                  <a:pt x="18733" y="8890"/>
                </a:lnTo>
                <a:lnTo>
                  <a:pt x="18709" y="8426"/>
                </a:lnTo>
                <a:lnTo>
                  <a:pt x="18635" y="7962"/>
                </a:lnTo>
                <a:lnTo>
                  <a:pt x="18562" y="7498"/>
                </a:lnTo>
                <a:lnTo>
                  <a:pt x="18464" y="7034"/>
                </a:lnTo>
                <a:lnTo>
                  <a:pt x="18318" y="6594"/>
                </a:lnTo>
                <a:lnTo>
                  <a:pt x="18171" y="6155"/>
                </a:lnTo>
                <a:lnTo>
                  <a:pt x="18025" y="5739"/>
                </a:lnTo>
                <a:lnTo>
                  <a:pt x="17829" y="5324"/>
                </a:lnTo>
                <a:lnTo>
                  <a:pt x="17610" y="4909"/>
                </a:lnTo>
                <a:lnTo>
                  <a:pt x="17390" y="4518"/>
                </a:lnTo>
                <a:lnTo>
                  <a:pt x="17146" y="4128"/>
                </a:lnTo>
                <a:lnTo>
                  <a:pt x="16877" y="3761"/>
                </a:lnTo>
                <a:lnTo>
                  <a:pt x="16608" y="3419"/>
                </a:lnTo>
                <a:lnTo>
                  <a:pt x="16315" y="3077"/>
                </a:lnTo>
                <a:lnTo>
                  <a:pt x="15998" y="2760"/>
                </a:lnTo>
                <a:lnTo>
                  <a:pt x="15680" y="2442"/>
                </a:lnTo>
                <a:lnTo>
                  <a:pt x="15338" y="2149"/>
                </a:lnTo>
                <a:lnTo>
                  <a:pt x="14996" y="1881"/>
                </a:lnTo>
                <a:lnTo>
                  <a:pt x="14630" y="1612"/>
                </a:lnTo>
                <a:lnTo>
                  <a:pt x="14239" y="1368"/>
                </a:lnTo>
                <a:lnTo>
                  <a:pt x="13848" y="1148"/>
                </a:lnTo>
                <a:lnTo>
                  <a:pt x="13433" y="928"/>
                </a:lnTo>
                <a:lnTo>
                  <a:pt x="13018" y="733"/>
                </a:lnTo>
                <a:lnTo>
                  <a:pt x="12603" y="586"/>
                </a:lnTo>
                <a:lnTo>
                  <a:pt x="12163" y="440"/>
                </a:lnTo>
                <a:lnTo>
                  <a:pt x="11724" y="293"/>
                </a:lnTo>
                <a:lnTo>
                  <a:pt x="11260" y="195"/>
                </a:lnTo>
                <a:lnTo>
                  <a:pt x="10796" y="122"/>
                </a:lnTo>
                <a:lnTo>
                  <a:pt x="10332" y="49"/>
                </a:lnTo>
                <a:lnTo>
                  <a:pt x="9868" y="24"/>
                </a:lnTo>
                <a:lnTo>
                  <a:pt x="937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854" name="Google Shape;854;p51"/>
          <p:cNvGrpSpPr/>
          <p:nvPr/>
        </p:nvGrpSpPr>
        <p:grpSpPr>
          <a:xfrm>
            <a:off x="5433259" y="3207435"/>
            <a:ext cx="342008" cy="342029"/>
            <a:chOff x="6654650" y="3665275"/>
            <a:chExt cx="409100" cy="409125"/>
          </a:xfrm>
        </p:grpSpPr>
        <p:sp>
          <p:nvSpPr>
            <p:cNvPr id="855" name="Google Shape;855;p51"/>
            <p:cNvSpPr/>
            <p:nvPr/>
          </p:nvSpPr>
          <p:spPr>
            <a:xfrm>
              <a:off x="6808525" y="3819150"/>
              <a:ext cx="211875" cy="211900"/>
            </a:xfrm>
            <a:custGeom>
              <a:avLst/>
              <a:gdLst/>
              <a:ahLst/>
              <a:cxnLst/>
              <a:rect l="l" t="t" r="r" b="b"/>
              <a:pathLst>
                <a:path w="8475" h="8476" extrusionOk="0">
                  <a:moveTo>
                    <a:pt x="8157" y="0"/>
                  </a:moveTo>
                  <a:lnTo>
                    <a:pt x="7327" y="1075"/>
                  </a:lnTo>
                  <a:lnTo>
                    <a:pt x="6399" y="2150"/>
                  </a:lnTo>
                  <a:lnTo>
                    <a:pt x="5422" y="3249"/>
                  </a:lnTo>
                  <a:lnTo>
                    <a:pt x="4347" y="4348"/>
                  </a:lnTo>
                  <a:lnTo>
                    <a:pt x="3248" y="5422"/>
                  </a:lnTo>
                  <a:lnTo>
                    <a:pt x="2149" y="6399"/>
                  </a:lnTo>
                  <a:lnTo>
                    <a:pt x="1075" y="7327"/>
                  </a:lnTo>
                  <a:lnTo>
                    <a:pt x="0" y="8158"/>
                  </a:lnTo>
                  <a:lnTo>
                    <a:pt x="440" y="8280"/>
                  </a:lnTo>
                  <a:lnTo>
                    <a:pt x="855" y="8377"/>
                  </a:lnTo>
                  <a:lnTo>
                    <a:pt x="1294" y="8426"/>
                  </a:lnTo>
                  <a:lnTo>
                    <a:pt x="1734" y="8475"/>
                  </a:lnTo>
                  <a:lnTo>
                    <a:pt x="2174" y="8475"/>
                  </a:lnTo>
                  <a:lnTo>
                    <a:pt x="2613" y="8451"/>
                  </a:lnTo>
                  <a:lnTo>
                    <a:pt x="3028" y="8402"/>
                  </a:lnTo>
                  <a:lnTo>
                    <a:pt x="3468" y="8304"/>
                  </a:lnTo>
                  <a:lnTo>
                    <a:pt x="3883" y="8207"/>
                  </a:lnTo>
                  <a:lnTo>
                    <a:pt x="4323" y="8060"/>
                  </a:lnTo>
                  <a:lnTo>
                    <a:pt x="4714" y="7889"/>
                  </a:lnTo>
                  <a:lnTo>
                    <a:pt x="5129" y="7694"/>
                  </a:lnTo>
                  <a:lnTo>
                    <a:pt x="5520" y="7449"/>
                  </a:lnTo>
                  <a:lnTo>
                    <a:pt x="5886" y="7205"/>
                  </a:lnTo>
                  <a:lnTo>
                    <a:pt x="6252" y="6912"/>
                  </a:lnTo>
                  <a:lnTo>
                    <a:pt x="6594" y="6595"/>
                  </a:lnTo>
                  <a:lnTo>
                    <a:pt x="6912" y="6253"/>
                  </a:lnTo>
                  <a:lnTo>
                    <a:pt x="7205" y="5886"/>
                  </a:lnTo>
                  <a:lnTo>
                    <a:pt x="7449" y="5520"/>
                  </a:lnTo>
                  <a:lnTo>
                    <a:pt x="7693" y="5129"/>
                  </a:lnTo>
                  <a:lnTo>
                    <a:pt x="7889" y="4714"/>
                  </a:lnTo>
                  <a:lnTo>
                    <a:pt x="8060" y="4323"/>
                  </a:lnTo>
                  <a:lnTo>
                    <a:pt x="8206" y="3884"/>
                  </a:lnTo>
                  <a:lnTo>
                    <a:pt x="8304" y="3468"/>
                  </a:lnTo>
                  <a:lnTo>
                    <a:pt x="8402" y="3029"/>
                  </a:lnTo>
                  <a:lnTo>
                    <a:pt x="8450" y="2614"/>
                  </a:lnTo>
                  <a:lnTo>
                    <a:pt x="8475" y="2174"/>
                  </a:lnTo>
                  <a:lnTo>
                    <a:pt x="8475" y="1734"/>
                  </a:lnTo>
                  <a:lnTo>
                    <a:pt x="8426" y="1295"/>
                  </a:lnTo>
                  <a:lnTo>
                    <a:pt x="8377" y="855"/>
                  </a:lnTo>
                  <a:lnTo>
                    <a:pt x="8279" y="440"/>
                  </a:lnTo>
                  <a:lnTo>
                    <a:pt x="815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56" name="Google Shape;856;p51"/>
            <p:cNvSpPr/>
            <p:nvPr/>
          </p:nvSpPr>
          <p:spPr>
            <a:xfrm>
              <a:off x="6654650" y="3665275"/>
              <a:ext cx="409100" cy="409125"/>
            </a:xfrm>
            <a:custGeom>
              <a:avLst/>
              <a:gdLst/>
              <a:ahLst/>
              <a:cxnLst/>
              <a:rect l="l" t="t" r="r" b="b"/>
              <a:pathLst>
                <a:path w="16364" h="16365" extrusionOk="0">
                  <a:moveTo>
                    <a:pt x="13580" y="1686"/>
                  </a:moveTo>
                  <a:lnTo>
                    <a:pt x="13677" y="1735"/>
                  </a:lnTo>
                  <a:lnTo>
                    <a:pt x="13775" y="1759"/>
                  </a:lnTo>
                  <a:lnTo>
                    <a:pt x="13848" y="1832"/>
                  </a:lnTo>
                  <a:lnTo>
                    <a:pt x="13897" y="1906"/>
                  </a:lnTo>
                  <a:lnTo>
                    <a:pt x="13946" y="1979"/>
                  </a:lnTo>
                  <a:lnTo>
                    <a:pt x="13970" y="2077"/>
                  </a:lnTo>
                  <a:lnTo>
                    <a:pt x="13995" y="2174"/>
                  </a:lnTo>
                  <a:lnTo>
                    <a:pt x="13995" y="2419"/>
                  </a:lnTo>
                  <a:lnTo>
                    <a:pt x="13922" y="2687"/>
                  </a:lnTo>
                  <a:lnTo>
                    <a:pt x="13824" y="3029"/>
                  </a:lnTo>
                  <a:lnTo>
                    <a:pt x="13677" y="3371"/>
                  </a:lnTo>
                  <a:lnTo>
                    <a:pt x="13482" y="3762"/>
                  </a:lnTo>
                  <a:lnTo>
                    <a:pt x="13238" y="4177"/>
                  </a:lnTo>
                  <a:lnTo>
                    <a:pt x="12993" y="3908"/>
                  </a:lnTo>
                  <a:lnTo>
                    <a:pt x="12749" y="3615"/>
                  </a:lnTo>
                  <a:lnTo>
                    <a:pt x="12407" y="3298"/>
                  </a:lnTo>
                  <a:lnTo>
                    <a:pt x="12041" y="3029"/>
                  </a:lnTo>
                  <a:lnTo>
                    <a:pt x="11675" y="2761"/>
                  </a:lnTo>
                  <a:lnTo>
                    <a:pt x="11308" y="2541"/>
                  </a:lnTo>
                  <a:lnTo>
                    <a:pt x="11748" y="2272"/>
                  </a:lnTo>
                  <a:lnTo>
                    <a:pt x="12187" y="2052"/>
                  </a:lnTo>
                  <a:lnTo>
                    <a:pt x="12554" y="1881"/>
                  </a:lnTo>
                  <a:lnTo>
                    <a:pt x="12920" y="1759"/>
                  </a:lnTo>
                  <a:lnTo>
                    <a:pt x="13213" y="1686"/>
                  </a:lnTo>
                  <a:close/>
                  <a:moveTo>
                    <a:pt x="9721" y="3591"/>
                  </a:moveTo>
                  <a:lnTo>
                    <a:pt x="9794" y="3615"/>
                  </a:lnTo>
                  <a:lnTo>
                    <a:pt x="9916" y="3713"/>
                  </a:lnTo>
                  <a:lnTo>
                    <a:pt x="10014" y="3835"/>
                  </a:lnTo>
                  <a:lnTo>
                    <a:pt x="10038" y="3908"/>
                  </a:lnTo>
                  <a:lnTo>
                    <a:pt x="10038" y="3982"/>
                  </a:lnTo>
                  <a:lnTo>
                    <a:pt x="10038" y="4055"/>
                  </a:lnTo>
                  <a:lnTo>
                    <a:pt x="10014" y="4128"/>
                  </a:lnTo>
                  <a:lnTo>
                    <a:pt x="9916" y="4250"/>
                  </a:lnTo>
                  <a:lnTo>
                    <a:pt x="9794" y="4348"/>
                  </a:lnTo>
                  <a:lnTo>
                    <a:pt x="9721" y="4372"/>
                  </a:lnTo>
                  <a:lnTo>
                    <a:pt x="9574" y="4372"/>
                  </a:lnTo>
                  <a:lnTo>
                    <a:pt x="9501" y="4348"/>
                  </a:lnTo>
                  <a:lnTo>
                    <a:pt x="9379" y="4250"/>
                  </a:lnTo>
                  <a:lnTo>
                    <a:pt x="9281" y="4128"/>
                  </a:lnTo>
                  <a:lnTo>
                    <a:pt x="9257" y="4055"/>
                  </a:lnTo>
                  <a:lnTo>
                    <a:pt x="9257" y="3982"/>
                  </a:lnTo>
                  <a:lnTo>
                    <a:pt x="9257" y="3908"/>
                  </a:lnTo>
                  <a:lnTo>
                    <a:pt x="9281" y="3835"/>
                  </a:lnTo>
                  <a:lnTo>
                    <a:pt x="9379" y="3713"/>
                  </a:lnTo>
                  <a:lnTo>
                    <a:pt x="9501" y="3615"/>
                  </a:lnTo>
                  <a:lnTo>
                    <a:pt x="9574" y="3591"/>
                  </a:lnTo>
                  <a:close/>
                  <a:moveTo>
                    <a:pt x="8182" y="3322"/>
                  </a:moveTo>
                  <a:lnTo>
                    <a:pt x="8304" y="3347"/>
                  </a:lnTo>
                  <a:lnTo>
                    <a:pt x="8402" y="3371"/>
                  </a:lnTo>
                  <a:lnTo>
                    <a:pt x="8500" y="3420"/>
                  </a:lnTo>
                  <a:lnTo>
                    <a:pt x="8597" y="3493"/>
                  </a:lnTo>
                  <a:lnTo>
                    <a:pt x="8671" y="3591"/>
                  </a:lnTo>
                  <a:lnTo>
                    <a:pt x="8719" y="3689"/>
                  </a:lnTo>
                  <a:lnTo>
                    <a:pt x="8768" y="3786"/>
                  </a:lnTo>
                  <a:lnTo>
                    <a:pt x="8768" y="3908"/>
                  </a:lnTo>
                  <a:lnTo>
                    <a:pt x="8768" y="4031"/>
                  </a:lnTo>
                  <a:lnTo>
                    <a:pt x="8719" y="4153"/>
                  </a:lnTo>
                  <a:lnTo>
                    <a:pt x="8671" y="4250"/>
                  </a:lnTo>
                  <a:lnTo>
                    <a:pt x="8597" y="4324"/>
                  </a:lnTo>
                  <a:lnTo>
                    <a:pt x="8500" y="4397"/>
                  </a:lnTo>
                  <a:lnTo>
                    <a:pt x="8402" y="4446"/>
                  </a:lnTo>
                  <a:lnTo>
                    <a:pt x="8304" y="4495"/>
                  </a:lnTo>
                  <a:lnTo>
                    <a:pt x="8060" y="4495"/>
                  </a:lnTo>
                  <a:lnTo>
                    <a:pt x="7962" y="4446"/>
                  </a:lnTo>
                  <a:lnTo>
                    <a:pt x="7865" y="4397"/>
                  </a:lnTo>
                  <a:lnTo>
                    <a:pt x="7767" y="4324"/>
                  </a:lnTo>
                  <a:lnTo>
                    <a:pt x="7694" y="4250"/>
                  </a:lnTo>
                  <a:lnTo>
                    <a:pt x="7645" y="4153"/>
                  </a:lnTo>
                  <a:lnTo>
                    <a:pt x="7596" y="4031"/>
                  </a:lnTo>
                  <a:lnTo>
                    <a:pt x="7596" y="3908"/>
                  </a:lnTo>
                  <a:lnTo>
                    <a:pt x="7596" y="3786"/>
                  </a:lnTo>
                  <a:lnTo>
                    <a:pt x="7645" y="3689"/>
                  </a:lnTo>
                  <a:lnTo>
                    <a:pt x="7694" y="3591"/>
                  </a:lnTo>
                  <a:lnTo>
                    <a:pt x="7767" y="3493"/>
                  </a:lnTo>
                  <a:lnTo>
                    <a:pt x="7865" y="3420"/>
                  </a:lnTo>
                  <a:lnTo>
                    <a:pt x="7962" y="3371"/>
                  </a:lnTo>
                  <a:lnTo>
                    <a:pt x="8060" y="3347"/>
                  </a:lnTo>
                  <a:lnTo>
                    <a:pt x="8182" y="3322"/>
                  </a:lnTo>
                  <a:close/>
                  <a:moveTo>
                    <a:pt x="9086" y="4763"/>
                  </a:moveTo>
                  <a:lnTo>
                    <a:pt x="9159" y="4788"/>
                  </a:lnTo>
                  <a:lnTo>
                    <a:pt x="9281" y="4885"/>
                  </a:lnTo>
                  <a:lnTo>
                    <a:pt x="9354" y="5007"/>
                  </a:lnTo>
                  <a:lnTo>
                    <a:pt x="9379" y="5081"/>
                  </a:lnTo>
                  <a:lnTo>
                    <a:pt x="9379" y="5154"/>
                  </a:lnTo>
                  <a:lnTo>
                    <a:pt x="9379" y="5227"/>
                  </a:lnTo>
                  <a:lnTo>
                    <a:pt x="9354" y="5301"/>
                  </a:lnTo>
                  <a:lnTo>
                    <a:pt x="9281" y="5423"/>
                  </a:lnTo>
                  <a:lnTo>
                    <a:pt x="9159" y="5520"/>
                  </a:lnTo>
                  <a:lnTo>
                    <a:pt x="9086" y="5545"/>
                  </a:lnTo>
                  <a:lnTo>
                    <a:pt x="8915" y="5545"/>
                  </a:lnTo>
                  <a:lnTo>
                    <a:pt x="8842" y="5520"/>
                  </a:lnTo>
                  <a:lnTo>
                    <a:pt x="8719" y="5423"/>
                  </a:lnTo>
                  <a:lnTo>
                    <a:pt x="8646" y="5301"/>
                  </a:lnTo>
                  <a:lnTo>
                    <a:pt x="8622" y="5227"/>
                  </a:lnTo>
                  <a:lnTo>
                    <a:pt x="8597" y="5154"/>
                  </a:lnTo>
                  <a:lnTo>
                    <a:pt x="8622" y="5081"/>
                  </a:lnTo>
                  <a:lnTo>
                    <a:pt x="8646" y="5007"/>
                  </a:lnTo>
                  <a:lnTo>
                    <a:pt x="8719" y="4885"/>
                  </a:lnTo>
                  <a:lnTo>
                    <a:pt x="8842" y="4788"/>
                  </a:lnTo>
                  <a:lnTo>
                    <a:pt x="8915" y="4763"/>
                  </a:lnTo>
                  <a:close/>
                  <a:moveTo>
                    <a:pt x="2540" y="11309"/>
                  </a:moveTo>
                  <a:lnTo>
                    <a:pt x="2760" y="11675"/>
                  </a:lnTo>
                  <a:lnTo>
                    <a:pt x="3029" y="12041"/>
                  </a:lnTo>
                  <a:lnTo>
                    <a:pt x="3298" y="12408"/>
                  </a:lnTo>
                  <a:lnTo>
                    <a:pt x="3615" y="12750"/>
                  </a:lnTo>
                  <a:lnTo>
                    <a:pt x="3908" y="12994"/>
                  </a:lnTo>
                  <a:lnTo>
                    <a:pt x="4177" y="13238"/>
                  </a:lnTo>
                  <a:lnTo>
                    <a:pt x="3762" y="13482"/>
                  </a:lnTo>
                  <a:lnTo>
                    <a:pt x="3371" y="13678"/>
                  </a:lnTo>
                  <a:lnTo>
                    <a:pt x="3029" y="13824"/>
                  </a:lnTo>
                  <a:lnTo>
                    <a:pt x="2687" y="13922"/>
                  </a:lnTo>
                  <a:lnTo>
                    <a:pt x="2418" y="13995"/>
                  </a:lnTo>
                  <a:lnTo>
                    <a:pt x="2174" y="13995"/>
                  </a:lnTo>
                  <a:lnTo>
                    <a:pt x="2076" y="13971"/>
                  </a:lnTo>
                  <a:lnTo>
                    <a:pt x="1979" y="13946"/>
                  </a:lnTo>
                  <a:lnTo>
                    <a:pt x="1905" y="13897"/>
                  </a:lnTo>
                  <a:lnTo>
                    <a:pt x="1832" y="13849"/>
                  </a:lnTo>
                  <a:lnTo>
                    <a:pt x="1759" y="13775"/>
                  </a:lnTo>
                  <a:lnTo>
                    <a:pt x="1734" y="13678"/>
                  </a:lnTo>
                  <a:lnTo>
                    <a:pt x="1686" y="13580"/>
                  </a:lnTo>
                  <a:lnTo>
                    <a:pt x="1686" y="13482"/>
                  </a:lnTo>
                  <a:lnTo>
                    <a:pt x="1686" y="13214"/>
                  </a:lnTo>
                  <a:lnTo>
                    <a:pt x="1759" y="12921"/>
                  </a:lnTo>
                  <a:lnTo>
                    <a:pt x="1881" y="12554"/>
                  </a:lnTo>
                  <a:lnTo>
                    <a:pt x="2052" y="12188"/>
                  </a:lnTo>
                  <a:lnTo>
                    <a:pt x="2272" y="11748"/>
                  </a:lnTo>
                  <a:lnTo>
                    <a:pt x="2540" y="11309"/>
                  </a:lnTo>
                  <a:close/>
                  <a:moveTo>
                    <a:pt x="15362" y="1"/>
                  </a:moveTo>
                  <a:lnTo>
                    <a:pt x="15094" y="25"/>
                  </a:lnTo>
                  <a:lnTo>
                    <a:pt x="14801" y="74"/>
                  </a:lnTo>
                  <a:lnTo>
                    <a:pt x="14483" y="172"/>
                  </a:lnTo>
                  <a:lnTo>
                    <a:pt x="14141" y="294"/>
                  </a:lnTo>
                  <a:lnTo>
                    <a:pt x="13775" y="440"/>
                  </a:lnTo>
                  <a:lnTo>
                    <a:pt x="13384" y="611"/>
                  </a:lnTo>
                  <a:lnTo>
                    <a:pt x="12993" y="831"/>
                  </a:lnTo>
                  <a:lnTo>
                    <a:pt x="12578" y="1051"/>
                  </a:lnTo>
                  <a:lnTo>
                    <a:pt x="11699" y="1613"/>
                  </a:lnTo>
                  <a:lnTo>
                    <a:pt x="10747" y="2272"/>
                  </a:lnTo>
                  <a:lnTo>
                    <a:pt x="10307" y="2101"/>
                  </a:lnTo>
                  <a:lnTo>
                    <a:pt x="9843" y="1955"/>
                  </a:lnTo>
                  <a:lnTo>
                    <a:pt x="9379" y="1857"/>
                  </a:lnTo>
                  <a:lnTo>
                    <a:pt x="8915" y="1784"/>
                  </a:lnTo>
                  <a:lnTo>
                    <a:pt x="8451" y="1735"/>
                  </a:lnTo>
                  <a:lnTo>
                    <a:pt x="7962" y="1735"/>
                  </a:lnTo>
                  <a:lnTo>
                    <a:pt x="7498" y="1784"/>
                  </a:lnTo>
                  <a:lnTo>
                    <a:pt x="7034" y="1832"/>
                  </a:lnTo>
                  <a:lnTo>
                    <a:pt x="6570" y="1930"/>
                  </a:lnTo>
                  <a:lnTo>
                    <a:pt x="6106" y="2077"/>
                  </a:lnTo>
                  <a:lnTo>
                    <a:pt x="5667" y="2248"/>
                  </a:lnTo>
                  <a:lnTo>
                    <a:pt x="5227" y="2443"/>
                  </a:lnTo>
                  <a:lnTo>
                    <a:pt x="4787" y="2687"/>
                  </a:lnTo>
                  <a:lnTo>
                    <a:pt x="4397" y="2980"/>
                  </a:lnTo>
                  <a:lnTo>
                    <a:pt x="4006" y="3273"/>
                  </a:lnTo>
                  <a:lnTo>
                    <a:pt x="3615" y="3615"/>
                  </a:lnTo>
                  <a:lnTo>
                    <a:pt x="3273" y="4006"/>
                  </a:lnTo>
                  <a:lnTo>
                    <a:pt x="2980" y="4397"/>
                  </a:lnTo>
                  <a:lnTo>
                    <a:pt x="2687" y="4788"/>
                  </a:lnTo>
                  <a:lnTo>
                    <a:pt x="2443" y="5227"/>
                  </a:lnTo>
                  <a:lnTo>
                    <a:pt x="2247" y="5667"/>
                  </a:lnTo>
                  <a:lnTo>
                    <a:pt x="2076" y="6107"/>
                  </a:lnTo>
                  <a:lnTo>
                    <a:pt x="1930" y="6571"/>
                  </a:lnTo>
                  <a:lnTo>
                    <a:pt x="1832" y="7035"/>
                  </a:lnTo>
                  <a:lnTo>
                    <a:pt x="1783" y="7499"/>
                  </a:lnTo>
                  <a:lnTo>
                    <a:pt x="1734" y="7963"/>
                  </a:lnTo>
                  <a:lnTo>
                    <a:pt x="1734" y="8451"/>
                  </a:lnTo>
                  <a:lnTo>
                    <a:pt x="1783" y="8915"/>
                  </a:lnTo>
                  <a:lnTo>
                    <a:pt x="1857" y="9379"/>
                  </a:lnTo>
                  <a:lnTo>
                    <a:pt x="1954" y="9843"/>
                  </a:lnTo>
                  <a:lnTo>
                    <a:pt x="2101" y="10307"/>
                  </a:lnTo>
                  <a:lnTo>
                    <a:pt x="2272" y="10747"/>
                  </a:lnTo>
                  <a:lnTo>
                    <a:pt x="1612" y="11699"/>
                  </a:lnTo>
                  <a:lnTo>
                    <a:pt x="1051" y="12579"/>
                  </a:lnTo>
                  <a:lnTo>
                    <a:pt x="831" y="12994"/>
                  </a:lnTo>
                  <a:lnTo>
                    <a:pt x="611" y="13385"/>
                  </a:lnTo>
                  <a:lnTo>
                    <a:pt x="440" y="13775"/>
                  </a:lnTo>
                  <a:lnTo>
                    <a:pt x="293" y="14142"/>
                  </a:lnTo>
                  <a:lnTo>
                    <a:pt x="171" y="14484"/>
                  </a:lnTo>
                  <a:lnTo>
                    <a:pt x="74" y="14801"/>
                  </a:lnTo>
                  <a:lnTo>
                    <a:pt x="25" y="15094"/>
                  </a:lnTo>
                  <a:lnTo>
                    <a:pt x="0" y="15363"/>
                  </a:lnTo>
                  <a:lnTo>
                    <a:pt x="0" y="15583"/>
                  </a:lnTo>
                  <a:lnTo>
                    <a:pt x="49" y="15802"/>
                  </a:lnTo>
                  <a:lnTo>
                    <a:pt x="123" y="15973"/>
                  </a:lnTo>
                  <a:lnTo>
                    <a:pt x="245" y="16120"/>
                  </a:lnTo>
                  <a:lnTo>
                    <a:pt x="342" y="16218"/>
                  </a:lnTo>
                  <a:lnTo>
                    <a:pt x="489" y="16291"/>
                  </a:lnTo>
                  <a:lnTo>
                    <a:pt x="635" y="16340"/>
                  </a:lnTo>
                  <a:lnTo>
                    <a:pt x="806" y="16364"/>
                  </a:lnTo>
                  <a:lnTo>
                    <a:pt x="1173" y="16364"/>
                  </a:lnTo>
                  <a:lnTo>
                    <a:pt x="1393" y="16315"/>
                  </a:lnTo>
                  <a:lnTo>
                    <a:pt x="1637" y="16267"/>
                  </a:lnTo>
                  <a:lnTo>
                    <a:pt x="2150" y="16120"/>
                  </a:lnTo>
                  <a:lnTo>
                    <a:pt x="2711" y="15876"/>
                  </a:lnTo>
                  <a:lnTo>
                    <a:pt x="3322" y="15583"/>
                  </a:lnTo>
                  <a:lnTo>
                    <a:pt x="3957" y="15192"/>
                  </a:lnTo>
                  <a:lnTo>
                    <a:pt x="4665" y="14752"/>
                  </a:lnTo>
                  <a:lnTo>
                    <a:pt x="5373" y="14264"/>
                  </a:lnTo>
                  <a:lnTo>
                    <a:pt x="6131" y="13702"/>
                  </a:lnTo>
                  <a:lnTo>
                    <a:pt x="6912" y="13092"/>
                  </a:lnTo>
                  <a:lnTo>
                    <a:pt x="7718" y="12432"/>
                  </a:lnTo>
                  <a:lnTo>
                    <a:pt x="8524" y="11724"/>
                  </a:lnTo>
                  <a:lnTo>
                    <a:pt x="9330" y="10967"/>
                  </a:lnTo>
                  <a:lnTo>
                    <a:pt x="10160" y="10161"/>
                  </a:lnTo>
                  <a:lnTo>
                    <a:pt x="10966" y="9330"/>
                  </a:lnTo>
                  <a:lnTo>
                    <a:pt x="11723" y="8524"/>
                  </a:lnTo>
                  <a:lnTo>
                    <a:pt x="12432" y="7718"/>
                  </a:lnTo>
                  <a:lnTo>
                    <a:pt x="13091" y="6912"/>
                  </a:lnTo>
                  <a:lnTo>
                    <a:pt x="13702" y="6131"/>
                  </a:lnTo>
                  <a:lnTo>
                    <a:pt x="14263" y="5374"/>
                  </a:lnTo>
                  <a:lnTo>
                    <a:pt x="14752" y="4666"/>
                  </a:lnTo>
                  <a:lnTo>
                    <a:pt x="15192" y="3957"/>
                  </a:lnTo>
                  <a:lnTo>
                    <a:pt x="15582" y="3322"/>
                  </a:lnTo>
                  <a:lnTo>
                    <a:pt x="15875" y="2712"/>
                  </a:lnTo>
                  <a:lnTo>
                    <a:pt x="16120" y="2150"/>
                  </a:lnTo>
                  <a:lnTo>
                    <a:pt x="16266" y="1637"/>
                  </a:lnTo>
                  <a:lnTo>
                    <a:pt x="16315" y="1393"/>
                  </a:lnTo>
                  <a:lnTo>
                    <a:pt x="16364" y="1173"/>
                  </a:lnTo>
                  <a:lnTo>
                    <a:pt x="16364" y="978"/>
                  </a:lnTo>
                  <a:lnTo>
                    <a:pt x="16364" y="807"/>
                  </a:lnTo>
                  <a:lnTo>
                    <a:pt x="16339" y="636"/>
                  </a:lnTo>
                  <a:lnTo>
                    <a:pt x="16291" y="489"/>
                  </a:lnTo>
                  <a:lnTo>
                    <a:pt x="16217" y="343"/>
                  </a:lnTo>
                  <a:lnTo>
                    <a:pt x="16120" y="245"/>
                  </a:lnTo>
                  <a:lnTo>
                    <a:pt x="15973" y="123"/>
                  </a:lnTo>
                  <a:lnTo>
                    <a:pt x="15802" y="50"/>
                  </a:lnTo>
                  <a:lnTo>
                    <a:pt x="1558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57" name="Google Shape;857;p51"/>
          <p:cNvGrpSpPr/>
          <p:nvPr/>
        </p:nvGrpSpPr>
        <p:grpSpPr>
          <a:xfrm>
            <a:off x="347223" y="3756667"/>
            <a:ext cx="370599" cy="370620"/>
            <a:chOff x="570875" y="4322250"/>
            <a:chExt cx="443300" cy="443325"/>
          </a:xfrm>
        </p:grpSpPr>
        <p:sp>
          <p:nvSpPr>
            <p:cNvPr id="858" name="Google Shape;858;p51"/>
            <p:cNvSpPr/>
            <p:nvPr/>
          </p:nvSpPr>
          <p:spPr>
            <a:xfrm>
              <a:off x="570875" y="4322250"/>
              <a:ext cx="443300" cy="443325"/>
            </a:xfrm>
            <a:custGeom>
              <a:avLst/>
              <a:gdLst/>
              <a:ahLst/>
              <a:cxnLst/>
              <a:rect l="l" t="t" r="r" b="b"/>
              <a:pathLst>
                <a:path w="17732" h="17733" extrusionOk="0">
                  <a:moveTo>
                    <a:pt x="13091" y="2712"/>
                  </a:moveTo>
                  <a:lnTo>
                    <a:pt x="13286" y="2736"/>
                  </a:lnTo>
                  <a:lnTo>
                    <a:pt x="13506" y="2785"/>
                  </a:lnTo>
                  <a:lnTo>
                    <a:pt x="13702" y="2858"/>
                  </a:lnTo>
                  <a:lnTo>
                    <a:pt x="13873" y="2956"/>
                  </a:lnTo>
                  <a:lnTo>
                    <a:pt x="14068" y="3054"/>
                  </a:lnTo>
                  <a:lnTo>
                    <a:pt x="14239" y="3176"/>
                  </a:lnTo>
                  <a:lnTo>
                    <a:pt x="14410" y="3323"/>
                  </a:lnTo>
                  <a:lnTo>
                    <a:pt x="14556" y="3493"/>
                  </a:lnTo>
                  <a:lnTo>
                    <a:pt x="14679" y="3664"/>
                  </a:lnTo>
                  <a:lnTo>
                    <a:pt x="14776" y="3860"/>
                  </a:lnTo>
                  <a:lnTo>
                    <a:pt x="14874" y="4031"/>
                  </a:lnTo>
                  <a:lnTo>
                    <a:pt x="14947" y="4226"/>
                  </a:lnTo>
                  <a:lnTo>
                    <a:pt x="14996" y="4446"/>
                  </a:lnTo>
                  <a:lnTo>
                    <a:pt x="15021" y="4641"/>
                  </a:lnTo>
                  <a:lnTo>
                    <a:pt x="15021" y="4861"/>
                  </a:lnTo>
                  <a:lnTo>
                    <a:pt x="15021" y="5057"/>
                  </a:lnTo>
                  <a:lnTo>
                    <a:pt x="14996" y="5252"/>
                  </a:lnTo>
                  <a:lnTo>
                    <a:pt x="14947" y="5472"/>
                  </a:lnTo>
                  <a:lnTo>
                    <a:pt x="14874" y="5667"/>
                  </a:lnTo>
                  <a:lnTo>
                    <a:pt x="14776" y="5838"/>
                  </a:lnTo>
                  <a:lnTo>
                    <a:pt x="14679" y="6033"/>
                  </a:lnTo>
                  <a:lnTo>
                    <a:pt x="14556" y="6204"/>
                  </a:lnTo>
                  <a:lnTo>
                    <a:pt x="14410" y="6375"/>
                  </a:lnTo>
                  <a:lnTo>
                    <a:pt x="13433" y="7328"/>
                  </a:lnTo>
                  <a:lnTo>
                    <a:pt x="13311" y="7426"/>
                  </a:lnTo>
                  <a:lnTo>
                    <a:pt x="13189" y="7499"/>
                  </a:lnTo>
                  <a:lnTo>
                    <a:pt x="13042" y="7548"/>
                  </a:lnTo>
                  <a:lnTo>
                    <a:pt x="12871" y="7572"/>
                  </a:lnTo>
                  <a:lnTo>
                    <a:pt x="12725" y="7548"/>
                  </a:lnTo>
                  <a:lnTo>
                    <a:pt x="12578" y="7499"/>
                  </a:lnTo>
                  <a:lnTo>
                    <a:pt x="12456" y="7426"/>
                  </a:lnTo>
                  <a:lnTo>
                    <a:pt x="12334" y="7328"/>
                  </a:lnTo>
                  <a:lnTo>
                    <a:pt x="10405" y="5398"/>
                  </a:lnTo>
                  <a:lnTo>
                    <a:pt x="10307" y="5276"/>
                  </a:lnTo>
                  <a:lnTo>
                    <a:pt x="10234" y="5154"/>
                  </a:lnTo>
                  <a:lnTo>
                    <a:pt x="10185" y="5008"/>
                  </a:lnTo>
                  <a:lnTo>
                    <a:pt x="10160" y="4861"/>
                  </a:lnTo>
                  <a:lnTo>
                    <a:pt x="10185" y="4690"/>
                  </a:lnTo>
                  <a:lnTo>
                    <a:pt x="10234" y="4544"/>
                  </a:lnTo>
                  <a:lnTo>
                    <a:pt x="10307" y="4422"/>
                  </a:lnTo>
                  <a:lnTo>
                    <a:pt x="10405" y="4299"/>
                  </a:lnTo>
                  <a:lnTo>
                    <a:pt x="11357" y="3323"/>
                  </a:lnTo>
                  <a:lnTo>
                    <a:pt x="11528" y="3176"/>
                  </a:lnTo>
                  <a:lnTo>
                    <a:pt x="11699" y="3054"/>
                  </a:lnTo>
                  <a:lnTo>
                    <a:pt x="11894" y="2956"/>
                  </a:lnTo>
                  <a:lnTo>
                    <a:pt x="12065" y="2858"/>
                  </a:lnTo>
                  <a:lnTo>
                    <a:pt x="12261" y="2785"/>
                  </a:lnTo>
                  <a:lnTo>
                    <a:pt x="12481" y="2736"/>
                  </a:lnTo>
                  <a:lnTo>
                    <a:pt x="12676" y="2712"/>
                  </a:lnTo>
                  <a:close/>
                  <a:moveTo>
                    <a:pt x="8377" y="8867"/>
                  </a:moveTo>
                  <a:lnTo>
                    <a:pt x="8475" y="8891"/>
                  </a:lnTo>
                  <a:lnTo>
                    <a:pt x="8548" y="8915"/>
                  </a:lnTo>
                  <a:lnTo>
                    <a:pt x="8646" y="8964"/>
                  </a:lnTo>
                  <a:lnTo>
                    <a:pt x="8719" y="9013"/>
                  </a:lnTo>
                  <a:lnTo>
                    <a:pt x="8768" y="9086"/>
                  </a:lnTo>
                  <a:lnTo>
                    <a:pt x="8817" y="9184"/>
                  </a:lnTo>
                  <a:lnTo>
                    <a:pt x="8841" y="9257"/>
                  </a:lnTo>
                  <a:lnTo>
                    <a:pt x="8866" y="9355"/>
                  </a:lnTo>
                  <a:lnTo>
                    <a:pt x="8841" y="9453"/>
                  </a:lnTo>
                  <a:lnTo>
                    <a:pt x="8817" y="9550"/>
                  </a:lnTo>
                  <a:lnTo>
                    <a:pt x="8768" y="9624"/>
                  </a:lnTo>
                  <a:lnTo>
                    <a:pt x="8719" y="9697"/>
                  </a:lnTo>
                  <a:lnTo>
                    <a:pt x="6179" y="12237"/>
                  </a:lnTo>
                  <a:lnTo>
                    <a:pt x="6106" y="12310"/>
                  </a:lnTo>
                  <a:lnTo>
                    <a:pt x="6033" y="12359"/>
                  </a:lnTo>
                  <a:lnTo>
                    <a:pt x="5935" y="12383"/>
                  </a:lnTo>
                  <a:lnTo>
                    <a:pt x="5740" y="12383"/>
                  </a:lnTo>
                  <a:lnTo>
                    <a:pt x="5642" y="12359"/>
                  </a:lnTo>
                  <a:lnTo>
                    <a:pt x="5569" y="12310"/>
                  </a:lnTo>
                  <a:lnTo>
                    <a:pt x="5496" y="12237"/>
                  </a:lnTo>
                  <a:lnTo>
                    <a:pt x="5422" y="12164"/>
                  </a:lnTo>
                  <a:lnTo>
                    <a:pt x="5373" y="12090"/>
                  </a:lnTo>
                  <a:lnTo>
                    <a:pt x="5349" y="11993"/>
                  </a:lnTo>
                  <a:lnTo>
                    <a:pt x="5349" y="11895"/>
                  </a:lnTo>
                  <a:lnTo>
                    <a:pt x="5349" y="11797"/>
                  </a:lnTo>
                  <a:lnTo>
                    <a:pt x="5373" y="11700"/>
                  </a:lnTo>
                  <a:lnTo>
                    <a:pt x="5422" y="11626"/>
                  </a:lnTo>
                  <a:lnTo>
                    <a:pt x="5496" y="11553"/>
                  </a:lnTo>
                  <a:lnTo>
                    <a:pt x="8036" y="9013"/>
                  </a:lnTo>
                  <a:lnTo>
                    <a:pt x="8109" y="8964"/>
                  </a:lnTo>
                  <a:lnTo>
                    <a:pt x="8182" y="8915"/>
                  </a:lnTo>
                  <a:lnTo>
                    <a:pt x="8280" y="8891"/>
                  </a:lnTo>
                  <a:lnTo>
                    <a:pt x="8377" y="8867"/>
                  </a:lnTo>
                  <a:close/>
                  <a:moveTo>
                    <a:pt x="14825" y="1"/>
                  </a:moveTo>
                  <a:lnTo>
                    <a:pt x="14288" y="25"/>
                  </a:lnTo>
                  <a:lnTo>
                    <a:pt x="13751" y="50"/>
                  </a:lnTo>
                  <a:lnTo>
                    <a:pt x="13213" y="123"/>
                  </a:lnTo>
                  <a:lnTo>
                    <a:pt x="12676" y="245"/>
                  </a:lnTo>
                  <a:lnTo>
                    <a:pt x="12163" y="367"/>
                  </a:lnTo>
                  <a:lnTo>
                    <a:pt x="11675" y="538"/>
                  </a:lnTo>
                  <a:lnTo>
                    <a:pt x="11235" y="758"/>
                  </a:lnTo>
                  <a:lnTo>
                    <a:pt x="11015" y="856"/>
                  </a:lnTo>
                  <a:lnTo>
                    <a:pt x="10844" y="1002"/>
                  </a:lnTo>
                  <a:lnTo>
                    <a:pt x="10649" y="1124"/>
                  </a:lnTo>
                  <a:lnTo>
                    <a:pt x="10502" y="1271"/>
                  </a:lnTo>
                  <a:lnTo>
                    <a:pt x="5544" y="6229"/>
                  </a:lnTo>
                  <a:lnTo>
                    <a:pt x="391" y="6229"/>
                  </a:lnTo>
                  <a:lnTo>
                    <a:pt x="245" y="6253"/>
                  </a:lnTo>
                  <a:lnTo>
                    <a:pt x="147" y="6278"/>
                  </a:lnTo>
                  <a:lnTo>
                    <a:pt x="49" y="6327"/>
                  </a:lnTo>
                  <a:lnTo>
                    <a:pt x="0" y="6400"/>
                  </a:lnTo>
                  <a:lnTo>
                    <a:pt x="0" y="6473"/>
                  </a:lnTo>
                  <a:lnTo>
                    <a:pt x="25" y="6571"/>
                  </a:lnTo>
                  <a:lnTo>
                    <a:pt x="74" y="6668"/>
                  </a:lnTo>
                  <a:lnTo>
                    <a:pt x="171" y="6791"/>
                  </a:lnTo>
                  <a:lnTo>
                    <a:pt x="2589" y="9184"/>
                  </a:lnTo>
                  <a:lnTo>
                    <a:pt x="2272" y="9502"/>
                  </a:lnTo>
                  <a:lnTo>
                    <a:pt x="953" y="9746"/>
                  </a:lnTo>
                  <a:lnTo>
                    <a:pt x="806" y="9795"/>
                  </a:lnTo>
                  <a:lnTo>
                    <a:pt x="684" y="9843"/>
                  </a:lnTo>
                  <a:lnTo>
                    <a:pt x="611" y="9941"/>
                  </a:lnTo>
                  <a:lnTo>
                    <a:pt x="562" y="10014"/>
                  </a:lnTo>
                  <a:lnTo>
                    <a:pt x="562" y="10112"/>
                  </a:lnTo>
                  <a:lnTo>
                    <a:pt x="586" y="10234"/>
                  </a:lnTo>
                  <a:lnTo>
                    <a:pt x="635" y="10332"/>
                  </a:lnTo>
                  <a:lnTo>
                    <a:pt x="733" y="10454"/>
                  </a:lnTo>
                  <a:lnTo>
                    <a:pt x="7278" y="16999"/>
                  </a:lnTo>
                  <a:lnTo>
                    <a:pt x="7401" y="17097"/>
                  </a:lnTo>
                  <a:lnTo>
                    <a:pt x="7498" y="17146"/>
                  </a:lnTo>
                  <a:lnTo>
                    <a:pt x="7620" y="17170"/>
                  </a:lnTo>
                  <a:lnTo>
                    <a:pt x="7718" y="17170"/>
                  </a:lnTo>
                  <a:lnTo>
                    <a:pt x="7791" y="17122"/>
                  </a:lnTo>
                  <a:lnTo>
                    <a:pt x="7889" y="17048"/>
                  </a:lnTo>
                  <a:lnTo>
                    <a:pt x="7938" y="16926"/>
                  </a:lnTo>
                  <a:lnTo>
                    <a:pt x="7987" y="16780"/>
                  </a:lnTo>
                  <a:lnTo>
                    <a:pt x="8231" y="15461"/>
                  </a:lnTo>
                  <a:lnTo>
                    <a:pt x="8548" y="15143"/>
                  </a:lnTo>
                  <a:lnTo>
                    <a:pt x="10942" y="17561"/>
                  </a:lnTo>
                  <a:lnTo>
                    <a:pt x="11064" y="17659"/>
                  </a:lnTo>
                  <a:lnTo>
                    <a:pt x="11162" y="17708"/>
                  </a:lnTo>
                  <a:lnTo>
                    <a:pt x="11259" y="17732"/>
                  </a:lnTo>
                  <a:lnTo>
                    <a:pt x="11333" y="17732"/>
                  </a:lnTo>
                  <a:lnTo>
                    <a:pt x="11406" y="17683"/>
                  </a:lnTo>
                  <a:lnTo>
                    <a:pt x="11455" y="17586"/>
                  </a:lnTo>
                  <a:lnTo>
                    <a:pt x="11479" y="17488"/>
                  </a:lnTo>
                  <a:lnTo>
                    <a:pt x="11504" y="17341"/>
                  </a:lnTo>
                  <a:lnTo>
                    <a:pt x="11504" y="12188"/>
                  </a:lnTo>
                  <a:lnTo>
                    <a:pt x="16461" y="7230"/>
                  </a:lnTo>
                  <a:lnTo>
                    <a:pt x="16608" y="7084"/>
                  </a:lnTo>
                  <a:lnTo>
                    <a:pt x="16730" y="6888"/>
                  </a:lnTo>
                  <a:lnTo>
                    <a:pt x="16877" y="6693"/>
                  </a:lnTo>
                  <a:lnTo>
                    <a:pt x="16974" y="6498"/>
                  </a:lnTo>
                  <a:lnTo>
                    <a:pt x="17194" y="6058"/>
                  </a:lnTo>
                  <a:lnTo>
                    <a:pt x="17365" y="5569"/>
                  </a:lnTo>
                  <a:lnTo>
                    <a:pt x="17487" y="5057"/>
                  </a:lnTo>
                  <a:lnTo>
                    <a:pt x="17609" y="4519"/>
                  </a:lnTo>
                  <a:lnTo>
                    <a:pt x="17683" y="3982"/>
                  </a:lnTo>
                  <a:lnTo>
                    <a:pt x="17707" y="3445"/>
                  </a:lnTo>
                  <a:lnTo>
                    <a:pt x="17731" y="2907"/>
                  </a:lnTo>
                  <a:lnTo>
                    <a:pt x="17731" y="2419"/>
                  </a:lnTo>
                  <a:lnTo>
                    <a:pt x="17707" y="1955"/>
                  </a:lnTo>
                  <a:lnTo>
                    <a:pt x="17658" y="1515"/>
                  </a:lnTo>
                  <a:lnTo>
                    <a:pt x="17585" y="1149"/>
                  </a:lnTo>
                  <a:lnTo>
                    <a:pt x="17512" y="831"/>
                  </a:lnTo>
                  <a:lnTo>
                    <a:pt x="17414" y="587"/>
                  </a:lnTo>
                  <a:lnTo>
                    <a:pt x="17341" y="489"/>
                  </a:lnTo>
                  <a:lnTo>
                    <a:pt x="17292" y="441"/>
                  </a:lnTo>
                  <a:lnTo>
                    <a:pt x="17243" y="392"/>
                  </a:lnTo>
                  <a:lnTo>
                    <a:pt x="17145" y="318"/>
                  </a:lnTo>
                  <a:lnTo>
                    <a:pt x="16901" y="221"/>
                  </a:lnTo>
                  <a:lnTo>
                    <a:pt x="16584" y="148"/>
                  </a:lnTo>
                  <a:lnTo>
                    <a:pt x="16217" y="74"/>
                  </a:lnTo>
                  <a:lnTo>
                    <a:pt x="15778" y="25"/>
                  </a:lnTo>
                  <a:lnTo>
                    <a:pt x="1531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59" name="Google Shape;859;p51"/>
            <p:cNvSpPr/>
            <p:nvPr/>
          </p:nvSpPr>
          <p:spPr>
            <a:xfrm>
              <a:off x="597725" y="4665400"/>
              <a:ext cx="73300" cy="73300"/>
            </a:xfrm>
            <a:custGeom>
              <a:avLst/>
              <a:gdLst/>
              <a:ahLst/>
              <a:cxnLst/>
              <a:rect l="l" t="t" r="r" b="b"/>
              <a:pathLst>
                <a:path w="2932" h="2932" extrusionOk="0">
                  <a:moveTo>
                    <a:pt x="2028" y="1"/>
                  </a:moveTo>
                  <a:lnTo>
                    <a:pt x="1857" y="25"/>
                  </a:lnTo>
                  <a:lnTo>
                    <a:pt x="1686" y="74"/>
                  </a:lnTo>
                  <a:lnTo>
                    <a:pt x="1515" y="147"/>
                  </a:lnTo>
                  <a:lnTo>
                    <a:pt x="1369" y="269"/>
                  </a:lnTo>
                  <a:lnTo>
                    <a:pt x="1222" y="489"/>
                  </a:lnTo>
                  <a:lnTo>
                    <a:pt x="1002" y="831"/>
                  </a:lnTo>
                  <a:lnTo>
                    <a:pt x="563" y="1735"/>
                  </a:lnTo>
                  <a:lnTo>
                    <a:pt x="172" y="2565"/>
                  </a:lnTo>
                  <a:lnTo>
                    <a:pt x="1" y="2932"/>
                  </a:lnTo>
                  <a:lnTo>
                    <a:pt x="1" y="2932"/>
                  </a:lnTo>
                  <a:lnTo>
                    <a:pt x="367" y="2761"/>
                  </a:lnTo>
                  <a:lnTo>
                    <a:pt x="1198" y="2370"/>
                  </a:lnTo>
                  <a:lnTo>
                    <a:pt x="2101" y="1930"/>
                  </a:lnTo>
                  <a:lnTo>
                    <a:pt x="2443" y="1710"/>
                  </a:lnTo>
                  <a:lnTo>
                    <a:pt x="2663" y="1564"/>
                  </a:lnTo>
                  <a:lnTo>
                    <a:pt x="2785" y="1417"/>
                  </a:lnTo>
                  <a:lnTo>
                    <a:pt x="2858" y="1246"/>
                  </a:lnTo>
                  <a:lnTo>
                    <a:pt x="2907" y="1075"/>
                  </a:lnTo>
                  <a:lnTo>
                    <a:pt x="2932" y="904"/>
                  </a:lnTo>
                  <a:lnTo>
                    <a:pt x="2907" y="733"/>
                  </a:lnTo>
                  <a:lnTo>
                    <a:pt x="2858" y="562"/>
                  </a:lnTo>
                  <a:lnTo>
                    <a:pt x="2785" y="416"/>
                  </a:lnTo>
                  <a:lnTo>
                    <a:pt x="2663" y="269"/>
                  </a:lnTo>
                  <a:lnTo>
                    <a:pt x="2517" y="147"/>
                  </a:lnTo>
                  <a:lnTo>
                    <a:pt x="2370" y="74"/>
                  </a:lnTo>
                  <a:lnTo>
                    <a:pt x="2199" y="25"/>
                  </a:lnTo>
                  <a:lnTo>
                    <a:pt x="20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60" name="Google Shape;860;p51"/>
            <p:cNvSpPr/>
            <p:nvPr/>
          </p:nvSpPr>
          <p:spPr>
            <a:xfrm>
              <a:off x="654525" y="4708150"/>
              <a:ext cx="47025" cy="47025"/>
            </a:xfrm>
            <a:custGeom>
              <a:avLst/>
              <a:gdLst/>
              <a:ahLst/>
              <a:cxnLst/>
              <a:rect l="l" t="t" r="r" b="b"/>
              <a:pathLst>
                <a:path w="1881" h="1881" extrusionOk="0">
                  <a:moveTo>
                    <a:pt x="1124" y="0"/>
                  </a:moveTo>
                  <a:lnTo>
                    <a:pt x="977" y="25"/>
                  </a:lnTo>
                  <a:lnTo>
                    <a:pt x="831" y="74"/>
                  </a:lnTo>
                  <a:lnTo>
                    <a:pt x="709" y="147"/>
                  </a:lnTo>
                  <a:lnTo>
                    <a:pt x="586" y="245"/>
                  </a:lnTo>
                  <a:lnTo>
                    <a:pt x="464" y="391"/>
                  </a:lnTo>
                  <a:lnTo>
                    <a:pt x="367" y="611"/>
                  </a:lnTo>
                  <a:lnTo>
                    <a:pt x="269" y="880"/>
                  </a:lnTo>
                  <a:lnTo>
                    <a:pt x="171" y="1173"/>
                  </a:lnTo>
                  <a:lnTo>
                    <a:pt x="49" y="1686"/>
                  </a:lnTo>
                  <a:lnTo>
                    <a:pt x="0" y="1881"/>
                  </a:lnTo>
                  <a:lnTo>
                    <a:pt x="0" y="1881"/>
                  </a:lnTo>
                  <a:lnTo>
                    <a:pt x="220" y="1857"/>
                  </a:lnTo>
                  <a:lnTo>
                    <a:pt x="733" y="1710"/>
                  </a:lnTo>
                  <a:lnTo>
                    <a:pt x="1002" y="1637"/>
                  </a:lnTo>
                  <a:lnTo>
                    <a:pt x="1270" y="1539"/>
                  </a:lnTo>
                  <a:lnTo>
                    <a:pt x="1515" y="1417"/>
                  </a:lnTo>
                  <a:lnTo>
                    <a:pt x="1661" y="1319"/>
                  </a:lnTo>
                  <a:lnTo>
                    <a:pt x="1759" y="1197"/>
                  </a:lnTo>
                  <a:lnTo>
                    <a:pt x="1832" y="1051"/>
                  </a:lnTo>
                  <a:lnTo>
                    <a:pt x="1881" y="928"/>
                  </a:lnTo>
                  <a:lnTo>
                    <a:pt x="1881" y="782"/>
                  </a:lnTo>
                  <a:lnTo>
                    <a:pt x="1881" y="635"/>
                  </a:lnTo>
                  <a:lnTo>
                    <a:pt x="1832" y="489"/>
                  </a:lnTo>
                  <a:lnTo>
                    <a:pt x="1759" y="367"/>
                  </a:lnTo>
                  <a:lnTo>
                    <a:pt x="1661" y="245"/>
                  </a:lnTo>
                  <a:lnTo>
                    <a:pt x="1539" y="147"/>
                  </a:lnTo>
                  <a:lnTo>
                    <a:pt x="1417" y="74"/>
                  </a:lnTo>
                  <a:lnTo>
                    <a:pt x="1270" y="25"/>
                  </a:lnTo>
                  <a:lnTo>
                    <a:pt x="112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61" name="Google Shape;861;p51"/>
            <p:cNvSpPr/>
            <p:nvPr/>
          </p:nvSpPr>
          <p:spPr>
            <a:xfrm>
              <a:off x="581250" y="4634875"/>
              <a:ext cx="47050" cy="47050"/>
            </a:xfrm>
            <a:custGeom>
              <a:avLst/>
              <a:gdLst/>
              <a:ahLst/>
              <a:cxnLst/>
              <a:rect l="l" t="t" r="r" b="b"/>
              <a:pathLst>
                <a:path w="1882" h="1882" extrusionOk="0">
                  <a:moveTo>
                    <a:pt x="953" y="1"/>
                  </a:moveTo>
                  <a:lnTo>
                    <a:pt x="831" y="49"/>
                  </a:lnTo>
                  <a:lnTo>
                    <a:pt x="684" y="123"/>
                  </a:lnTo>
                  <a:lnTo>
                    <a:pt x="562" y="220"/>
                  </a:lnTo>
                  <a:lnTo>
                    <a:pt x="465" y="367"/>
                  </a:lnTo>
                  <a:lnTo>
                    <a:pt x="342" y="611"/>
                  </a:lnTo>
                  <a:lnTo>
                    <a:pt x="245" y="880"/>
                  </a:lnTo>
                  <a:lnTo>
                    <a:pt x="171" y="1148"/>
                  </a:lnTo>
                  <a:lnTo>
                    <a:pt x="25" y="1661"/>
                  </a:lnTo>
                  <a:lnTo>
                    <a:pt x="1" y="1881"/>
                  </a:lnTo>
                  <a:lnTo>
                    <a:pt x="196" y="1832"/>
                  </a:lnTo>
                  <a:lnTo>
                    <a:pt x="709" y="1710"/>
                  </a:lnTo>
                  <a:lnTo>
                    <a:pt x="1002" y="1613"/>
                  </a:lnTo>
                  <a:lnTo>
                    <a:pt x="1271" y="1515"/>
                  </a:lnTo>
                  <a:lnTo>
                    <a:pt x="1490" y="1417"/>
                  </a:lnTo>
                  <a:lnTo>
                    <a:pt x="1637" y="1295"/>
                  </a:lnTo>
                  <a:lnTo>
                    <a:pt x="1735" y="1173"/>
                  </a:lnTo>
                  <a:lnTo>
                    <a:pt x="1808" y="1051"/>
                  </a:lnTo>
                  <a:lnTo>
                    <a:pt x="1857" y="904"/>
                  </a:lnTo>
                  <a:lnTo>
                    <a:pt x="1881" y="758"/>
                  </a:lnTo>
                  <a:lnTo>
                    <a:pt x="1857" y="611"/>
                  </a:lnTo>
                  <a:lnTo>
                    <a:pt x="1808" y="465"/>
                  </a:lnTo>
                  <a:lnTo>
                    <a:pt x="1735" y="343"/>
                  </a:lnTo>
                  <a:lnTo>
                    <a:pt x="1637" y="220"/>
                  </a:lnTo>
                  <a:lnTo>
                    <a:pt x="1515" y="123"/>
                  </a:lnTo>
                  <a:lnTo>
                    <a:pt x="1393" y="49"/>
                  </a:lnTo>
                  <a:lnTo>
                    <a:pt x="124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862" name="Google Shape;862;p51"/>
          <p:cNvSpPr/>
          <p:nvPr/>
        </p:nvSpPr>
        <p:spPr>
          <a:xfrm>
            <a:off x="895469" y="3828789"/>
            <a:ext cx="401238" cy="226661"/>
          </a:xfrm>
          <a:custGeom>
            <a:avLst/>
            <a:gdLst/>
            <a:ahLst/>
            <a:cxnLst/>
            <a:rect l="l" t="t" r="r" b="b"/>
            <a:pathLst>
              <a:path w="19198" h="10845" extrusionOk="0">
                <a:moveTo>
                  <a:pt x="7572" y="1"/>
                </a:moveTo>
                <a:lnTo>
                  <a:pt x="7108" y="25"/>
                </a:lnTo>
                <a:lnTo>
                  <a:pt x="6668" y="98"/>
                </a:lnTo>
                <a:lnTo>
                  <a:pt x="6229" y="196"/>
                </a:lnTo>
                <a:lnTo>
                  <a:pt x="5813" y="343"/>
                </a:lnTo>
                <a:lnTo>
                  <a:pt x="5423" y="538"/>
                </a:lnTo>
                <a:lnTo>
                  <a:pt x="5056" y="758"/>
                </a:lnTo>
                <a:lnTo>
                  <a:pt x="4714" y="1026"/>
                </a:lnTo>
                <a:lnTo>
                  <a:pt x="4397" y="1319"/>
                </a:lnTo>
                <a:lnTo>
                  <a:pt x="4104" y="1637"/>
                </a:lnTo>
                <a:lnTo>
                  <a:pt x="3835" y="1979"/>
                </a:lnTo>
                <a:lnTo>
                  <a:pt x="3615" y="2345"/>
                </a:lnTo>
                <a:lnTo>
                  <a:pt x="3420" y="2736"/>
                </a:lnTo>
                <a:lnTo>
                  <a:pt x="3273" y="3151"/>
                </a:lnTo>
                <a:lnTo>
                  <a:pt x="3151" y="3591"/>
                </a:lnTo>
                <a:lnTo>
                  <a:pt x="3102" y="4030"/>
                </a:lnTo>
                <a:lnTo>
                  <a:pt x="3078" y="4494"/>
                </a:lnTo>
                <a:lnTo>
                  <a:pt x="3078" y="4788"/>
                </a:lnTo>
                <a:lnTo>
                  <a:pt x="2712" y="4788"/>
                </a:lnTo>
                <a:lnTo>
                  <a:pt x="2419" y="4836"/>
                </a:lnTo>
                <a:lnTo>
                  <a:pt x="2125" y="4910"/>
                </a:lnTo>
                <a:lnTo>
                  <a:pt x="1832" y="5032"/>
                </a:lnTo>
                <a:lnTo>
                  <a:pt x="1588" y="5154"/>
                </a:lnTo>
                <a:lnTo>
                  <a:pt x="1320" y="5300"/>
                </a:lnTo>
                <a:lnTo>
                  <a:pt x="1100" y="5471"/>
                </a:lnTo>
                <a:lnTo>
                  <a:pt x="880" y="5667"/>
                </a:lnTo>
                <a:lnTo>
                  <a:pt x="685" y="5887"/>
                </a:lnTo>
                <a:lnTo>
                  <a:pt x="514" y="6131"/>
                </a:lnTo>
                <a:lnTo>
                  <a:pt x="367" y="6375"/>
                </a:lnTo>
                <a:lnTo>
                  <a:pt x="220" y="6644"/>
                </a:lnTo>
                <a:lnTo>
                  <a:pt x="123" y="6912"/>
                </a:lnTo>
                <a:lnTo>
                  <a:pt x="50" y="7205"/>
                </a:lnTo>
                <a:lnTo>
                  <a:pt x="1" y="7499"/>
                </a:lnTo>
                <a:lnTo>
                  <a:pt x="1" y="7816"/>
                </a:lnTo>
                <a:lnTo>
                  <a:pt x="1" y="8134"/>
                </a:lnTo>
                <a:lnTo>
                  <a:pt x="50" y="8427"/>
                </a:lnTo>
                <a:lnTo>
                  <a:pt x="123" y="8720"/>
                </a:lnTo>
                <a:lnTo>
                  <a:pt x="220" y="8988"/>
                </a:lnTo>
                <a:lnTo>
                  <a:pt x="367" y="9257"/>
                </a:lnTo>
                <a:lnTo>
                  <a:pt x="514" y="9501"/>
                </a:lnTo>
                <a:lnTo>
                  <a:pt x="685" y="9745"/>
                </a:lnTo>
                <a:lnTo>
                  <a:pt x="880" y="9965"/>
                </a:lnTo>
                <a:lnTo>
                  <a:pt x="1100" y="10161"/>
                </a:lnTo>
                <a:lnTo>
                  <a:pt x="1320" y="10332"/>
                </a:lnTo>
                <a:lnTo>
                  <a:pt x="1588" y="10478"/>
                </a:lnTo>
                <a:lnTo>
                  <a:pt x="1832" y="10600"/>
                </a:lnTo>
                <a:lnTo>
                  <a:pt x="2125" y="10722"/>
                </a:lnTo>
                <a:lnTo>
                  <a:pt x="2419" y="10796"/>
                </a:lnTo>
                <a:lnTo>
                  <a:pt x="2712" y="10844"/>
                </a:lnTo>
                <a:lnTo>
                  <a:pt x="16486" y="10844"/>
                </a:lnTo>
                <a:lnTo>
                  <a:pt x="16779" y="10796"/>
                </a:lnTo>
                <a:lnTo>
                  <a:pt x="17072" y="10722"/>
                </a:lnTo>
                <a:lnTo>
                  <a:pt x="17365" y="10600"/>
                </a:lnTo>
                <a:lnTo>
                  <a:pt x="17610" y="10478"/>
                </a:lnTo>
                <a:lnTo>
                  <a:pt x="17878" y="10332"/>
                </a:lnTo>
                <a:lnTo>
                  <a:pt x="18098" y="10161"/>
                </a:lnTo>
                <a:lnTo>
                  <a:pt x="18318" y="9965"/>
                </a:lnTo>
                <a:lnTo>
                  <a:pt x="18513" y="9745"/>
                </a:lnTo>
                <a:lnTo>
                  <a:pt x="18684" y="9501"/>
                </a:lnTo>
                <a:lnTo>
                  <a:pt x="18831" y="9257"/>
                </a:lnTo>
                <a:lnTo>
                  <a:pt x="18977" y="8988"/>
                </a:lnTo>
                <a:lnTo>
                  <a:pt x="19075" y="8720"/>
                </a:lnTo>
                <a:lnTo>
                  <a:pt x="19148" y="8427"/>
                </a:lnTo>
                <a:lnTo>
                  <a:pt x="19197" y="8134"/>
                </a:lnTo>
                <a:lnTo>
                  <a:pt x="19197" y="7816"/>
                </a:lnTo>
                <a:lnTo>
                  <a:pt x="19197" y="7499"/>
                </a:lnTo>
                <a:lnTo>
                  <a:pt x="19148" y="7205"/>
                </a:lnTo>
                <a:lnTo>
                  <a:pt x="19075" y="6912"/>
                </a:lnTo>
                <a:lnTo>
                  <a:pt x="18977" y="6644"/>
                </a:lnTo>
                <a:lnTo>
                  <a:pt x="18831" y="6375"/>
                </a:lnTo>
                <a:lnTo>
                  <a:pt x="18684" y="6131"/>
                </a:lnTo>
                <a:lnTo>
                  <a:pt x="18513" y="5887"/>
                </a:lnTo>
                <a:lnTo>
                  <a:pt x="18318" y="5667"/>
                </a:lnTo>
                <a:lnTo>
                  <a:pt x="18098" y="5471"/>
                </a:lnTo>
                <a:lnTo>
                  <a:pt x="17878" y="5300"/>
                </a:lnTo>
                <a:lnTo>
                  <a:pt x="17610" y="5154"/>
                </a:lnTo>
                <a:lnTo>
                  <a:pt x="17365" y="5032"/>
                </a:lnTo>
                <a:lnTo>
                  <a:pt x="17072" y="4910"/>
                </a:lnTo>
                <a:lnTo>
                  <a:pt x="16779" y="4836"/>
                </a:lnTo>
                <a:lnTo>
                  <a:pt x="16486" y="4788"/>
                </a:lnTo>
                <a:lnTo>
                  <a:pt x="15412" y="4788"/>
                </a:lnTo>
                <a:lnTo>
                  <a:pt x="15436" y="4494"/>
                </a:lnTo>
                <a:lnTo>
                  <a:pt x="15412" y="4201"/>
                </a:lnTo>
                <a:lnTo>
                  <a:pt x="15387" y="3933"/>
                </a:lnTo>
                <a:lnTo>
                  <a:pt x="15314" y="3664"/>
                </a:lnTo>
                <a:lnTo>
                  <a:pt x="15216" y="3420"/>
                </a:lnTo>
                <a:lnTo>
                  <a:pt x="15094" y="3176"/>
                </a:lnTo>
                <a:lnTo>
                  <a:pt x="14972" y="2956"/>
                </a:lnTo>
                <a:lnTo>
                  <a:pt x="14801" y="2736"/>
                </a:lnTo>
                <a:lnTo>
                  <a:pt x="14630" y="2541"/>
                </a:lnTo>
                <a:lnTo>
                  <a:pt x="14435" y="2370"/>
                </a:lnTo>
                <a:lnTo>
                  <a:pt x="14215" y="2199"/>
                </a:lnTo>
                <a:lnTo>
                  <a:pt x="13995" y="2077"/>
                </a:lnTo>
                <a:lnTo>
                  <a:pt x="13751" y="1954"/>
                </a:lnTo>
                <a:lnTo>
                  <a:pt x="13507" y="1857"/>
                </a:lnTo>
                <a:lnTo>
                  <a:pt x="13238" y="1784"/>
                </a:lnTo>
                <a:lnTo>
                  <a:pt x="12969" y="1759"/>
                </a:lnTo>
                <a:lnTo>
                  <a:pt x="12676" y="1735"/>
                </a:lnTo>
                <a:lnTo>
                  <a:pt x="12334" y="1759"/>
                </a:lnTo>
                <a:lnTo>
                  <a:pt x="11992" y="1832"/>
                </a:lnTo>
                <a:lnTo>
                  <a:pt x="11650" y="1930"/>
                </a:lnTo>
                <a:lnTo>
                  <a:pt x="11357" y="2077"/>
                </a:lnTo>
                <a:lnTo>
                  <a:pt x="11186" y="1857"/>
                </a:lnTo>
                <a:lnTo>
                  <a:pt x="11015" y="1637"/>
                </a:lnTo>
                <a:lnTo>
                  <a:pt x="10844" y="1417"/>
                </a:lnTo>
                <a:lnTo>
                  <a:pt x="10649" y="1222"/>
                </a:lnTo>
                <a:lnTo>
                  <a:pt x="10454" y="1051"/>
                </a:lnTo>
                <a:lnTo>
                  <a:pt x="10234" y="880"/>
                </a:lnTo>
                <a:lnTo>
                  <a:pt x="9990" y="709"/>
                </a:lnTo>
                <a:lnTo>
                  <a:pt x="9745" y="562"/>
                </a:lnTo>
                <a:lnTo>
                  <a:pt x="9501" y="440"/>
                </a:lnTo>
                <a:lnTo>
                  <a:pt x="9257" y="318"/>
                </a:lnTo>
                <a:lnTo>
                  <a:pt x="8988" y="220"/>
                </a:lnTo>
                <a:lnTo>
                  <a:pt x="8720" y="147"/>
                </a:lnTo>
                <a:lnTo>
                  <a:pt x="8427" y="74"/>
                </a:lnTo>
                <a:lnTo>
                  <a:pt x="8158" y="25"/>
                </a:lnTo>
                <a:lnTo>
                  <a:pt x="786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863" name="Google Shape;863;p51"/>
          <p:cNvGrpSpPr/>
          <p:nvPr/>
        </p:nvGrpSpPr>
        <p:grpSpPr>
          <a:xfrm>
            <a:off x="1524812" y="3729120"/>
            <a:ext cx="269526" cy="425712"/>
            <a:chOff x="1979475" y="4289300"/>
            <a:chExt cx="322400" cy="509225"/>
          </a:xfrm>
        </p:grpSpPr>
        <p:sp>
          <p:nvSpPr>
            <p:cNvPr id="864" name="Google Shape;864;p51"/>
            <p:cNvSpPr/>
            <p:nvPr/>
          </p:nvSpPr>
          <p:spPr>
            <a:xfrm>
              <a:off x="2187075" y="4509100"/>
              <a:ext cx="114800" cy="114800"/>
            </a:xfrm>
            <a:custGeom>
              <a:avLst/>
              <a:gdLst/>
              <a:ahLst/>
              <a:cxnLst/>
              <a:rect l="l" t="t" r="r" b="b"/>
              <a:pathLst>
                <a:path w="4592" h="4592" extrusionOk="0">
                  <a:moveTo>
                    <a:pt x="4396" y="0"/>
                  </a:moveTo>
                  <a:lnTo>
                    <a:pt x="3981" y="49"/>
                  </a:lnTo>
                  <a:lnTo>
                    <a:pt x="3419" y="171"/>
                  </a:lnTo>
                  <a:lnTo>
                    <a:pt x="2784" y="367"/>
                  </a:lnTo>
                  <a:lnTo>
                    <a:pt x="2100" y="587"/>
                  </a:lnTo>
                  <a:lnTo>
                    <a:pt x="1465" y="831"/>
                  </a:lnTo>
                  <a:lnTo>
                    <a:pt x="1172" y="953"/>
                  </a:lnTo>
                  <a:lnTo>
                    <a:pt x="928" y="1099"/>
                  </a:lnTo>
                  <a:lnTo>
                    <a:pt x="708" y="1246"/>
                  </a:lnTo>
                  <a:lnTo>
                    <a:pt x="562" y="1368"/>
                  </a:lnTo>
                  <a:lnTo>
                    <a:pt x="440" y="1515"/>
                  </a:lnTo>
                  <a:lnTo>
                    <a:pt x="318" y="1637"/>
                  </a:lnTo>
                  <a:lnTo>
                    <a:pt x="244" y="1808"/>
                  </a:lnTo>
                  <a:lnTo>
                    <a:pt x="171" y="1954"/>
                  </a:lnTo>
                  <a:lnTo>
                    <a:pt x="98" y="2101"/>
                  </a:lnTo>
                  <a:lnTo>
                    <a:pt x="49" y="2272"/>
                  </a:lnTo>
                  <a:lnTo>
                    <a:pt x="25" y="2443"/>
                  </a:lnTo>
                  <a:lnTo>
                    <a:pt x="0" y="2589"/>
                  </a:lnTo>
                  <a:lnTo>
                    <a:pt x="0" y="2760"/>
                  </a:lnTo>
                  <a:lnTo>
                    <a:pt x="25" y="2931"/>
                  </a:lnTo>
                  <a:lnTo>
                    <a:pt x="49" y="3102"/>
                  </a:lnTo>
                  <a:lnTo>
                    <a:pt x="98" y="3273"/>
                  </a:lnTo>
                  <a:lnTo>
                    <a:pt x="147" y="3420"/>
                  </a:lnTo>
                  <a:lnTo>
                    <a:pt x="220" y="3566"/>
                  </a:lnTo>
                  <a:lnTo>
                    <a:pt x="318" y="3737"/>
                  </a:lnTo>
                  <a:lnTo>
                    <a:pt x="415" y="3859"/>
                  </a:lnTo>
                  <a:lnTo>
                    <a:pt x="2418" y="1857"/>
                  </a:lnTo>
                  <a:lnTo>
                    <a:pt x="2491" y="1808"/>
                  </a:lnTo>
                  <a:lnTo>
                    <a:pt x="2638" y="1808"/>
                  </a:lnTo>
                  <a:lnTo>
                    <a:pt x="2711" y="1857"/>
                  </a:lnTo>
                  <a:lnTo>
                    <a:pt x="2760" y="1930"/>
                  </a:lnTo>
                  <a:lnTo>
                    <a:pt x="2784" y="2028"/>
                  </a:lnTo>
                  <a:lnTo>
                    <a:pt x="2760" y="2101"/>
                  </a:lnTo>
                  <a:lnTo>
                    <a:pt x="2711" y="2174"/>
                  </a:lnTo>
                  <a:lnTo>
                    <a:pt x="708" y="4177"/>
                  </a:lnTo>
                  <a:lnTo>
                    <a:pt x="855" y="4274"/>
                  </a:lnTo>
                  <a:lnTo>
                    <a:pt x="1001" y="4372"/>
                  </a:lnTo>
                  <a:lnTo>
                    <a:pt x="1172" y="4445"/>
                  </a:lnTo>
                  <a:lnTo>
                    <a:pt x="1319" y="4494"/>
                  </a:lnTo>
                  <a:lnTo>
                    <a:pt x="1490" y="4543"/>
                  </a:lnTo>
                  <a:lnTo>
                    <a:pt x="1661" y="4568"/>
                  </a:lnTo>
                  <a:lnTo>
                    <a:pt x="1807" y="4592"/>
                  </a:lnTo>
                  <a:lnTo>
                    <a:pt x="1978" y="4568"/>
                  </a:lnTo>
                  <a:lnTo>
                    <a:pt x="2149" y="4568"/>
                  </a:lnTo>
                  <a:lnTo>
                    <a:pt x="2320" y="4543"/>
                  </a:lnTo>
                  <a:lnTo>
                    <a:pt x="2491" y="4494"/>
                  </a:lnTo>
                  <a:lnTo>
                    <a:pt x="2638" y="4421"/>
                  </a:lnTo>
                  <a:lnTo>
                    <a:pt x="2784" y="4348"/>
                  </a:lnTo>
                  <a:lnTo>
                    <a:pt x="2931" y="4250"/>
                  </a:lnTo>
                  <a:lnTo>
                    <a:pt x="3077" y="4152"/>
                  </a:lnTo>
                  <a:lnTo>
                    <a:pt x="3200" y="4030"/>
                  </a:lnTo>
                  <a:lnTo>
                    <a:pt x="3346" y="3859"/>
                  </a:lnTo>
                  <a:lnTo>
                    <a:pt x="3493" y="3664"/>
                  </a:lnTo>
                  <a:lnTo>
                    <a:pt x="3615" y="3395"/>
                  </a:lnTo>
                  <a:lnTo>
                    <a:pt x="3761" y="3127"/>
                  </a:lnTo>
                  <a:lnTo>
                    <a:pt x="4005" y="2467"/>
                  </a:lnTo>
                  <a:lnTo>
                    <a:pt x="4225" y="1808"/>
                  </a:lnTo>
                  <a:lnTo>
                    <a:pt x="4421" y="1148"/>
                  </a:lnTo>
                  <a:lnTo>
                    <a:pt x="4543" y="611"/>
                  </a:lnTo>
                  <a:lnTo>
                    <a:pt x="4592" y="196"/>
                  </a:lnTo>
                  <a:lnTo>
                    <a:pt x="4592" y="74"/>
                  </a:lnTo>
                  <a:lnTo>
                    <a:pt x="456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65" name="Google Shape;865;p51"/>
            <p:cNvSpPr/>
            <p:nvPr/>
          </p:nvSpPr>
          <p:spPr>
            <a:xfrm>
              <a:off x="1979475" y="4542675"/>
              <a:ext cx="156925" cy="156950"/>
            </a:xfrm>
            <a:custGeom>
              <a:avLst/>
              <a:gdLst/>
              <a:ahLst/>
              <a:cxnLst/>
              <a:rect l="l" t="t" r="r" b="b"/>
              <a:pathLst>
                <a:path w="6277" h="6278" extrusionOk="0">
                  <a:moveTo>
                    <a:pt x="122" y="1"/>
                  </a:moveTo>
                  <a:lnTo>
                    <a:pt x="25" y="25"/>
                  </a:lnTo>
                  <a:lnTo>
                    <a:pt x="0" y="123"/>
                  </a:lnTo>
                  <a:lnTo>
                    <a:pt x="0" y="294"/>
                  </a:lnTo>
                  <a:lnTo>
                    <a:pt x="25" y="538"/>
                  </a:lnTo>
                  <a:lnTo>
                    <a:pt x="74" y="856"/>
                  </a:lnTo>
                  <a:lnTo>
                    <a:pt x="244" y="1613"/>
                  </a:lnTo>
                  <a:lnTo>
                    <a:pt x="489" y="2492"/>
                  </a:lnTo>
                  <a:lnTo>
                    <a:pt x="806" y="3420"/>
                  </a:lnTo>
                  <a:lnTo>
                    <a:pt x="977" y="3860"/>
                  </a:lnTo>
                  <a:lnTo>
                    <a:pt x="1148" y="4275"/>
                  </a:lnTo>
                  <a:lnTo>
                    <a:pt x="1319" y="4666"/>
                  </a:lnTo>
                  <a:lnTo>
                    <a:pt x="1514" y="5007"/>
                  </a:lnTo>
                  <a:lnTo>
                    <a:pt x="1710" y="5301"/>
                  </a:lnTo>
                  <a:lnTo>
                    <a:pt x="1905" y="5520"/>
                  </a:lnTo>
                  <a:lnTo>
                    <a:pt x="2076" y="5691"/>
                  </a:lnTo>
                  <a:lnTo>
                    <a:pt x="2272" y="5838"/>
                  </a:lnTo>
                  <a:lnTo>
                    <a:pt x="2467" y="5960"/>
                  </a:lnTo>
                  <a:lnTo>
                    <a:pt x="2687" y="6058"/>
                  </a:lnTo>
                  <a:lnTo>
                    <a:pt x="2907" y="6155"/>
                  </a:lnTo>
                  <a:lnTo>
                    <a:pt x="3126" y="6204"/>
                  </a:lnTo>
                  <a:lnTo>
                    <a:pt x="3371" y="6253"/>
                  </a:lnTo>
                  <a:lnTo>
                    <a:pt x="3590" y="6277"/>
                  </a:lnTo>
                  <a:lnTo>
                    <a:pt x="3835" y="6277"/>
                  </a:lnTo>
                  <a:lnTo>
                    <a:pt x="4054" y="6253"/>
                  </a:lnTo>
                  <a:lnTo>
                    <a:pt x="4299" y="6204"/>
                  </a:lnTo>
                  <a:lnTo>
                    <a:pt x="4519" y="6155"/>
                  </a:lnTo>
                  <a:lnTo>
                    <a:pt x="4738" y="6058"/>
                  </a:lnTo>
                  <a:lnTo>
                    <a:pt x="4958" y="5960"/>
                  </a:lnTo>
                  <a:lnTo>
                    <a:pt x="5154" y="5838"/>
                  </a:lnTo>
                  <a:lnTo>
                    <a:pt x="5349" y="5691"/>
                  </a:lnTo>
                  <a:lnTo>
                    <a:pt x="2003" y="2345"/>
                  </a:lnTo>
                  <a:lnTo>
                    <a:pt x="1954" y="2272"/>
                  </a:lnTo>
                  <a:lnTo>
                    <a:pt x="1954" y="2174"/>
                  </a:lnTo>
                  <a:lnTo>
                    <a:pt x="1954" y="2101"/>
                  </a:lnTo>
                  <a:lnTo>
                    <a:pt x="2003" y="2003"/>
                  </a:lnTo>
                  <a:lnTo>
                    <a:pt x="2101" y="1955"/>
                  </a:lnTo>
                  <a:lnTo>
                    <a:pt x="2272" y="1955"/>
                  </a:lnTo>
                  <a:lnTo>
                    <a:pt x="2345" y="2003"/>
                  </a:lnTo>
                  <a:lnTo>
                    <a:pt x="5691" y="5349"/>
                  </a:lnTo>
                  <a:lnTo>
                    <a:pt x="5837" y="5154"/>
                  </a:lnTo>
                  <a:lnTo>
                    <a:pt x="5959" y="4959"/>
                  </a:lnTo>
                  <a:lnTo>
                    <a:pt x="6057" y="4739"/>
                  </a:lnTo>
                  <a:lnTo>
                    <a:pt x="6155" y="4519"/>
                  </a:lnTo>
                  <a:lnTo>
                    <a:pt x="6204" y="4299"/>
                  </a:lnTo>
                  <a:lnTo>
                    <a:pt x="6253" y="4055"/>
                  </a:lnTo>
                  <a:lnTo>
                    <a:pt x="6277" y="3835"/>
                  </a:lnTo>
                  <a:lnTo>
                    <a:pt x="6277" y="3591"/>
                  </a:lnTo>
                  <a:lnTo>
                    <a:pt x="6253" y="3371"/>
                  </a:lnTo>
                  <a:lnTo>
                    <a:pt x="6204" y="3127"/>
                  </a:lnTo>
                  <a:lnTo>
                    <a:pt x="6155" y="2907"/>
                  </a:lnTo>
                  <a:lnTo>
                    <a:pt x="6057" y="2687"/>
                  </a:lnTo>
                  <a:lnTo>
                    <a:pt x="5959" y="2467"/>
                  </a:lnTo>
                  <a:lnTo>
                    <a:pt x="5837" y="2272"/>
                  </a:lnTo>
                  <a:lnTo>
                    <a:pt x="5691" y="2077"/>
                  </a:lnTo>
                  <a:lnTo>
                    <a:pt x="5520" y="1906"/>
                  </a:lnTo>
                  <a:lnTo>
                    <a:pt x="5300" y="1710"/>
                  </a:lnTo>
                  <a:lnTo>
                    <a:pt x="5007" y="1515"/>
                  </a:lnTo>
                  <a:lnTo>
                    <a:pt x="4665" y="1320"/>
                  </a:lnTo>
                  <a:lnTo>
                    <a:pt x="4274" y="1149"/>
                  </a:lnTo>
                  <a:lnTo>
                    <a:pt x="3859" y="978"/>
                  </a:lnTo>
                  <a:lnTo>
                    <a:pt x="3419" y="807"/>
                  </a:lnTo>
                  <a:lnTo>
                    <a:pt x="2491" y="489"/>
                  </a:lnTo>
                  <a:lnTo>
                    <a:pt x="1612" y="245"/>
                  </a:lnTo>
                  <a:lnTo>
                    <a:pt x="855" y="74"/>
                  </a:lnTo>
                  <a:lnTo>
                    <a:pt x="538" y="25"/>
                  </a:lnTo>
                  <a:lnTo>
                    <a:pt x="29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66" name="Google Shape;866;p51"/>
            <p:cNvSpPr/>
            <p:nvPr/>
          </p:nvSpPr>
          <p:spPr>
            <a:xfrm>
              <a:off x="2041125" y="4289300"/>
              <a:ext cx="240000" cy="509225"/>
            </a:xfrm>
            <a:custGeom>
              <a:avLst/>
              <a:gdLst/>
              <a:ahLst/>
              <a:cxnLst/>
              <a:rect l="l" t="t" r="r" b="b"/>
              <a:pathLst>
                <a:path w="9600" h="20369" extrusionOk="0">
                  <a:moveTo>
                    <a:pt x="4788" y="3664"/>
                  </a:moveTo>
                  <a:lnTo>
                    <a:pt x="5032" y="3688"/>
                  </a:lnTo>
                  <a:lnTo>
                    <a:pt x="5228" y="3761"/>
                  </a:lnTo>
                  <a:lnTo>
                    <a:pt x="5423" y="3859"/>
                  </a:lnTo>
                  <a:lnTo>
                    <a:pt x="5594" y="3981"/>
                  </a:lnTo>
                  <a:lnTo>
                    <a:pt x="5716" y="4152"/>
                  </a:lnTo>
                  <a:lnTo>
                    <a:pt x="5838" y="4347"/>
                  </a:lnTo>
                  <a:lnTo>
                    <a:pt x="5887" y="4567"/>
                  </a:lnTo>
                  <a:lnTo>
                    <a:pt x="5911" y="4787"/>
                  </a:lnTo>
                  <a:lnTo>
                    <a:pt x="5887" y="5007"/>
                  </a:lnTo>
                  <a:lnTo>
                    <a:pt x="5838" y="5227"/>
                  </a:lnTo>
                  <a:lnTo>
                    <a:pt x="5716" y="5422"/>
                  </a:lnTo>
                  <a:lnTo>
                    <a:pt x="5594" y="5569"/>
                  </a:lnTo>
                  <a:lnTo>
                    <a:pt x="5423" y="5715"/>
                  </a:lnTo>
                  <a:lnTo>
                    <a:pt x="5228" y="5813"/>
                  </a:lnTo>
                  <a:lnTo>
                    <a:pt x="5032" y="5886"/>
                  </a:lnTo>
                  <a:lnTo>
                    <a:pt x="4788" y="5911"/>
                  </a:lnTo>
                  <a:lnTo>
                    <a:pt x="4568" y="5886"/>
                  </a:lnTo>
                  <a:lnTo>
                    <a:pt x="4348" y="5813"/>
                  </a:lnTo>
                  <a:lnTo>
                    <a:pt x="4177" y="5715"/>
                  </a:lnTo>
                  <a:lnTo>
                    <a:pt x="4006" y="5569"/>
                  </a:lnTo>
                  <a:lnTo>
                    <a:pt x="3860" y="5422"/>
                  </a:lnTo>
                  <a:lnTo>
                    <a:pt x="3762" y="5227"/>
                  </a:lnTo>
                  <a:lnTo>
                    <a:pt x="3689" y="5007"/>
                  </a:lnTo>
                  <a:lnTo>
                    <a:pt x="3664" y="4787"/>
                  </a:lnTo>
                  <a:lnTo>
                    <a:pt x="3689" y="4567"/>
                  </a:lnTo>
                  <a:lnTo>
                    <a:pt x="3762" y="4347"/>
                  </a:lnTo>
                  <a:lnTo>
                    <a:pt x="3860" y="4152"/>
                  </a:lnTo>
                  <a:lnTo>
                    <a:pt x="4006" y="3981"/>
                  </a:lnTo>
                  <a:lnTo>
                    <a:pt x="4177" y="3859"/>
                  </a:lnTo>
                  <a:lnTo>
                    <a:pt x="4348" y="3761"/>
                  </a:lnTo>
                  <a:lnTo>
                    <a:pt x="4568" y="3688"/>
                  </a:lnTo>
                  <a:lnTo>
                    <a:pt x="4788" y="3664"/>
                  </a:lnTo>
                  <a:close/>
                  <a:moveTo>
                    <a:pt x="4568" y="0"/>
                  </a:moveTo>
                  <a:lnTo>
                    <a:pt x="4348" y="49"/>
                  </a:lnTo>
                  <a:lnTo>
                    <a:pt x="4153" y="122"/>
                  </a:lnTo>
                  <a:lnTo>
                    <a:pt x="3933" y="220"/>
                  </a:lnTo>
                  <a:lnTo>
                    <a:pt x="3738" y="342"/>
                  </a:lnTo>
                  <a:lnTo>
                    <a:pt x="3542" y="489"/>
                  </a:lnTo>
                  <a:lnTo>
                    <a:pt x="3347" y="684"/>
                  </a:lnTo>
                  <a:lnTo>
                    <a:pt x="3176" y="904"/>
                  </a:lnTo>
                  <a:lnTo>
                    <a:pt x="2907" y="855"/>
                  </a:lnTo>
                  <a:lnTo>
                    <a:pt x="2663" y="855"/>
                  </a:lnTo>
                  <a:lnTo>
                    <a:pt x="2394" y="904"/>
                  </a:lnTo>
                  <a:lnTo>
                    <a:pt x="2175" y="953"/>
                  </a:lnTo>
                  <a:lnTo>
                    <a:pt x="1955" y="1026"/>
                  </a:lnTo>
                  <a:lnTo>
                    <a:pt x="1759" y="1124"/>
                  </a:lnTo>
                  <a:lnTo>
                    <a:pt x="1564" y="1246"/>
                  </a:lnTo>
                  <a:lnTo>
                    <a:pt x="1393" y="1392"/>
                  </a:lnTo>
                  <a:lnTo>
                    <a:pt x="1271" y="1563"/>
                  </a:lnTo>
                  <a:lnTo>
                    <a:pt x="1124" y="1734"/>
                  </a:lnTo>
                  <a:lnTo>
                    <a:pt x="1027" y="1930"/>
                  </a:lnTo>
                  <a:lnTo>
                    <a:pt x="953" y="2149"/>
                  </a:lnTo>
                  <a:lnTo>
                    <a:pt x="905" y="2394"/>
                  </a:lnTo>
                  <a:lnTo>
                    <a:pt x="880" y="2638"/>
                  </a:lnTo>
                  <a:lnTo>
                    <a:pt x="880" y="2906"/>
                  </a:lnTo>
                  <a:lnTo>
                    <a:pt x="905" y="3175"/>
                  </a:lnTo>
                  <a:lnTo>
                    <a:pt x="685" y="3346"/>
                  </a:lnTo>
                  <a:lnTo>
                    <a:pt x="514" y="3517"/>
                  </a:lnTo>
                  <a:lnTo>
                    <a:pt x="343" y="3712"/>
                  </a:lnTo>
                  <a:lnTo>
                    <a:pt x="221" y="3932"/>
                  </a:lnTo>
                  <a:lnTo>
                    <a:pt x="123" y="4128"/>
                  </a:lnTo>
                  <a:lnTo>
                    <a:pt x="50" y="4347"/>
                  </a:lnTo>
                  <a:lnTo>
                    <a:pt x="25" y="4567"/>
                  </a:lnTo>
                  <a:lnTo>
                    <a:pt x="1" y="4787"/>
                  </a:lnTo>
                  <a:lnTo>
                    <a:pt x="25" y="5007"/>
                  </a:lnTo>
                  <a:lnTo>
                    <a:pt x="50" y="5227"/>
                  </a:lnTo>
                  <a:lnTo>
                    <a:pt x="123" y="5422"/>
                  </a:lnTo>
                  <a:lnTo>
                    <a:pt x="221" y="5642"/>
                  </a:lnTo>
                  <a:lnTo>
                    <a:pt x="343" y="5837"/>
                  </a:lnTo>
                  <a:lnTo>
                    <a:pt x="514" y="6033"/>
                  </a:lnTo>
                  <a:lnTo>
                    <a:pt x="685" y="6228"/>
                  </a:lnTo>
                  <a:lnTo>
                    <a:pt x="905" y="6399"/>
                  </a:lnTo>
                  <a:lnTo>
                    <a:pt x="880" y="6668"/>
                  </a:lnTo>
                  <a:lnTo>
                    <a:pt x="880" y="6936"/>
                  </a:lnTo>
                  <a:lnTo>
                    <a:pt x="905" y="7181"/>
                  </a:lnTo>
                  <a:lnTo>
                    <a:pt x="953" y="7400"/>
                  </a:lnTo>
                  <a:lnTo>
                    <a:pt x="1027" y="7620"/>
                  </a:lnTo>
                  <a:lnTo>
                    <a:pt x="1124" y="7816"/>
                  </a:lnTo>
                  <a:lnTo>
                    <a:pt x="1271" y="8011"/>
                  </a:lnTo>
                  <a:lnTo>
                    <a:pt x="1393" y="8182"/>
                  </a:lnTo>
                  <a:lnTo>
                    <a:pt x="1564" y="8328"/>
                  </a:lnTo>
                  <a:lnTo>
                    <a:pt x="1759" y="8451"/>
                  </a:lnTo>
                  <a:lnTo>
                    <a:pt x="1955" y="8548"/>
                  </a:lnTo>
                  <a:lnTo>
                    <a:pt x="2175" y="8621"/>
                  </a:lnTo>
                  <a:lnTo>
                    <a:pt x="2394" y="8670"/>
                  </a:lnTo>
                  <a:lnTo>
                    <a:pt x="2663" y="8695"/>
                  </a:lnTo>
                  <a:lnTo>
                    <a:pt x="2907" y="8695"/>
                  </a:lnTo>
                  <a:lnTo>
                    <a:pt x="3176" y="8670"/>
                  </a:lnTo>
                  <a:lnTo>
                    <a:pt x="3420" y="8939"/>
                  </a:lnTo>
                  <a:lnTo>
                    <a:pt x="3664" y="9159"/>
                  </a:lnTo>
                  <a:lnTo>
                    <a:pt x="3933" y="9354"/>
                  </a:lnTo>
                  <a:lnTo>
                    <a:pt x="4202" y="9476"/>
                  </a:lnTo>
                  <a:lnTo>
                    <a:pt x="4202" y="19783"/>
                  </a:lnTo>
                  <a:lnTo>
                    <a:pt x="4226" y="19905"/>
                  </a:lnTo>
                  <a:lnTo>
                    <a:pt x="4251" y="20027"/>
                  </a:lnTo>
                  <a:lnTo>
                    <a:pt x="4299" y="20125"/>
                  </a:lnTo>
                  <a:lnTo>
                    <a:pt x="4373" y="20198"/>
                  </a:lnTo>
                  <a:lnTo>
                    <a:pt x="4470" y="20271"/>
                  </a:lnTo>
                  <a:lnTo>
                    <a:pt x="4568" y="20345"/>
                  </a:lnTo>
                  <a:lnTo>
                    <a:pt x="4666" y="20369"/>
                  </a:lnTo>
                  <a:lnTo>
                    <a:pt x="4910" y="20369"/>
                  </a:lnTo>
                  <a:lnTo>
                    <a:pt x="5032" y="20345"/>
                  </a:lnTo>
                  <a:lnTo>
                    <a:pt x="5130" y="20271"/>
                  </a:lnTo>
                  <a:lnTo>
                    <a:pt x="5203" y="20198"/>
                  </a:lnTo>
                  <a:lnTo>
                    <a:pt x="5276" y="20125"/>
                  </a:lnTo>
                  <a:lnTo>
                    <a:pt x="5350" y="20027"/>
                  </a:lnTo>
                  <a:lnTo>
                    <a:pt x="5374" y="19905"/>
                  </a:lnTo>
                  <a:lnTo>
                    <a:pt x="5374" y="19783"/>
                  </a:lnTo>
                  <a:lnTo>
                    <a:pt x="5374" y="9476"/>
                  </a:lnTo>
                  <a:lnTo>
                    <a:pt x="5667" y="9354"/>
                  </a:lnTo>
                  <a:lnTo>
                    <a:pt x="5936" y="9159"/>
                  </a:lnTo>
                  <a:lnTo>
                    <a:pt x="6180" y="8939"/>
                  </a:lnTo>
                  <a:lnTo>
                    <a:pt x="6400" y="8670"/>
                  </a:lnTo>
                  <a:lnTo>
                    <a:pt x="6668" y="8695"/>
                  </a:lnTo>
                  <a:lnTo>
                    <a:pt x="6937" y="8695"/>
                  </a:lnTo>
                  <a:lnTo>
                    <a:pt x="7181" y="8670"/>
                  </a:lnTo>
                  <a:lnTo>
                    <a:pt x="7426" y="8621"/>
                  </a:lnTo>
                  <a:lnTo>
                    <a:pt x="7645" y="8548"/>
                  </a:lnTo>
                  <a:lnTo>
                    <a:pt x="7841" y="8451"/>
                  </a:lnTo>
                  <a:lnTo>
                    <a:pt x="8012" y="8328"/>
                  </a:lnTo>
                  <a:lnTo>
                    <a:pt x="8183" y="8182"/>
                  </a:lnTo>
                  <a:lnTo>
                    <a:pt x="8329" y="8011"/>
                  </a:lnTo>
                  <a:lnTo>
                    <a:pt x="8451" y="7816"/>
                  </a:lnTo>
                  <a:lnTo>
                    <a:pt x="8549" y="7620"/>
                  </a:lnTo>
                  <a:lnTo>
                    <a:pt x="8622" y="7400"/>
                  </a:lnTo>
                  <a:lnTo>
                    <a:pt x="8696" y="7181"/>
                  </a:lnTo>
                  <a:lnTo>
                    <a:pt x="8720" y="6936"/>
                  </a:lnTo>
                  <a:lnTo>
                    <a:pt x="8720" y="6668"/>
                  </a:lnTo>
                  <a:lnTo>
                    <a:pt x="8696" y="6399"/>
                  </a:lnTo>
                  <a:lnTo>
                    <a:pt x="8891" y="6228"/>
                  </a:lnTo>
                  <a:lnTo>
                    <a:pt x="9086" y="6033"/>
                  </a:lnTo>
                  <a:lnTo>
                    <a:pt x="9233" y="5837"/>
                  </a:lnTo>
                  <a:lnTo>
                    <a:pt x="9355" y="5642"/>
                  </a:lnTo>
                  <a:lnTo>
                    <a:pt x="9453" y="5422"/>
                  </a:lnTo>
                  <a:lnTo>
                    <a:pt x="9526" y="5227"/>
                  </a:lnTo>
                  <a:lnTo>
                    <a:pt x="9575" y="5007"/>
                  </a:lnTo>
                  <a:lnTo>
                    <a:pt x="9599" y="4787"/>
                  </a:lnTo>
                  <a:lnTo>
                    <a:pt x="9575" y="4567"/>
                  </a:lnTo>
                  <a:lnTo>
                    <a:pt x="9526" y="4347"/>
                  </a:lnTo>
                  <a:lnTo>
                    <a:pt x="9453" y="4128"/>
                  </a:lnTo>
                  <a:lnTo>
                    <a:pt x="9355" y="3932"/>
                  </a:lnTo>
                  <a:lnTo>
                    <a:pt x="9233" y="3712"/>
                  </a:lnTo>
                  <a:lnTo>
                    <a:pt x="9086" y="3517"/>
                  </a:lnTo>
                  <a:lnTo>
                    <a:pt x="8891" y="3346"/>
                  </a:lnTo>
                  <a:lnTo>
                    <a:pt x="8696" y="3175"/>
                  </a:lnTo>
                  <a:lnTo>
                    <a:pt x="8720" y="2906"/>
                  </a:lnTo>
                  <a:lnTo>
                    <a:pt x="8720" y="2638"/>
                  </a:lnTo>
                  <a:lnTo>
                    <a:pt x="8696" y="2394"/>
                  </a:lnTo>
                  <a:lnTo>
                    <a:pt x="8622" y="2149"/>
                  </a:lnTo>
                  <a:lnTo>
                    <a:pt x="8549" y="1930"/>
                  </a:lnTo>
                  <a:lnTo>
                    <a:pt x="8451" y="1734"/>
                  </a:lnTo>
                  <a:lnTo>
                    <a:pt x="8329" y="1563"/>
                  </a:lnTo>
                  <a:lnTo>
                    <a:pt x="8183" y="1392"/>
                  </a:lnTo>
                  <a:lnTo>
                    <a:pt x="8012" y="1246"/>
                  </a:lnTo>
                  <a:lnTo>
                    <a:pt x="7841" y="1124"/>
                  </a:lnTo>
                  <a:lnTo>
                    <a:pt x="7645" y="1026"/>
                  </a:lnTo>
                  <a:lnTo>
                    <a:pt x="7426" y="953"/>
                  </a:lnTo>
                  <a:lnTo>
                    <a:pt x="7181" y="904"/>
                  </a:lnTo>
                  <a:lnTo>
                    <a:pt x="6937" y="855"/>
                  </a:lnTo>
                  <a:lnTo>
                    <a:pt x="6668" y="855"/>
                  </a:lnTo>
                  <a:lnTo>
                    <a:pt x="6400" y="904"/>
                  </a:lnTo>
                  <a:lnTo>
                    <a:pt x="6229" y="684"/>
                  </a:lnTo>
                  <a:lnTo>
                    <a:pt x="6058" y="489"/>
                  </a:lnTo>
                  <a:lnTo>
                    <a:pt x="5863" y="342"/>
                  </a:lnTo>
                  <a:lnTo>
                    <a:pt x="5643" y="220"/>
                  </a:lnTo>
                  <a:lnTo>
                    <a:pt x="5447" y="122"/>
                  </a:lnTo>
                  <a:lnTo>
                    <a:pt x="5228" y="49"/>
                  </a:lnTo>
                  <a:lnTo>
                    <a:pt x="500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67" name="Google Shape;867;p51"/>
          <p:cNvGrpSpPr/>
          <p:nvPr/>
        </p:nvGrpSpPr>
        <p:grpSpPr>
          <a:xfrm>
            <a:off x="2064346" y="3734722"/>
            <a:ext cx="318014" cy="414510"/>
            <a:chOff x="2624850" y="4296000"/>
            <a:chExt cx="380400" cy="495825"/>
          </a:xfrm>
        </p:grpSpPr>
        <p:sp>
          <p:nvSpPr>
            <p:cNvPr id="868" name="Google Shape;868;p51"/>
            <p:cNvSpPr/>
            <p:nvPr/>
          </p:nvSpPr>
          <p:spPr>
            <a:xfrm>
              <a:off x="2845875" y="4296000"/>
              <a:ext cx="126425" cy="125800"/>
            </a:xfrm>
            <a:custGeom>
              <a:avLst/>
              <a:gdLst/>
              <a:ahLst/>
              <a:cxnLst/>
              <a:rect l="l" t="t" r="r" b="b"/>
              <a:pathLst>
                <a:path w="5057" h="5032" extrusionOk="0">
                  <a:moveTo>
                    <a:pt x="4812" y="1"/>
                  </a:moveTo>
                  <a:lnTo>
                    <a:pt x="4372" y="74"/>
                  </a:lnTo>
                  <a:lnTo>
                    <a:pt x="3762" y="196"/>
                  </a:lnTo>
                  <a:lnTo>
                    <a:pt x="3053" y="392"/>
                  </a:lnTo>
                  <a:lnTo>
                    <a:pt x="2321" y="636"/>
                  </a:lnTo>
                  <a:lnTo>
                    <a:pt x="1612" y="929"/>
                  </a:lnTo>
                  <a:lnTo>
                    <a:pt x="1295" y="1075"/>
                  </a:lnTo>
                  <a:lnTo>
                    <a:pt x="1026" y="1222"/>
                  </a:lnTo>
                  <a:lnTo>
                    <a:pt x="782" y="1368"/>
                  </a:lnTo>
                  <a:lnTo>
                    <a:pt x="611" y="1515"/>
                  </a:lnTo>
                  <a:lnTo>
                    <a:pt x="489" y="1662"/>
                  </a:lnTo>
                  <a:lnTo>
                    <a:pt x="367" y="1808"/>
                  </a:lnTo>
                  <a:lnTo>
                    <a:pt x="269" y="1979"/>
                  </a:lnTo>
                  <a:lnTo>
                    <a:pt x="172" y="2150"/>
                  </a:lnTo>
                  <a:lnTo>
                    <a:pt x="123" y="2321"/>
                  </a:lnTo>
                  <a:lnTo>
                    <a:pt x="74" y="2492"/>
                  </a:lnTo>
                  <a:lnTo>
                    <a:pt x="25" y="2687"/>
                  </a:lnTo>
                  <a:lnTo>
                    <a:pt x="1" y="2858"/>
                  </a:lnTo>
                  <a:lnTo>
                    <a:pt x="1" y="3054"/>
                  </a:lnTo>
                  <a:lnTo>
                    <a:pt x="25" y="3225"/>
                  </a:lnTo>
                  <a:lnTo>
                    <a:pt x="49" y="3420"/>
                  </a:lnTo>
                  <a:lnTo>
                    <a:pt x="98" y="3591"/>
                  </a:lnTo>
                  <a:lnTo>
                    <a:pt x="172" y="3762"/>
                  </a:lnTo>
                  <a:lnTo>
                    <a:pt x="245" y="3933"/>
                  </a:lnTo>
                  <a:lnTo>
                    <a:pt x="342" y="4104"/>
                  </a:lnTo>
                  <a:lnTo>
                    <a:pt x="440" y="4250"/>
                  </a:lnTo>
                  <a:lnTo>
                    <a:pt x="2638" y="2052"/>
                  </a:lnTo>
                  <a:lnTo>
                    <a:pt x="2736" y="2003"/>
                  </a:lnTo>
                  <a:lnTo>
                    <a:pt x="2809" y="1979"/>
                  </a:lnTo>
                  <a:lnTo>
                    <a:pt x="2907" y="2003"/>
                  </a:lnTo>
                  <a:lnTo>
                    <a:pt x="2980" y="2052"/>
                  </a:lnTo>
                  <a:lnTo>
                    <a:pt x="3029" y="2126"/>
                  </a:lnTo>
                  <a:lnTo>
                    <a:pt x="3053" y="2223"/>
                  </a:lnTo>
                  <a:lnTo>
                    <a:pt x="3029" y="2321"/>
                  </a:lnTo>
                  <a:lnTo>
                    <a:pt x="2980" y="2394"/>
                  </a:lnTo>
                  <a:lnTo>
                    <a:pt x="782" y="4592"/>
                  </a:lnTo>
                  <a:lnTo>
                    <a:pt x="953" y="4690"/>
                  </a:lnTo>
                  <a:lnTo>
                    <a:pt x="1100" y="4788"/>
                  </a:lnTo>
                  <a:lnTo>
                    <a:pt x="1271" y="4885"/>
                  </a:lnTo>
                  <a:lnTo>
                    <a:pt x="1466" y="4934"/>
                  </a:lnTo>
                  <a:lnTo>
                    <a:pt x="1637" y="4983"/>
                  </a:lnTo>
                  <a:lnTo>
                    <a:pt x="1808" y="5008"/>
                  </a:lnTo>
                  <a:lnTo>
                    <a:pt x="2003" y="5032"/>
                  </a:lnTo>
                  <a:lnTo>
                    <a:pt x="2174" y="5032"/>
                  </a:lnTo>
                  <a:lnTo>
                    <a:pt x="2370" y="5008"/>
                  </a:lnTo>
                  <a:lnTo>
                    <a:pt x="2541" y="4983"/>
                  </a:lnTo>
                  <a:lnTo>
                    <a:pt x="2712" y="4934"/>
                  </a:lnTo>
                  <a:lnTo>
                    <a:pt x="2907" y="4861"/>
                  </a:lnTo>
                  <a:lnTo>
                    <a:pt x="3053" y="4788"/>
                  </a:lnTo>
                  <a:lnTo>
                    <a:pt x="3224" y="4690"/>
                  </a:lnTo>
                  <a:lnTo>
                    <a:pt x="3371" y="4568"/>
                  </a:lnTo>
                  <a:lnTo>
                    <a:pt x="3517" y="4421"/>
                  </a:lnTo>
                  <a:lnTo>
                    <a:pt x="3664" y="4250"/>
                  </a:lnTo>
                  <a:lnTo>
                    <a:pt x="3835" y="4006"/>
                  </a:lnTo>
                  <a:lnTo>
                    <a:pt x="3981" y="3738"/>
                  </a:lnTo>
                  <a:lnTo>
                    <a:pt x="4128" y="3420"/>
                  </a:lnTo>
                  <a:lnTo>
                    <a:pt x="4397" y="2736"/>
                  </a:lnTo>
                  <a:lnTo>
                    <a:pt x="4641" y="1979"/>
                  </a:lnTo>
                  <a:lnTo>
                    <a:pt x="4836" y="1271"/>
                  </a:lnTo>
                  <a:lnTo>
                    <a:pt x="4983" y="660"/>
                  </a:lnTo>
                  <a:lnTo>
                    <a:pt x="5032" y="221"/>
                  </a:lnTo>
                  <a:lnTo>
                    <a:pt x="5056" y="98"/>
                  </a:lnTo>
                  <a:lnTo>
                    <a:pt x="5032" y="25"/>
                  </a:lnTo>
                  <a:lnTo>
                    <a:pt x="495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69" name="Google Shape;869;p51"/>
            <p:cNvSpPr/>
            <p:nvPr/>
          </p:nvSpPr>
          <p:spPr>
            <a:xfrm>
              <a:off x="2635850" y="4316150"/>
              <a:ext cx="369400" cy="475675"/>
            </a:xfrm>
            <a:custGeom>
              <a:avLst/>
              <a:gdLst/>
              <a:ahLst/>
              <a:cxnLst/>
              <a:rect l="l" t="t" r="r" b="b"/>
              <a:pathLst>
                <a:path w="14776" h="19027" extrusionOk="0">
                  <a:moveTo>
                    <a:pt x="7400" y="1"/>
                  </a:moveTo>
                  <a:lnTo>
                    <a:pt x="7254" y="25"/>
                  </a:lnTo>
                  <a:lnTo>
                    <a:pt x="7132" y="50"/>
                  </a:lnTo>
                  <a:lnTo>
                    <a:pt x="7034" y="123"/>
                  </a:lnTo>
                  <a:lnTo>
                    <a:pt x="6936" y="196"/>
                  </a:lnTo>
                  <a:lnTo>
                    <a:pt x="6863" y="294"/>
                  </a:lnTo>
                  <a:lnTo>
                    <a:pt x="6790" y="392"/>
                  </a:lnTo>
                  <a:lnTo>
                    <a:pt x="6765" y="514"/>
                  </a:lnTo>
                  <a:lnTo>
                    <a:pt x="6741" y="636"/>
                  </a:lnTo>
                  <a:lnTo>
                    <a:pt x="6741" y="4226"/>
                  </a:lnTo>
                  <a:lnTo>
                    <a:pt x="6887" y="4592"/>
                  </a:lnTo>
                  <a:lnTo>
                    <a:pt x="7009" y="4959"/>
                  </a:lnTo>
                  <a:lnTo>
                    <a:pt x="7058" y="5325"/>
                  </a:lnTo>
                  <a:lnTo>
                    <a:pt x="7083" y="5716"/>
                  </a:lnTo>
                  <a:lnTo>
                    <a:pt x="7058" y="6107"/>
                  </a:lnTo>
                  <a:lnTo>
                    <a:pt x="7009" y="6473"/>
                  </a:lnTo>
                  <a:lnTo>
                    <a:pt x="6887" y="6864"/>
                  </a:lnTo>
                  <a:lnTo>
                    <a:pt x="6741" y="7230"/>
                  </a:lnTo>
                  <a:lnTo>
                    <a:pt x="6741" y="13629"/>
                  </a:lnTo>
                  <a:lnTo>
                    <a:pt x="6203" y="13678"/>
                  </a:lnTo>
                  <a:lnTo>
                    <a:pt x="5666" y="13775"/>
                  </a:lnTo>
                  <a:lnTo>
                    <a:pt x="5153" y="13897"/>
                  </a:lnTo>
                  <a:lnTo>
                    <a:pt x="4640" y="14044"/>
                  </a:lnTo>
                  <a:lnTo>
                    <a:pt x="4152" y="14239"/>
                  </a:lnTo>
                  <a:lnTo>
                    <a:pt x="3688" y="14459"/>
                  </a:lnTo>
                  <a:lnTo>
                    <a:pt x="3224" y="14703"/>
                  </a:lnTo>
                  <a:lnTo>
                    <a:pt x="2784" y="14972"/>
                  </a:lnTo>
                  <a:lnTo>
                    <a:pt x="2369" y="15265"/>
                  </a:lnTo>
                  <a:lnTo>
                    <a:pt x="1954" y="15583"/>
                  </a:lnTo>
                  <a:lnTo>
                    <a:pt x="1588" y="15925"/>
                  </a:lnTo>
                  <a:lnTo>
                    <a:pt x="1221" y="16291"/>
                  </a:lnTo>
                  <a:lnTo>
                    <a:pt x="879" y="16682"/>
                  </a:lnTo>
                  <a:lnTo>
                    <a:pt x="562" y="17097"/>
                  </a:lnTo>
                  <a:lnTo>
                    <a:pt x="269" y="17512"/>
                  </a:lnTo>
                  <a:lnTo>
                    <a:pt x="0" y="17952"/>
                  </a:lnTo>
                  <a:lnTo>
                    <a:pt x="293" y="18074"/>
                  </a:lnTo>
                  <a:lnTo>
                    <a:pt x="611" y="18196"/>
                  </a:lnTo>
                  <a:lnTo>
                    <a:pt x="1319" y="18391"/>
                  </a:lnTo>
                  <a:lnTo>
                    <a:pt x="2125" y="18587"/>
                  </a:lnTo>
                  <a:lnTo>
                    <a:pt x="3053" y="18733"/>
                  </a:lnTo>
                  <a:lnTo>
                    <a:pt x="4030" y="18855"/>
                  </a:lnTo>
                  <a:lnTo>
                    <a:pt x="5104" y="18953"/>
                  </a:lnTo>
                  <a:lnTo>
                    <a:pt x="6228" y="19002"/>
                  </a:lnTo>
                  <a:lnTo>
                    <a:pt x="7376" y="19026"/>
                  </a:lnTo>
                  <a:lnTo>
                    <a:pt x="8548" y="19002"/>
                  </a:lnTo>
                  <a:lnTo>
                    <a:pt x="9672" y="18953"/>
                  </a:lnTo>
                  <a:lnTo>
                    <a:pt x="10746" y="18855"/>
                  </a:lnTo>
                  <a:lnTo>
                    <a:pt x="11723" y="18733"/>
                  </a:lnTo>
                  <a:lnTo>
                    <a:pt x="12651" y="18587"/>
                  </a:lnTo>
                  <a:lnTo>
                    <a:pt x="13457" y="18391"/>
                  </a:lnTo>
                  <a:lnTo>
                    <a:pt x="14165" y="18196"/>
                  </a:lnTo>
                  <a:lnTo>
                    <a:pt x="14483" y="18074"/>
                  </a:lnTo>
                  <a:lnTo>
                    <a:pt x="14776" y="17952"/>
                  </a:lnTo>
                  <a:lnTo>
                    <a:pt x="14507" y="17512"/>
                  </a:lnTo>
                  <a:lnTo>
                    <a:pt x="14214" y="17097"/>
                  </a:lnTo>
                  <a:lnTo>
                    <a:pt x="13897" y="16682"/>
                  </a:lnTo>
                  <a:lnTo>
                    <a:pt x="13555" y="16291"/>
                  </a:lnTo>
                  <a:lnTo>
                    <a:pt x="13188" y="15925"/>
                  </a:lnTo>
                  <a:lnTo>
                    <a:pt x="12822" y="15583"/>
                  </a:lnTo>
                  <a:lnTo>
                    <a:pt x="12407" y="15265"/>
                  </a:lnTo>
                  <a:lnTo>
                    <a:pt x="11992" y="14972"/>
                  </a:lnTo>
                  <a:lnTo>
                    <a:pt x="11552" y="14703"/>
                  </a:lnTo>
                  <a:lnTo>
                    <a:pt x="11088" y="14459"/>
                  </a:lnTo>
                  <a:lnTo>
                    <a:pt x="10624" y="14239"/>
                  </a:lnTo>
                  <a:lnTo>
                    <a:pt x="10136" y="14044"/>
                  </a:lnTo>
                  <a:lnTo>
                    <a:pt x="9623" y="13897"/>
                  </a:lnTo>
                  <a:lnTo>
                    <a:pt x="9110" y="13775"/>
                  </a:lnTo>
                  <a:lnTo>
                    <a:pt x="8573" y="13678"/>
                  </a:lnTo>
                  <a:lnTo>
                    <a:pt x="8035" y="13629"/>
                  </a:lnTo>
                  <a:lnTo>
                    <a:pt x="8035" y="3347"/>
                  </a:lnTo>
                  <a:lnTo>
                    <a:pt x="7913" y="3054"/>
                  </a:lnTo>
                  <a:lnTo>
                    <a:pt x="7840" y="2761"/>
                  </a:lnTo>
                  <a:lnTo>
                    <a:pt x="7791" y="2467"/>
                  </a:lnTo>
                  <a:lnTo>
                    <a:pt x="7767" y="2174"/>
                  </a:lnTo>
                  <a:lnTo>
                    <a:pt x="7791" y="1857"/>
                  </a:lnTo>
                  <a:lnTo>
                    <a:pt x="7840" y="1564"/>
                  </a:lnTo>
                  <a:lnTo>
                    <a:pt x="7913" y="1271"/>
                  </a:lnTo>
                  <a:lnTo>
                    <a:pt x="8035" y="978"/>
                  </a:lnTo>
                  <a:lnTo>
                    <a:pt x="8035" y="636"/>
                  </a:lnTo>
                  <a:lnTo>
                    <a:pt x="8011" y="514"/>
                  </a:lnTo>
                  <a:lnTo>
                    <a:pt x="7986" y="392"/>
                  </a:lnTo>
                  <a:lnTo>
                    <a:pt x="7913" y="294"/>
                  </a:lnTo>
                  <a:lnTo>
                    <a:pt x="7840" y="196"/>
                  </a:lnTo>
                  <a:lnTo>
                    <a:pt x="7742" y="123"/>
                  </a:lnTo>
                  <a:lnTo>
                    <a:pt x="7644" y="50"/>
                  </a:lnTo>
                  <a:lnTo>
                    <a:pt x="7522" y="25"/>
                  </a:lnTo>
                  <a:lnTo>
                    <a:pt x="740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70" name="Google Shape;870;p51"/>
            <p:cNvSpPr/>
            <p:nvPr/>
          </p:nvSpPr>
          <p:spPr>
            <a:xfrm>
              <a:off x="2624850" y="4357675"/>
              <a:ext cx="171600" cy="171600"/>
            </a:xfrm>
            <a:custGeom>
              <a:avLst/>
              <a:gdLst/>
              <a:ahLst/>
              <a:cxnLst/>
              <a:rect l="l" t="t" r="r" b="b"/>
              <a:pathLst>
                <a:path w="6864" h="6864" extrusionOk="0">
                  <a:moveTo>
                    <a:pt x="74" y="1"/>
                  </a:moveTo>
                  <a:lnTo>
                    <a:pt x="25" y="25"/>
                  </a:lnTo>
                  <a:lnTo>
                    <a:pt x="0" y="74"/>
                  </a:lnTo>
                  <a:lnTo>
                    <a:pt x="0" y="123"/>
                  </a:lnTo>
                  <a:lnTo>
                    <a:pt x="0" y="318"/>
                  </a:lnTo>
                  <a:lnTo>
                    <a:pt x="25" y="587"/>
                  </a:lnTo>
                  <a:lnTo>
                    <a:pt x="74" y="929"/>
                  </a:lnTo>
                  <a:lnTo>
                    <a:pt x="269" y="1759"/>
                  </a:lnTo>
                  <a:lnTo>
                    <a:pt x="538" y="2736"/>
                  </a:lnTo>
                  <a:lnTo>
                    <a:pt x="880" y="3737"/>
                  </a:lnTo>
                  <a:lnTo>
                    <a:pt x="1051" y="4226"/>
                  </a:lnTo>
                  <a:lnTo>
                    <a:pt x="1246" y="4690"/>
                  </a:lnTo>
                  <a:lnTo>
                    <a:pt x="1441" y="5105"/>
                  </a:lnTo>
                  <a:lnTo>
                    <a:pt x="1661" y="5496"/>
                  </a:lnTo>
                  <a:lnTo>
                    <a:pt x="1857" y="5813"/>
                  </a:lnTo>
                  <a:lnTo>
                    <a:pt x="2076" y="6057"/>
                  </a:lnTo>
                  <a:lnTo>
                    <a:pt x="2272" y="6228"/>
                  </a:lnTo>
                  <a:lnTo>
                    <a:pt x="2492" y="6399"/>
                  </a:lnTo>
                  <a:lnTo>
                    <a:pt x="2711" y="6521"/>
                  </a:lnTo>
                  <a:lnTo>
                    <a:pt x="2956" y="6644"/>
                  </a:lnTo>
                  <a:lnTo>
                    <a:pt x="3200" y="6741"/>
                  </a:lnTo>
                  <a:lnTo>
                    <a:pt x="3444" y="6815"/>
                  </a:lnTo>
                  <a:lnTo>
                    <a:pt x="3688" y="6863"/>
                  </a:lnTo>
                  <a:lnTo>
                    <a:pt x="4201" y="6863"/>
                  </a:lnTo>
                  <a:lnTo>
                    <a:pt x="4445" y="6839"/>
                  </a:lnTo>
                  <a:lnTo>
                    <a:pt x="4690" y="6815"/>
                  </a:lnTo>
                  <a:lnTo>
                    <a:pt x="4958" y="6741"/>
                  </a:lnTo>
                  <a:lnTo>
                    <a:pt x="5178" y="6644"/>
                  </a:lnTo>
                  <a:lnTo>
                    <a:pt x="5422" y="6521"/>
                  </a:lnTo>
                  <a:lnTo>
                    <a:pt x="5642" y="6399"/>
                  </a:lnTo>
                  <a:lnTo>
                    <a:pt x="5862" y="6228"/>
                  </a:lnTo>
                  <a:lnTo>
                    <a:pt x="2198" y="2565"/>
                  </a:lnTo>
                  <a:lnTo>
                    <a:pt x="2150" y="2492"/>
                  </a:lnTo>
                  <a:lnTo>
                    <a:pt x="2125" y="2394"/>
                  </a:lnTo>
                  <a:lnTo>
                    <a:pt x="2150" y="2296"/>
                  </a:lnTo>
                  <a:lnTo>
                    <a:pt x="2198" y="2199"/>
                  </a:lnTo>
                  <a:lnTo>
                    <a:pt x="2296" y="2150"/>
                  </a:lnTo>
                  <a:lnTo>
                    <a:pt x="2394" y="2125"/>
                  </a:lnTo>
                  <a:lnTo>
                    <a:pt x="2492" y="2150"/>
                  </a:lnTo>
                  <a:lnTo>
                    <a:pt x="2565" y="2199"/>
                  </a:lnTo>
                  <a:lnTo>
                    <a:pt x="6228" y="5862"/>
                  </a:lnTo>
                  <a:lnTo>
                    <a:pt x="6375" y="5642"/>
                  </a:lnTo>
                  <a:lnTo>
                    <a:pt x="6521" y="5422"/>
                  </a:lnTo>
                  <a:lnTo>
                    <a:pt x="6643" y="5203"/>
                  </a:lnTo>
                  <a:lnTo>
                    <a:pt x="6741" y="4958"/>
                  </a:lnTo>
                  <a:lnTo>
                    <a:pt x="6814" y="4714"/>
                  </a:lnTo>
                  <a:lnTo>
                    <a:pt x="6839" y="4446"/>
                  </a:lnTo>
                  <a:lnTo>
                    <a:pt x="6863" y="4201"/>
                  </a:lnTo>
                  <a:lnTo>
                    <a:pt x="6863" y="3933"/>
                  </a:lnTo>
                  <a:lnTo>
                    <a:pt x="6839" y="3688"/>
                  </a:lnTo>
                  <a:lnTo>
                    <a:pt x="6814" y="3444"/>
                  </a:lnTo>
                  <a:lnTo>
                    <a:pt x="6741" y="3200"/>
                  </a:lnTo>
                  <a:lnTo>
                    <a:pt x="6643" y="2956"/>
                  </a:lnTo>
                  <a:lnTo>
                    <a:pt x="6521" y="2711"/>
                  </a:lnTo>
                  <a:lnTo>
                    <a:pt x="6399" y="2492"/>
                  </a:lnTo>
                  <a:lnTo>
                    <a:pt x="6228" y="2272"/>
                  </a:lnTo>
                  <a:lnTo>
                    <a:pt x="6057" y="2076"/>
                  </a:lnTo>
                  <a:lnTo>
                    <a:pt x="5813" y="1857"/>
                  </a:lnTo>
                  <a:lnTo>
                    <a:pt x="5496" y="1661"/>
                  </a:lnTo>
                  <a:lnTo>
                    <a:pt x="5105" y="1466"/>
                  </a:lnTo>
                  <a:lnTo>
                    <a:pt x="4690" y="1246"/>
                  </a:lnTo>
                  <a:lnTo>
                    <a:pt x="4226" y="1051"/>
                  </a:lnTo>
                  <a:lnTo>
                    <a:pt x="3737" y="880"/>
                  </a:lnTo>
                  <a:lnTo>
                    <a:pt x="2736" y="538"/>
                  </a:lnTo>
                  <a:lnTo>
                    <a:pt x="1759" y="269"/>
                  </a:lnTo>
                  <a:lnTo>
                    <a:pt x="928" y="74"/>
                  </a:lnTo>
                  <a:lnTo>
                    <a:pt x="587" y="25"/>
                  </a:lnTo>
                  <a:lnTo>
                    <a:pt x="31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871" name="Google Shape;871;p51"/>
          <p:cNvSpPr/>
          <p:nvPr/>
        </p:nvSpPr>
        <p:spPr>
          <a:xfrm>
            <a:off x="3180303" y="3772127"/>
            <a:ext cx="339959" cy="339980"/>
          </a:xfrm>
          <a:custGeom>
            <a:avLst/>
            <a:gdLst/>
            <a:ahLst/>
            <a:cxnLst/>
            <a:rect l="l" t="t" r="r" b="b"/>
            <a:pathLst>
              <a:path w="16266" h="16267" extrusionOk="0">
                <a:moveTo>
                  <a:pt x="11503" y="5349"/>
                </a:moveTo>
                <a:lnTo>
                  <a:pt x="11650" y="5398"/>
                </a:lnTo>
                <a:lnTo>
                  <a:pt x="11796" y="5447"/>
                </a:lnTo>
                <a:lnTo>
                  <a:pt x="11919" y="5545"/>
                </a:lnTo>
                <a:lnTo>
                  <a:pt x="12065" y="5691"/>
                </a:lnTo>
                <a:lnTo>
                  <a:pt x="12163" y="5838"/>
                </a:lnTo>
                <a:lnTo>
                  <a:pt x="12212" y="6033"/>
                </a:lnTo>
                <a:lnTo>
                  <a:pt x="12236" y="6229"/>
                </a:lnTo>
                <a:lnTo>
                  <a:pt x="12236" y="6375"/>
                </a:lnTo>
                <a:lnTo>
                  <a:pt x="12187" y="6522"/>
                </a:lnTo>
                <a:lnTo>
                  <a:pt x="12138" y="6644"/>
                </a:lnTo>
                <a:lnTo>
                  <a:pt x="12041" y="6766"/>
                </a:lnTo>
                <a:lnTo>
                  <a:pt x="7938" y="10893"/>
                </a:lnTo>
                <a:lnTo>
                  <a:pt x="7816" y="11015"/>
                </a:lnTo>
                <a:lnTo>
                  <a:pt x="7645" y="11113"/>
                </a:lnTo>
                <a:lnTo>
                  <a:pt x="7474" y="11186"/>
                </a:lnTo>
                <a:lnTo>
                  <a:pt x="7303" y="11211"/>
                </a:lnTo>
                <a:lnTo>
                  <a:pt x="7083" y="11211"/>
                </a:lnTo>
                <a:lnTo>
                  <a:pt x="6912" y="11162"/>
                </a:lnTo>
                <a:lnTo>
                  <a:pt x="6765" y="11064"/>
                </a:lnTo>
                <a:lnTo>
                  <a:pt x="6619" y="10967"/>
                </a:lnTo>
                <a:lnTo>
                  <a:pt x="4567" y="8915"/>
                </a:lnTo>
                <a:lnTo>
                  <a:pt x="4470" y="8769"/>
                </a:lnTo>
                <a:lnTo>
                  <a:pt x="4372" y="8622"/>
                </a:lnTo>
                <a:lnTo>
                  <a:pt x="4323" y="8451"/>
                </a:lnTo>
                <a:lnTo>
                  <a:pt x="4323" y="8280"/>
                </a:lnTo>
                <a:lnTo>
                  <a:pt x="4323" y="8109"/>
                </a:lnTo>
                <a:lnTo>
                  <a:pt x="4372" y="7938"/>
                </a:lnTo>
                <a:lnTo>
                  <a:pt x="4470" y="7792"/>
                </a:lnTo>
                <a:lnTo>
                  <a:pt x="4567" y="7670"/>
                </a:lnTo>
                <a:lnTo>
                  <a:pt x="4714" y="7547"/>
                </a:lnTo>
                <a:lnTo>
                  <a:pt x="4860" y="7474"/>
                </a:lnTo>
                <a:lnTo>
                  <a:pt x="5031" y="7425"/>
                </a:lnTo>
                <a:lnTo>
                  <a:pt x="5202" y="7401"/>
                </a:lnTo>
                <a:lnTo>
                  <a:pt x="5373" y="7425"/>
                </a:lnTo>
                <a:lnTo>
                  <a:pt x="5520" y="7474"/>
                </a:lnTo>
                <a:lnTo>
                  <a:pt x="5691" y="7547"/>
                </a:lnTo>
                <a:lnTo>
                  <a:pt x="5813" y="7670"/>
                </a:lnTo>
                <a:lnTo>
                  <a:pt x="7181" y="9013"/>
                </a:lnTo>
                <a:lnTo>
                  <a:pt x="10673" y="5667"/>
                </a:lnTo>
                <a:lnTo>
                  <a:pt x="10820" y="5520"/>
                </a:lnTo>
                <a:lnTo>
                  <a:pt x="10991" y="5423"/>
                </a:lnTo>
                <a:lnTo>
                  <a:pt x="11161" y="5374"/>
                </a:lnTo>
                <a:lnTo>
                  <a:pt x="11357" y="5349"/>
                </a:lnTo>
                <a:close/>
                <a:moveTo>
                  <a:pt x="7718" y="1"/>
                </a:moveTo>
                <a:lnTo>
                  <a:pt x="7303" y="50"/>
                </a:lnTo>
                <a:lnTo>
                  <a:pt x="6887" y="98"/>
                </a:lnTo>
                <a:lnTo>
                  <a:pt x="6497" y="172"/>
                </a:lnTo>
                <a:lnTo>
                  <a:pt x="6106" y="245"/>
                </a:lnTo>
                <a:lnTo>
                  <a:pt x="5715" y="367"/>
                </a:lnTo>
                <a:lnTo>
                  <a:pt x="5349" y="489"/>
                </a:lnTo>
                <a:lnTo>
                  <a:pt x="4958" y="636"/>
                </a:lnTo>
                <a:lnTo>
                  <a:pt x="4616" y="807"/>
                </a:lnTo>
                <a:lnTo>
                  <a:pt x="4250" y="978"/>
                </a:lnTo>
                <a:lnTo>
                  <a:pt x="3908" y="1173"/>
                </a:lnTo>
                <a:lnTo>
                  <a:pt x="3590" y="1393"/>
                </a:lnTo>
                <a:lnTo>
                  <a:pt x="3273" y="1613"/>
                </a:lnTo>
                <a:lnTo>
                  <a:pt x="2955" y="1857"/>
                </a:lnTo>
                <a:lnTo>
                  <a:pt x="2662" y="2125"/>
                </a:lnTo>
                <a:lnTo>
                  <a:pt x="2394" y="2394"/>
                </a:lnTo>
                <a:lnTo>
                  <a:pt x="2125" y="2663"/>
                </a:lnTo>
                <a:lnTo>
                  <a:pt x="1856" y="2956"/>
                </a:lnTo>
                <a:lnTo>
                  <a:pt x="1612" y="3273"/>
                </a:lnTo>
                <a:lnTo>
                  <a:pt x="1392" y="3591"/>
                </a:lnTo>
                <a:lnTo>
                  <a:pt x="1172" y="3908"/>
                </a:lnTo>
                <a:lnTo>
                  <a:pt x="977" y="4250"/>
                </a:lnTo>
                <a:lnTo>
                  <a:pt x="806" y="4617"/>
                </a:lnTo>
                <a:lnTo>
                  <a:pt x="635" y="4959"/>
                </a:lnTo>
                <a:lnTo>
                  <a:pt x="489" y="5349"/>
                </a:lnTo>
                <a:lnTo>
                  <a:pt x="366" y="5716"/>
                </a:lnTo>
                <a:lnTo>
                  <a:pt x="244" y="6106"/>
                </a:lnTo>
                <a:lnTo>
                  <a:pt x="171" y="6497"/>
                </a:lnTo>
                <a:lnTo>
                  <a:pt x="98" y="6888"/>
                </a:lnTo>
                <a:lnTo>
                  <a:pt x="49" y="7303"/>
                </a:lnTo>
                <a:lnTo>
                  <a:pt x="0" y="7718"/>
                </a:lnTo>
                <a:lnTo>
                  <a:pt x="0" y="8134"/>
                </a:lnTo>
                <a:lnTo>
                  <a:pt x="0" y="8549"/>
                </a:lnTo>
                <a:lnTo>
                  <a:pt x="49" y="8964"/>
                </a:lnTo>
                <a:lnTo>
                  <a:pt x="98" y="9379"/>
                </a:lnTo>
                <a:lnTo>
                  <a:pt x="171" y="9770"/>
                </a:lnTo>
                <a:lnTo>
                  <a:pt x="244" y="10161"/>
                </a:lnTo>
                <a:lnTo>
                  <a:pt x="366" y="10551"/>
                </a:lnTo>
                <a:lnTo>
                  <a:pt x="489" y="10918"/>
                </a:lnTo>
                <a:lnTo>
                  <a:pt x="635" y="11309"/>
                </a:lnTo>
                <a:lnTo>
                  <a:pt x="806" y="11650"/>
                </a:lnTo>
                <a:lnTo>
                  <a:pt x="977" y="12017"/>
                </a:lnTo>
                <a:lnTo>
                  <a:pt x="1172" y="12359"/>
                </a:lnTo>
                <a:lnTo>
                  <a:pt x="1392" y="12676"/>
                </a:lnTo>
                <a:lnTo>
                  <a:pt x="1612" y="12994"/>
                </a:lnTo>
                <a:lnTo>
                  <a:pt x="1856" y="13311"/>
                </a:lnTo>
                <a:lnTo>
                  <a:pt x="2125" y="13604"/>
                </a:lnTo>
                <a:lnTo>
                  <a:pt x="2394" y="13873"/>
                </a:lnTo>
                <a:lnTo>
                  <a:pt x="2662" y="14142"/>
                </a:lnTo>
                <a:lnTo>
                  <a:pt x="2955" y="14410"/>
                </a:lnTo>
                <a:lnTo>
                  <a:pt x="3273" y="14655"/>
                </a:lnTo>
                <a:lnTo>
                  <a:pt x="3590" y="14874"/>
                </a:lnTo>
                <a:lnTo>
                  <a:pt x="3908" y="15094"/>
                </a:lnTo>
                <a:lnTo>
                  <a:pt x="4250" y="15290"/>
                </a:lnTo>
                <a:lnTo>
                  <a:pt x="4616" y="15460"/>
                </a:lnTo>
                <a:lnTo>
                  <a:pt x="4958" y="15631"/>
                </a:lnTo>
                <a:lnTo>
                  <a:pt x="5349" y="15778"/>
                </a:lnTo>
                <a:lnTo>
                  <a:pt x="5715" y="15900"/>
                </a:lnTo>
                <a:lnTo>
                  <a:pt x="6106" y="16022"/>
                </a:lnTo>
                <a:lnTo>
                  <a:pt x="6497" y="16095"/>
                </a:lnTo>
                <a:lnTo>
                  <a:pt x="6887" y="16169"/>
                </a:lnTo>
                <a:lnTo>
                  <a:pt x="7303" y="16218"/>
                </a:lnTo>
                <a:lnTo>
                  <a:pt x="7718" y="16266"/>
                </a:lnTo>
                <a:lnTo>
                  <a:pt x="8548" y="16266"/>
                </a:lnTo>
                <a:lnTo>
                  <a:pt x="8963" y="16218"/>
                </a:lnTo>
                <a:lnTo>
                  <a:pt x="9379" y="16169"/>
                </a:lnTo>
                <a:lnTo>
                  <a:pt x="9769" y="16095"/>
                </a:lnTo>
                <a:lnTo>
                  <a:pt x="10160" y="16022"/>
                </a:lnTo>
                <a:lnTo>
                  <a:pt x="10551" y="15900"/>
                </a:lnTo>
                <a:lnTo>
                  <a:pt x="10942" y="15778"/>
                </a:lnTo>
                <a:lnTo>
                  <a:pt x="11308" y="15631"/>
                </a:lnTo>
                <a:lnTo>
                  <a:pt x="11650" y="15460"/>
                </a:lnTo>
                <a:lnTo>
                  <a:pt x="12016" y="15290"/>
                </a:lnTo>
                <a:lnTo>
                  <a:pt x="12358" y="15094"/>
                </a:lnTo>
                <a:lnTo>
                  <a:pt x="12676" y="14874"/>
                </a:lnTo>
                <a:lnTo>
                  <a:pt x="12993" y="14655"/>
                </a:lnTo>
                <a:lnTo>
                  <a:pt x="13311" y="14410"/>
                </a:lnTo>
                <a:lnTo>
                  <a:pt x="13604" y="14142"/>
                </a:lnTo>
                <a:lnTo>
                  <a:pt x="13872" y="13873"/>
                </a:lnTo>
                <a:lnTo>
                  <a:pt x="14166" y="13604"/>
                </a:lnTo>
                <a:lnTo>
                  <a:pt x="14410" y="13311"/>
                </a:lnTo>
                <a:lnTo>
                  <a:pt x="14654" y="12994"/>
                </a:lnTo>
                <a:lnTo>
                  <a:pt x="14874" y="12676"/>
                </a:lnTo>
                <a:lnTo>
                  <a:pt x="15094" y="12359"/>
                </a:lnTo>
                <a:lnTo>
                  <a:pt x="15289" y="12017"/>
                </a:lnTo>
                <a:lnTo>
                  <a:pt x="15460" y="11650"/>
                </a:lnTo>
                <a:lnTo>
                  <a:pt x="15631" y="11309"/>
                </a:lnTo>
                <a:lnTo>
                  <a:pt x="15777" y="10918"/>
                </a:lnTo>
                <a:lnTo>
                  <a:pt x="15900" y="10551"/>
                </a:lnTo>
                <a:lnTo>
                  <a:pt x="16022" y="10161"/>
                </a:lnTo>
                <a:lnTo>
                  <a:pt x="16095" y="9770"/>
                </a:lnTo>
                <a:lnTo>
                  <a:pt x="16168" y="9379"/>
                </a:lnTo>
                <a:lnTo>
                  <a:pt x="16217" y="8964"/>
                </a:lnTo>
                <a:lnTo>
                  <a:pt x="16266" y="8549"/>
                </a:lnTo>
                <a:lnTo>
                  <a:pt x="16266" y="8134"/>
                </a:lnTo>
                <a:lnTo>
                  <a:pt x="16266" y="7718"/>
                </a:lnTo>
                <a:lnTo>
                  <a:pt x="16217" y="7303"/>
                </a:lnTo>
                <a:lnTo>
                  <a:pt x="16168" y="6888"/>
                </a:lnTo>
                <a:lnTo>
                  <a:pt x="16095" y="6497"/>
                </a:lnTo>
                <a:lnTo>
                  <a:pt x="16022" y="6106"/>
                </a:lnTo>
                <a:lnTo>
                  <a:pt x="15900" y="5716"/>
                </a:lnTo>
                <a:lnTo>
                  <a:pt x="15777" y="5349"/>
                </a:lnTo>
                <a:lnTo>
                  <a:pt x="15631" y="4959"/>
                </a:lnTo>
                <a:lnTo>
                  <a:pt x="15460" y="4617"/>
                </a:lnTo>
                <a:lnTo>
                  <a:pt x="15289" y="4250"/>
                </a:lnTo>
                <a:lnTo>
                  <a:pt x="15094" y="3908"/>
                </a:lnTo>
                <a:lnTo>
                  <a:pt x="14874" y="3591"/>
                </a:lnTo>
                <a:lnTo>
                  <a:pt x="14654" y="3273"/>
                </a:lnTo>
                <a:lnTo>
                  <a:pt x="14410" y="2956"/>
                </a:lnTo>
                <a:lnTo>
                  <a:pt x="14166" y="2663"/>
                </a:lnTo>
                <a:lnTo>
                  <a:pt x="13872" y="2394"/>
                </a:lnTo>
                <a:lnTo>
                  <a:pt x="13604" y="2125"/>
                </a:lnTo>
                <a:lnTo>
                  <a:pt x="13311" y="1857"/>
                </a:lnTo>
                <a:lnTo>
                  <a:pt x="12993" y="1613"/>
                </a:lnTo>
                <a:lnTo>
                  <a:pt x="12676" y="1393"/>
                </a:lnTo>
                <a:lnTo>
                  <a:pt x="12358" y="1173"/>
                </a:lnTo>
                <a:lnTo>
                  <a:pt x="12016" y="978"/>
                </a:lnTo>
                <a:lnTo>
                  <a:pt x="11650" y="807"/>
                </a:lnTo>
                <a:lnTo>
                  <a:pt x="11308" y="636"/>
                </a:lnTo>
                <a:lnTo>
                  <a:pt x="10942" y="489"/>
                </a:lnTo>
                <a:lnTo>
                  <a:pt x="10551" y="367"/>
                </a:lnTo>
                <a:lnTo>
                  <a:pt x="10160" y="245"/>
                </a:lnTo>
                <a:lnTo>
                  <a:pt x="9769" y="172"/>
                </a:lnTo>
                <a:lnTo>
                  <a:pt x="9379" y="98"/>
                </a:lnTo>
                <a:lnTo>
                  <a:pt x="8963" y="50"/>
                </a:lnTo>
                <a:lnTo>
                  <a:pt x="854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72" name="Google Shape;872;p51"/>
          <p:cNvSpPr/>
          <p:nvPr/>
        </p:nvSpPr>
        <p:spPr>
          <a:xfrm>
            <a:off x="2616754" y="3793571"/>
            <a:ext cx="339959" cy="297094"/>
          </a:xfrm>
          <a:custGeom>
            <a:avLst/>
            <a:gdLst/>
            <a:ahLst/>
            <a:cxnLst/>
            <a:rect l="l" t="t" r="r" b="b"/>
            <a:pathLst>
              <a:path w="16266" h="14215" extrusionOk="0">
                <a:moveTo>
                  <a:pt x="8597" y="4397"/>
                </a:moveTo>
                <a:lnTo>
                  <a:pt x="8719" y="4421"/>
                </a:lnTo>
                <a:lnTo>
                  <a:pt x="8866" y="4445"/>
                </a:lnTo>
                <a:lnTo>
                  <a:pt x="8988" y="4519"/>
                </a:lnTo>
                <a:lnTo>
                  <a:pt x="9085" y="4616"/>
                </a:lnTo>
                <a:lnTo>
                  <a:pt x="9159" y="4714"/>
                </a:lnTo>
                <a:lnTo>
                  <a:pt x="9208" y="4836"/>
                </a:lnTo>
                <a:lnTo>
                  <a:pt x="9232" y="4958"/>
                </a:lnTo>
                <a:lnTo>
                  <a:pt x="9256" y="5105"/>
                </a:lnTo>
                <a:lnTo>
                  <a:pt x="8963" y="8939"/>
                </a:lnTo>
                <a:lnTo>
                  <a:pt x="8939" y="9086"/>
                </a:lnTo>
                <a:lnTo>
                  <a:pt x="8890" y="9232"/>
                </a:lnTo>
                <a:lnTo>
                  <a:pt x="8817" y="9330"/>
                </a:lnTo>
                <a:lnTo>
                  <a:pt x="8719" y="9452"/>
                </a:lnTo>
                <a:lnTo>
                  <a:pt x="8597" y="9525"/>
                </a:lnTo>
                <a:lnTo>
                  <a:pt x="8475" y="9599"/>
                </a:lnTo>
                <a:lnTo>
                  <a:pt x="8353" y="9648"/>
                </a:lnTo>
                <a:lnTo>
                  <a:pt x="7913" y="9648"/>
                </a:lnTo>
                <a:lnTo>
                  <a:pt x="7791" y="9599"/>
                </a:lnTo>
                <a:lnTo>
                  <a:pt x="7669" y="9525"/>
                </a:lnTo>
                <a:lnTo>
                  <a:pt x="7547" y="9452"/>
                </a:lnTo>
                <a:lnTo>
                  <a:pt x="7449" y="9330"/>
                </a:lnTo>
                <a:lnTo>
                  <a:pt x="7376" y="9232"/>
                </a:lnTo>
                <a:lnTo>
                  <a:pt x="7327" y="9086"/>
                </a:lnTo>
                <a:lnTo>
                  <a:pt x="7303" y="8939"/>
                </a:lnTo>
                <a:lnTo>
                  <a:pt x="7010" y="5105"/>
                </a:lnTo>
                <a:lnTo>
                  <a:pt x="7034" y="4958"/>
                </a:lnTo>
                <a:lnTo>
                  <a:pt x="7058" y="4836"/>
                </a:lnTo>
                <a:lnTo>
                  <a:pt x="7107" y="4714"/>
                </a:lnTo>
                <a:lnTo>
                  <a:pt x="7180" y="4616"/>
                </a:lnTo>
                <a:lnTo>
                  <a:pt x="7278" y="4519"/>
                </a:lnTo>
                <a:lnTo>
                  <a:pt x="7400" y="4445"/>
                </a:lnTo>
                <a:lnTo>
                  <a:pt x="7547" y="4421"/>
                </a:lnTo>
                <a:lnTo>
                  <a:pt x="7669" y="4397"/>
                </a:lnTo>
                <a:close/>
                <a:moveTo>
                  <a:pt x="8133" y="10429"/>
                </a:moveTo>
                <a:lnTo>
                  <a:pt x="8328" y="10454"/>
                </a:lnTo>
                <a:lnTo>
                  <a:pt x="8499" y="10502"/>
                </a:lnTo>
                <a:lnTo>
                  <a:pt x="8670" y="10600"/>
                </a:lnTo>
                <a:lnTo>
                  <a:pt x="8817" y="10722"/>
                </a:lnTo>
                <a:lnTo>
                  <a:pt x="8939" y="10869"/>
                </a:lnTo>
                <a:lnTo>
                  <a:pt x="9037" y="11040"/>
                </a:lnTo>
                <a:lnTo>
                  <a:pt x="9085" y="11211"/>
                </a:lnTo>
                <a:lnTo>
                  <a:pt x="9110" y="11406"/>
                </a:lnTo>
                <a:lnTo>
                  <a:pt x="9085" y="11601"/>
                </a:lnTo>
                <a:lnTo>
                  <a:pt x="9037" y="11797"/>
                </a:lnTo>
                <a:lnTo>
                  <a:pt x="8939" y="11943"/>
                </a:lnTo>
                <a:lnTo>
                  <a:pt x="8817" y="12090"/>
                </a:lnTo>
                <a:lnTo>
                  <a:pt x="8670" y="12212"/>
                </a:lnTo>
                <a:lnTo>
                  <a:pt x="8499" y="12310"/>
                </a:lnTo>
                <a:lnTo>
                  <a:pt x="8328" y="12359"/>
                </a:lnTo>
                <a:lnTo>
                  <a:pt x="8133" y="12383"/>
                </a:lnTo>
                <a:lnTo>
                  <a:pt x="7938" y="12359"/>
                </a:lnTo>
                <a:lnTo>
                  <a:pt x="7742" y="12310"/>
                </a:lnTo>
                <a:lnTo>
                  <a:pt x="7596" y="12212"/>
                </a:lnTo>
                <a:lnTo>
                  <a:pt x="7449" y="12090"/>
                </a:lnTo>
                <a:lnTo>
                  <a:pt x="7327" y="11943"/>
                </a:lnTo>
                <a:lnTo>
                  <a:pt x="7229" y="11797"/>
                </a:lnTo>
                <a:lnTo>
                  <a:pt x="7180" y="11601"/>
                </a:lnTo>
                <a:lnTo>
                  <a:pt x="7156" y="11406"/>
                </a:lnTo>
                <a:lnTo>
                  <a:pt x="7180" y="11211"/>
                </a:lnTo>
                <a:lnTo>
                  <a:pt x="7229" y="11040"/>
                </a:lnTo>
                <a:lnTo>
                  <a:pt x="7327" y="10869"/>
                </a:lnTo>
                <a:lnTo>
                  <a:pt x="7449" y="10722"/>
                </a:lnTo>
                <a:lnTo>
                  <a:pt x="7596" y="10600"/>
                </a:lnTo>
                <a:lnTo>
                  <a:pt x="7742" y="10502"/>
                </a:lnTo>
                <a:lnTo>
                  <a:pt x="7938" y="10454"/>
                </a:lnTo>
                <a:lnTo>
                  <a:pt x="8133" y="10429"/>
                </a:lnTo>
                <a:close/>
                <a:moveTo>
                  <a:pt x="7986" y="0"/>
                </a:moveTo>
                <a:lnTo>
                  <a:pt x="7864" y="25"/>
                </a:lnTo>
                <a:lnTo>
                  <a:pt x="7742" y="74"/>
                </a:lnTo>
                <a:lnTo>
                  <a:pt x="7620" y="123"/>
                </a:lnTo>
                <a:lnTo>
                  <a:pt x="7522" y="196"/>
                </a:lnTo>
                <a:lnTo>
                  <a:pt x="7425" y="294"/>
                </a:lnTo>
                <a:lnTo>
                  <a:pt x="7327" y="391"/>
                </a:lnTo>
                <a:lnTo>
                  <a:pt x="7254" y="489"/>
                </a:lnTo>
                <a:lnTo>
                  <a:pt x="147" y="12700"/>
                </a:lnTo>
                <a:lnTo>
                  <a:pt x="73" y="12823"/>
                </a:lnTo>
                <a:lnTo>
                  <a:pt x="25" y="12945"/>
                </a:lnTo>
                <a:lnTo>
                  <a:pt x="0" y="13067"/>
                </a:lnTo>
                <a:lnTo>
                  <a:pt x="0" y="13213"/>
                </a:lnTo>
                <a:lnTo>
                  <a:pt x="0" y="13335"/>
                </a:lnTo>
                <a:lnTo>
                  <a:pt x="25" y="13458"/>
                </a:lnTo>
                <a:lnTo>
                  <a:pt x="73" y="13604"/>
                </a:lnTo>
                <a:lnTo>
                  <a:pt x="147" y="13726"/>
                </a:lnTo>
                <a:lnTo>
                  <a:pt x="220" y="13824"/>
                </a:lnTo>
                <a:lnTo>
                  <a:pt x="293" y="13922"/>
                </a:lnTo>
                <a:lnTo>
                  <a:pt x="391" y="14019"/>
                </a:lnTo>
                <a:lnTo>
                  <a:pt x="513" y="14093"/>
                </a:lnTo>
                <a:lnTo>
                  <a:pt x="635" y="14141"/>
                </a:lnTo>
                <a:lnTo>
                  <a:pt x="757" y="14190"/>
                </a:lnTo>
                <a:lnTo>
                  <a:pt x="879" y="14215"/>
                </a:lnTo>
                <a:lnTo>
                  <a:pt x="15387" y="14215"/>
                </a:lnTo>
                <a:lnTo>
                  <a:pt x="15509" y="14190"/>
                </a:lnTo>
                <a:lnTo>
                  <a:pt x="15631" y="14141"/>
                </a:lnTo>
                <a:lnTo>
                  <a:pt x="15753" y="14093"/>
                </a:lnTo>
                <a:lnTo>
                  <a:pt x="15875" y="14019"/>
                </a:lnTo>
                <a:lnTo>
                  <a:pt x="15973" y="13922"/>
                </a:lnTo>
                <a:lnTo>
                  <a:pt x="16046" y="13824"/>
                </a:lnTo>
                <a:lnTo>
                  <a:pt x="16119" y="13726"/>
                </a:lnTo>
                <a:lnTo>
                  <a:pt x="16193" y="13604"/>
                </a:lnTo>
                <a:lnTo>
                  <a:pt x="16241" y="13458"/>
                </a:lnTo>
                <a:lnTo>
                  <a:pt x="16266" y="13335"/>
                </a:lnTo>
                <a:lnTo>
                  <a:pt x="16266" y="13213"/>
                </a:lnTo>
                <a:lnTo>
                  <a:pt x="16266" y="13067"/>
                </a:lnTo>
                <a:lnTo>
                  <a:pt x="16241" y="12945"/>
                </a:lnTo>
                <a:lnTo>
                  <a:pt x="16193" y="12823"/>
                </a:lnTo>
                <a:lnTo>
                  <a:pt x="16119" y="12700"/>
                </a:lnTo>
                <a:lnTo>
                  <a:pt x="9012" y="489"/>
                </a:lnTo>
                <a:lnTo>
                  <a:pt x="8939" y="391"/>
                </a:lnTo>
                <a:lnTo>
                  <a:pt x="8841" y="294"/>
                </a:lnTo>
                <a:lnTo>
                  <a:pt x="8744" y="196"/>
                </a:lnTo>
                <a:lnTo>
                  <a:pt x="8646" y="123"/>
                </a:lnTo>
                <a:lnTo>
                  <a:pt x="8524" y="74"/>
                </a:lnTo>
                <a:lnTo>
                  <a:pt x="8402" y="25"/>
                </a:lnTo>
                <a:lnTo>
                  <a:pt x="825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73" name="Google Shape;873;p51"/>
          <p:cNvSpPr/>
          <p:nvPr/>
        </p:nvSpPr>
        <p:spPr>
          <a:xfrm>
            <a:off x="3742304" y="3770601"/>
            <a:ext cx="343053" cy="343032"/>
          </a:xfrm>
          <a:custGeom>
            <a:avLst/>
            <a:gdLst/>
            <a:ahLst/>
            <a:cxnLst/>
            <a:rect l="l" t="t" r="r" b="b"/>
            <a:pathLst>
              <a:path w="16414" h="16413" extrusionOk="0">
                <a:moveTo>
                  <a:pt x="10088" y="5080"/>
                </a:moveTo>
                <a:lnTo>
                  <a:pt x="10234" y="5105"/>
                </a:lnTo>
                <a:lnTo>
                  <a:pt x="10307" y="5129"/>
                </a:lnTo>
                <a:lnTo>
                  <a:pt x="10356" y="5178"/>
                </a:lnTo>
                <a:lnTo>
                  <a:pt x="11235" y="6057"/>
                </a:lnTo>
                <a:lnTo>
                  <a:pt x="11284" y="6106"/>
                </a:lnTo>
                <a:lnTo>
                  <a:pt x="11309" y="6179"/>
                </a:lnTo>
                <a:lnTo>
                  <a:pt x="11333" y="6326"/>
                </a:lnTo>
                <a:lnTo>
                  <a:pt x="11309" y="6473"/>
                </a:lnTo>
                <a:lnTo>
                  <a:pt x="11284" y="6546"/>
                </a:lnTo>
                <a:lnTo>
                  <a:pt x="11235" y="6595"/>
                </a:lnTo>
                <a:lnTo>
                  <a:pt x="9892" y="7938"/>
                </a:lnTo>
                <a:lnTo>
                  <a:pt x="9843" y="7987"/>
                </a:lnTo>
                <a:lnTo>
                  <a:pt x="9819" y="8060"/>
                </a:lnTo>
                <a:lnTo>
                  <a:pt x="9795" y="8207"/>
                </a:lnTo>
                <a:lnTo>
                  <a:pt x="9819" y="8353"/>
                </a:lnTo>
                <a:lnTo>
                  <a:pt x="9843" y="8426"/>
                </a:lnTo>
                <a:lnTo>
                  <a:pt x="9892" y="8475"/>
                </a:lnTo>
                <a:lnTo>
                  <a:pt x="11235" y="9818"/>
                </a:lnTo>
                <a:lnTo>
                  <a:pt x="11284" y="9867"/>
                </a:lnTo>
                <a:lnTo>
                  <a:pt x="11309" y="9941"/>
                </a:lnTo>
                <a:lnTo>
                  <a:pt x="11333" y="10087"/>
                </a:lnTo>
                <a:lnTo>
                  <a:pt x="11309" y="10234"/>
                </a:lnTo>
                <a:lnTo>
                  <a:pt x="11284" y="10307"/>
                </a:lnTo>
                <a:lnTo>
                  <a:pt x="11235" y="10356"/>
                </a:lnTo>
                <a:lnTo>
                  <a:pt x="10356" y="11235"/>
                </a:lnTo>
                <a:lnTo>
                  <a:pt x="10307" y="11284"/>
                </a:lnTo>
                <a:lnTo>
                  <a:pt x="10234" y="11308"/>
                </a:lnTo>
                <a:lnTo>
                  <a:pt x="10088" y="11333"/>
                </a:lnTo>
                <a:lnTo>
                  <a:pt x="9941" y="11308"/>
                </a:lnTo>
                <a:lnTo>
                  <a:pt x="9868" y="11284"/>
                </a:lnTo>
                <a:lnTo>
                  <a:pt x="9819" y="11235"/>
                </a:lnTo>
                <a:lnTo>
                  <a:pt x="8476" y="9892"/>
                </a:lnTo>
                <a:lnTo>
                  <a:pt x="8427" y="9843"/>
                </a:lnTo>
                <a:lnTo>
                  <a:pt x="8354" y="9818"/>
                </a:lnTo>
                <a:lnTo>
                  <a:pt x="8207" y="9794"/>
                </a:lnTo>
                <a:lnTo>
                  <a:pt x="8061" y="9818"/>
                </a:lnTo>
                <a:lnTo>
                  <a:pt x="7987" y="9843"/>
                </a:lnTo>
                <a:lnTo>
                  <a:pt x="7938" y="9892"/>
                </a:lnTo>
                <a:lnTo>
                  <a:pt x="6595" y="11235"/>
                </a:lnTo>
                <a:lnTo>
                  <a:pt x="6546" y="11284"/>
                </a:lnTo>
                <a:lnTo>
                  <a:pt x="6473" y="11308"/>
                </a:lnTo>
                <a:lnTo>
                  <a:pt x="6326" y="11333"/>
                </a:lnTo>
                <a:lnTo>
                  <a:pt x="6180" y="11308"/>
                </a:lnTo>
                <a:lnTo>
                  <a:pt x="6107" y="11284"/>
                </a:lnTo>
                <a:lnTo>
                  <a:pt x="6058" y="11235"/>
                </a:lnTo>
                <a:lnTo>
                  <a:pt x="5179" y="10356"/>
                </a:lnTo>
                <a:lnTo>
                  <a:pt x="5130" y="10307"/>
                </a:lnTo>
                <a:lnTo>
                  <a:pt x="5105" y="10234"/>
                </a:lnTo>
                <a:lnTo>
                  <a:pt x="5081" y="10087"/>
                </a:lnTo>
                <a:lnTo>
                  <a:pt x="5105" y="9941"/>
                </a:lnTo>
                <a:lnTo>
                  <a:pt x="5130" y="9867"/>
                </a:lnTo>
                <a:lnTo>
                  <a:pt x="5179" y="9818"/>
                </a:lnTo>
                <a:lnTo>
                  <a:pt x="6522" y="8475"/>
                </a:lnTo>
                <a:lnTo>
                  <a:pt x="6571" y="8426"/>
                </a:lnTo>
                <a:lnTo>
                  <a:pt x="6595" y="8353"/>
                </a:lnTo>
                <a:lnTo>
                  <a:pt x="6620" y="8207"/>
                </a:lnTo>
                <a:lnTo>
                  <a:pt x="6595" y="8060"/>
                </a:lnTo>
                <a:lnTo>
                  <a:pt x="6571" y="7987"/>
                </a:lnTo>
                <a:lnTo>
                  <a:pt x="6522" y="7938"/>
                </a:lnTo>
                <a:lnTo>
                  <a:pt x="5179" y="6595"/>
                </a:lnTo>
                <a:lnTo>
                  <a:pt x="5130" y="6546"/>
                </a:lnTo>
                <a:lnTo>
                  <a:pt x="5105" y="6473"/>
                </a:lnTo>
                <a:lnTo>
                  <a:pt x="5081" y="6326"/>
                </a:lnTo>
                <a:lnTo>
                  <a:pt x="5105" y="6179"/>
                </a:lnTo>
                <a:lnTo>
                  <a:pt x="5130" y="6106"/>
                </a:lnTo>
                <a:lnTo>
                  <a:pt x="5179" y="6057"/>
                </a:lnTo>
                <a:lnTo>
                  <a:pt x="6058" y="5178"/>
                </a:lnTo>
                <a:lnTo>
                  <a:pt x="6107" y="5129"/>
                </a:lnTo>
                <a:lnTo>
                  <a:pt x="6180" y="5105"/>
                </a:lnTo>
                <a:lnTo>
                  <a:pt x="6326" y="5080"/>
                </a:lnTo>
                <a:lnTo>
                  <a:pt x="6473" y="5105"/>
                </a:lnTo>
                <a:lnTo>
                  <a:pt x="6546" y="5129"/>
                </a:lnTo>
                <a:lnTo>
                  <a:pt x="6595" y="5178"/>
                </a:lnTo>
                <a:lnTo>
                  <a:pt x="7938" y="6521"/>
                </a:lnTo>
                <a:lnTo>
                  <a:pt x="7987" y="6570"/>
                </a:lnTo>
                <a:lnTo>
                  <a:pt x="8061" y="6595"/>
                </a:lnTo>
                <a:lnTo>
                  <a:pt x="8207" y="6619"/>
                </a:lnTo>
                <a:lnTo>
                  <a:pt x="8354" y="6595"/>
                </a:lnTo>
                <a:lnTo>
                  <a:pt x="8427" y="6570"/>
                </a:lnTo>
                <a:lnTo>
                  <a:pt x="8476" y="6521"/>
                </a:lnTo>
                <a:lnTo>
                  <a:pt x="9819" y="5178"/>
                </a:lnTo>
                <a:lnTo>
                  <a:pt x="9868" y="5129"/>
                </a:lnTo>
                <a:lnTo>
                  <a:pt x="9941" y="5105"/>
                </a:lnTo>
                <a:lnTo>
                  <a:pt x="10088" y="5080"/>
                </a:lnTo>
                <a:close/>
                <a:moveTo>
                  <a:pt x="5130" y="0"/>
                </a:moveTo>
                <a:lnTo>
                  <a:pt x="4934" y="25"/>
                </a:lnTo>
                <a:lnTo>
                  <a:pt x="4739" y="74"/>
                </a:lnTo>
                <a:lnTo>
                  <a:pt x="4568" y="171"/>
                </a:lnTo>
                <a:lnTo>
                  <a:pt x="4397" y="293"/>
                </a:lnTo>
                <a:lnTo>
                  <a:pt x="294" y="4397"/>
                </a:lnTo>
                <a:lnTo>
                  <a:pt x="172" y="4568"/>
                </a:lnTo>
                <a:lnTo>
                  <a:pt x="74" y="4738"/>
                </a:lnTo>
                <a:lnTo>
                  <a:pt x="25" y="4934"/>
                </a:lnTo>
                <a:lnTo>
                  <a:pt x="1" y="5129"/>
                </a:lnTo>
                <a:lnTo>
                  <a:pt x="1" y="11284"/>
                </a:lnTo>
                <a:lnTo>
                  <a:pt x="25" y="11479"/>
                </a:lnTo>
                <a:lnTo>
                  <a:pt x="74" y="11675"/>
                </a:lnTo>
                <a:lnTo>
                  <a:pt x="172" y="11846"/>
                </a:lnTo>
                <a:lnTo>
                  <a:pt x="294" y="12017"/>
                </a:lnTo>
                <a:lnTo>
                  <a:pt x="4397" y="16120"/>
                </a:lnTo>
                <a:lnTo>
                  <a:pt x="4568" y="16242"/>
                </a:lnTo>
                <a:lnTo>
                  <a:pt x="4739" y="16339"/>
                </a:lnTo>
                <a:lnTo>
                  <a:pt x="4934" y="16388"/>
                </a:lnTo>
                <a:lnTo>
                  <a:pt x="5130" y="16413"/>
                </a:lnTo>
                <a:lnTo>
                  <a:pt x="11284" y="16413"/>
                </a:lnTo>
                <a:lnTo>
                  <a:pt x="11480" y="16388"/>
                </a:lnTo>
                <a:lnTo>
                  <a:pt x="11675" y="16339"/>
                </a:lnTo>
                <a:lnTo>
                  <a:pt x="11846" y="16242"/>
                </a:lnTo>
                <a:lnTo>
                  <a:pt x="12017" y="16120"/>
                </a:lnTo>
                <a:lnTo>
                  <a:pt x="16120" y="12017"/>
                </a:lnTo>
                <a:lnTo>
                  <a:pt x="16242" y="11846"/>
                </a:lnTo>
                <a:lnTo>
                  <a:pt x="16340" y="11675"/>
                </a:lnTo>
                <a:lnTo>
                  <a:pt x="16389" y="11479"/>
                </a:lnTo>
                <a:lnTo>
                  <a:pt x="16413" y="11284"/>
                </a:lnTo>
                <a:lnTo>
                  <a:pt x="16413" y="5129"/>
                </a:lnTo>
                <a:lnTo>
                  <a:pt x="16389" y="4934"/>
                </a:lnTo>
                <a:lnTo>
                  <a:pt x="16340" y="4738"/>
                </a:lnTo>
                <a:lnTo>
                  <a:pt x="16242" y="4568"/>
                </a:lnTo>
                <a:lnTo>
                  <a:pt x="16120" y="4397"/>
                </a:lnTo>
                <a:lnTo>
                  <a:pt x="12017" y="293"/>
                </a:lnTo>
                <a:lnTo>
                  <a:pt x="11846" y="171"/>
                </a:lnTo>
                <a:lnTo>
                  <a:pt x="11675" y="74"/>
                </a:lnTo>
                <a:lnTo>
                  <a:pt x="11480" y="25"/>
                </a:lnTo>
                <a:lnTo>
                  <a:pt x="1128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874" name="Google Shape;874;p51"/>
          <p:cNvGrpSpPr/>
          <p:nvPr/>
        </p:nvGrpSpPr>
        <p:grpSpPr>
          <a:xfrm>
            <a:off x="4280686" y="3775560"/>
            <a:ext cx="393045" cy="332833"/>
            <a:chOff x="5275975" y="4344850"/>
            <a:chExt cx="470150" cy="398125"/>
          </a:xfrm>
        </p:grpSpPr>
        <p:sp>
          <p:nvSpPr>
            <p:cNvPr id="875" name="Google Shape;875;p51"/>
            <p:cNvSpPr/>
            <p:nvPr/>
          </p:nvSpPr>
          <p:spPr>
            <a:xfrm>
              <a:off x="5661250" y="4690450"/>
              <a:ext cx="65950" cy="52525"/>
            </a:xfrm>
            <a:custGeom>
              <a:avLst/>
              <a:gdLst/>
              <a:ahLst/>
              <a:cxnLst/>
              <a:rect l="l" t="t" r="r" b="b"/>
              <a:pathLst>
                <a:path w="2638" h="2101" extrusionOk="0">
                  <a:moveTo>
                    <a:pt x="0" y="0"/>
                  </a:moveTo>
                  <a:lnTo>
                    <a:pt x="0" y="782"/>
                  </a:lnTo>
                  <a:lnTo>
                    <a:pt x="25" y="1050"/>
                  </a:lnTo>
                  <a:lnTo>
                    <a:pt x="122" y="1295"/>
                  </a:lnTo>
                  <a:lnTo>
                    <a:pt x="244" y="1514"/>
                  </a:lnTo>
                  <a:lnTo>
                    <a:pt x="391" y="1710"/>
                  </a:lnTo>
                  <a:lnTo>
                    <a:pt x="586" y="1856"/>
                  </a:lnTo>
                  <a:lnTo>
                    <a:pt x="806" y="1978"/>
                  </a:lnTo>
                  <a:lnTo>
                    <a:pt x="1050" y="2076"/>
                  </a:lnTo>
                  <a:lnTo>
                    <a:pt x="1319" y="2100"/>
                  </a:lnTo>
                  <a:lnTo>
                    <a:pt x="1588" y="2076"/>
                  </a:lnTo>
                  <a:lnTo>
                    <a:pt x="1832" y="1978"/>
                  </a:lnTo>
                  <a:lnTo>
                    <a:pt x="2052" y="1856"/>
                  </a:lnTo>
                  <a:lnTo>
                    <a:pt x="2247" y="1710"/>
                  </a:lnTo>
                  <a:lnTo>
                    <a:pt x="2418" y="1514"/>
                  </a:lnTo>
                  <a:lnTo>
                    <a:pt x="2540" y="1295"/>
                  </a:lnTo>
                  <a:lnTo>
                    <a:pt x="2613" y="1050"/>
                  </a:lnTo>
                  <a:lnTo>
                    <a:pt x="2638" y="782"/>
                  </a:lnTo>
                  <a:lnTo>
                    <a:pt x="263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76" name="Google Shape;876;p51"/>
            <p:cNvSpPr/>
            <p:nvPr/>
          </p:nvSpPr>
          <p:spPr>
            <a:xfrm>
              <a:off x="5294900" y="4690450"/>
              <a:ext cx="65950" cy="52525"/>
            </a:xfrm>
            <a:custGeom>
              <a:avLst/>
              <a:gdLst/>
              <a:ahLst/>
              <a:cxnLst/>
              <a:rect l="l" t="t" r="r" b="b"/>
              <a:pathLst>
                <a:path w="2638" h="2101" extrusionOk="0">
                  <a:moveTo>
                    <a:pt x="0" y="0"/>
                  </a:moveTo>
                  <a:lnTo>
                    <a:pt x="0" y="782"/>
                  </a:lnTo>
                  <a:lnTo>
                    <a:pt x="25" y="1050"/>
                  </a:lnTo>
                  <a:lnTo>
                    <a:pt x="98" y="1295"/>
                  </a:lnTo>
                  <a:lnTo>
                    <a:pt x="220" y="1514"/>
                  </a:lnTo>
                  <a:lnTo>
                    <a:pt x="391" y="1710"/>
                  </a:lnTo>
                  <a:lnTo>
                    <a:pt x="586" y="1856"/>
                  </a:lnTo>
                  <a:lnTo>
                    <a:pt x="806" y="1978"/>
                  </a:lnTo>
                  <a:lnTo>
                    <a:pt x="1050" y="2076"/>
                  </a:lnTo>
                  <a:lnTo>
                    <a:pt x="1319" y="2100"/>
                  </a:lnTo>
                  <a:lnTo>
                    <a:pt x="1588" y="2076"/>
                  </a:lnTo>
                  <a:lnTo>
                    <a:pt x="1832" y="1978"/>
                  </a:lnTo>
                  <a:lnTo>
                    <a:pt x="2052" y="1856"/>
                  </a:lnTo>
                  <a:lnTo>
                    <a:pt x="2247" y="1710"/>
                  </a:lnTo>
                  <a:lnTo>
                    <a:pt x="2394" y="1514"/>
                  </a:lnTo>
                  <a:lnTo>
                    <a:pt x="2516" y="1295"/>
                  </a:lnTo>
                  <a:lnTo>
                    <a:pt x="2614" y="1050"/>
                  </a:lnTo>
                  <a:lnTo>
                    <a:pt x="2638" y="782"/>
                  </a:lnTo>
                  <a:lnTo>
                    <a:pt x="263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77" name="Google Shape;877;p51"/>
            <p:cNvSpPr/>
            <p:nvPr/>
          </p:nvSpPr>
          <p:spPr>
            <a:xfrm>
              <a:off x="5275975" y="4344850"/>
              <a:ext cx="470150" cy="334025"/>
            </a:xfrm>
            <a:custGeom>
              <a:avLst/>
              <a:gdLst/>
              <a:ahLst/>
              <a:cxnLst/>
              <a:rect l="l" t="t" r="r" b="b"/>
              <a:pathLst>
                <a:path w="18806" h="13361" extrusionOk="0">
                  <a:moveTo>
                    <a:pt x="10062" y="1344"/>
                  </a:moveTo>
                  <a:lnTo>
                    <a:pt x="10673" y="1368"/>
                  </a:lnTo>
                  <a:lnTo>
                    <a:pt x="11699" y="1442"/>
                  </a:lnTo>
                  <a:lnTo>
                    <a:pt x="12529" y="1564"/>
                  </a:lnTo>
                  <a:lnTo>
                    <a:pt x="13164" y="1686"/>
                  </a:lnTo>
                  <a:lnTo>
                    <a:pt x="13628" y="1808"/>
                  </a:lnTo>
                  <a:lnTo>
                    <a:pt x="13946" y="1906"/>
                  </a:lnTo>
                  <a:lnTo>
                    <a:pt x="14166" y="2003"/>
                  </a:lnTo>
                  <a:lnTo>
                    <a:pt x="14214" y="2052"/>
                  </a:lnTo>
                  <a:lnTo>
                    <a:pt x="14288" y="2174"/>
                  </a:lnTo>
                  <a:lnTo>
                    <a:pt x="14459" y="2638"/>
                  </a:lnTo>
                  <a:lnTo>
                    <a:pt x="14678" y="3273"/>
                  </a:lnTo>
                  <a:lnTo>
                    <a:pt x="14898" y="4006"/>
                  </a:lnTo>
                  <a:lnTo>
                    <a:pt x="15313" y="5374"/>
                  </a:lnTo>
                  <a:lnTo>
                    <a:pt x="15484" y="5984"/>
                  </a:lnTo>
                  <a:lnTo>
                    <a:pt x="15460" y="6033"/>
                  </a:lnTo>
                  <a:lnTo>
                    <a:pt x="15411" y="6106"/>
                  </a:lnTo>
                  <a:lnTo>
                    <a:pt x="15313" y="6180"/>
                  </a:lnTo>
                  <a:lnTo>
                    <a:pt x="15167" y="6277"/>
                  </a:lnTo>
                  <a:lnTo>
                    <a:pt x="14972" y="6399"/>
                  </a:lnTo>
                  <a:lnTo>
                    <a:pt x="14727" y="6522"/>
                  </a:lnTo>
                  <a:lnTo>
                    <a:pt x="14410" y="6619"/>
                  </a:lnTo>
                  <a:lnTo>
                    <a:pt x="14068" y="6741"/>
                  </a:lnTo>
                  <a:lnTo>
                    <a:pt x="13677" y="6864"/>
                  </a:lnTo>
                  <a:lnTo>
                    <a:pt x="13213" y="6986"/>
                  </a:lnTo>
                  <a:lnTo>
                    <a:pt x="12725" y="7083"/>
                  </a:lnTo>
                  <a:lnTo>
                    <a:pt x="12163" y="7181"/>
                  </a:lnTo>
                  <a:lnTo>
                    <a:pt x="11552" y="7254"/>
                  </a:lnTo>
                  <a:lnTo>
                    <a:pt x="10893" y="7303"/>
                  </a:lnTo>
                  <a:lnTo>
                    <a:pt x="10185" y="7352"/>
                  </a:lnTo>
                  <a:lnTo>
                    <a:pt x="8622" y="7352"/>
                  </a:lnTo>
                  <a:lnTo>
                    <a:pt x="7913" y="7303"/>
                  </a:lnTo>
                  <a:lnTo>
                    <a:pt x="7254" y="7254"/>
                  </a:lnTo>
                  <a:lnTo>
                    <a:pt x="6643" y="7181"/>
                  </a:lnTo>
                  <a:lnTo>
                    <a:pt x="6082" y="7083"/>
                  </a:lnTo>
                  <a:lnTo>
                    <a:pt x="5593" y="6986"/>
                  </a:lnTo>
                  <a:lnTo>
                    <a:pt x="5129" y="6864"/>
                  </a:lnTo>
                  <a:lnTo>
                    <a:pt x="4738" y="6741"/>
                  </a:lnTo>
                  <a:lnTo>
                    <a:pt x="4396" y="6619"/>
                  </a:lnTo>
                  <a:lnTo>
                    <a:pt x="4079" y="6522"/>
                  </a:lnTo>
                  <a:lnTo>
                    <a:pt x="3835" y="6399"/>
                  </a:lnTo>
                  <a:lnTo>
                    <a:pt x="3639" y="6277"/>
                  </a:lnTo>
                  <a:lnTo>
                    <a:pt x="3493" y="6180"/>
                  </a:lnTo>
                  <a:lnTo>
                    <a:pt x="3395" y="6106"/>
                  </a:lnTo>
                  <a:lnTo>
                    <a:pt x="3346" y="6033"/>
                  </a:lnTo>
                  <a:lnTo>
                    <a:pt x="3322" y="5984"/>
                  </a:lnTo>
                  <a:lnTo>
                    <a:pt x="3493" y="5374"/>
                  </a:lnTo>
                  <a:lnTo>
                    <a:pt x="3908" y="4006"/>
                  </a:lnTo>
                  <a:lnTo>
                    <a:pt x="4128" y="3273"/>
                  </a:lnTo>
                  <a:lnTo>
                    <a:pt x="4347" y="2638"/>
                  </a:lnTo>
                  <a:lnTo>
                    <a:pt x="4518" y="2174"/>
                  </a:lnTo>
                  <a:lnTo>
                    <a:pt x="4592" y="2052"/>
                  </a:lnTo>
                  <a:lnTo>
                    <a:pt x="4641" y="2003"/>
                  </a:lnTo>
                  <a:lnTo>
                    <a:pt x="4860" y="1906"/>
                  </a:lnTo>
                  <a:lnTo>
                    <a:pt x="5178" y="1808"/>
                  </a:lnTo>
                  <a:lnTo>
                    <a:pt x="5642" y="1686"/>
                  </a:lnTo>
                  <a:lnTo>
                    <a:pt x="6277" y="1564"/>
                  </a:lnTo>
                  <a:lnTo>
                    <a:pt x="7107" y="1442"/>
                  </a:lnTo>
                  <a:lnTo>
                    <a:pt x="8133" y="1368"/>
                  </a:lnTo>
                  <a:lnTo>
                    <a:pt x="8744" y="1344"/>
                  </a:lnTo>
                  <a:close/>
                  <a:moveTo>
                    <a:pt x="11919" y="9916"/>
                  </a:moveTo>
                  <a:lnTo>
                    <a:pt x="12016" y="9941"/>
                  </a:lnTo>
                  <a:lnTo>
                    <a:pt x="12090" y="9990"/>
                  </a:lnTo>
                  <a:lnTo>
                    <a:pt x="12138" y="10063"/>
                  </a:lnTo>
                  <a:lnTo>
                    <a:pt x="12163" y="10161"/>
                  </a:lnTo>
                  <a:lnTo>
                    <a:pt x="12138" y="10258"/>
                  </a:lnTo>
                  <a:lnTo>
                    <a:pt x="12090" y="10332"/>
                  </a:lnTo>
                  <a:lnTo>
                    <a:pt x="12016" y="10380"/>
                  </a:lnTo>
                  <a:lnTo>
                    <a:pt x="11919" y="10405"/>
                  </a:lnTo>
                  <a:lnTo>
                    <a:pt x="6887" y="10405"/>
                  </a:lnTo>
                  <a:lnTo>
                    <a:pt x="6790" y="10380"/>
                  </a:lnTo>
                  <a:lnTo>
                    <a:pt x="6717" y="10332"/>
                  </a:lnTo>
                  <a:lnTo>
                    <a:pt x="6668" y="10258"/>
                  </a:lnTo>
                  <a:lnTo>
                    <a:pt x="6643" y="10161"/>
                  </a:lnTo>
                  <a:lnTo>
                    <a:pt x="6668" y="10063"/>
                  </a:lnTo>
                  <a:lnTo>
                    <a:pt x="6717" y="9990"/>
                  </a:lnTo>
                  <a:lnTo>
                    <a:pt x="6790" y="9941"/>
                  </a:lnTo>
                  <a:lnTo>
                    <a:pt x="6887" y="9916"/>
                  </a:lnTo>
                  <a:close/>
                  <a:moveTo>
                    <a:pt x="11626" y="10991"/>
                  </a:moveTo>
                  <a:lnTo>
                    <a:pt x="11723" y="11015"/>
                  </a:lnTo>
                  <a:lnTo>
                    <a:pt x="11797" y="11064"/>
                  </a:lnTo>
                  <a:lnTo>
                    <a:pt x="11845" y="11138"/>
                  </a:lnTo>
                  <a:lnTo>
                    <a:pt x="11870" y="11235"/>
                  </a:lnTo>
                  <a:lnTo>
                    <a:pt x="11845" y="11333"/>
                  </a:lnTo>
                  <a:lnTo>
                    <a:pt x="11797" y="11406"/>
                  </a:lnTo>
                  <a:lnTo>
                    <a:pt x="11723" y="11455"/>
                  </a:lnTo>
                  <a:lnTo>
                    <a:pt x="11626" y="11479"/>
                  </a:lnTo>
                  <a:lnTo>
                    <a:pt x="7181" y="11479"/>
                  </a:lnTo>
                  <a:lnTo>
                    <a:pt x="7083" y="11455"/>
                  </a:lnTo>
                  <a:lnTo>
                    <a:pt x="7010" y="11406"/>
                  </a:lnTo>
                  <a:lnTo>
                    <a:pt x="6961" y="11333"/>
                  </a:lnTo>
                  <a:lnTo>
                    <a:pt x="6936" y="11235"/>
                  </a:lnTo>
                  <a:lnTo>
                    <a:pt x="6961" y="11138"/>
                  </a:lnTo>
                  <a:lnTo>
                    <a:pt x="7010" y="11064"/>
                  </a:lnTo>
                  <a:lnTo>
                    <a:pt x="7083" y="11015"/>
                  </a:lnTo>
                  <a:lnTo>
                    <a:pt x="7181" y="10991"/>
                  </a:lnTo>
                  <a:close/>
                  <a:moveTo>
                    <a:pt x="4152" y="9110"/>
                  </a:moveTo>
                  <a:lnTo>
                    <a:pt x="4299" y="9159"/>
                  </a:lnTo>
                  <a:lnTo>
                    <a:pt x="4470" y="9208"/>
                  </a:lnTo>
                  <a:lnTo>
                    <a:pt x="4616" y="9281"/>
                  </a:lnTo>
                  <a:lnTo>
                    <a:pt x="4763" y="9379"/>
                  </a:lnTo>
                  <a:lnTo>
                    <a:pt x="4885" y="9501"/>
                  </a:lnTo>
                  <a:lnTo>
                    <a:pt x="5129" y="9745"/>
                  </a:lnTo>
                  <a:lnTo>
                    <a:pt x="5324" y="10039"/>
                  </a:lnTo>
                  <a:lnTo>
                    <a:pt x="5471" y="10332"/>
                  </a:lnTo>
                  <a:lnTo>
                    <a:pt x="5569" y="10649"/>
                  </a:lnTo>
                  <a:lnTo>
                    <a:pt x="5593" y="10796"/>
                  </a:lnTo>
                  <a:lnTo>
                    <a:pt x="5593" y="10918"/>
                  </a:lnTo>
                  <a:lnTo>
                    <a:pt x="5593" y="11064"/>
                  </a:lnTo>
                  <a:lnTo>
                    <a:pt x="5569" y="11162"/>
                  </a:lnTo>
                  <a:lnTo>
                    <a:pt x="5520" y="11260"/>
                  </a:lnTo>
                  <a:lnTo>
                    <a:pt x="5471" y="11357"/>
                  </a:lnTo>
                  <a:lnTo>
                    <a:pt x="5398" y="11431"/>
                  </a:lnTo>
                  <a:lnTo>
                    <a:pt x="5324" y="11504"/>
                  </a:lnTo>
                  <a:lnTo>
                    <a:pt x="5129" y="11602"/>
                  </a:lnTo>
                  <a:lnTo>
                    <a:pt x="4885" y="11675"/>
                  </a:lnTo>
                  <a:lnTo>
                    <a:pt x="4616" y="11699"/>
                  </a:lnTo>
                  <a:lnTo>
                    <a:pt x="4299" y="11724"/>
                  </a:lnTo>
                  <a:lnTo>
                    <a:pt x="3981" y="11724"/>
                  </a:lnTo>
                  <a:lnTo>
                    <a:pt x="3639" y="11699"/>
                  </a:lnTo>
                  <a:lnTo>
                    <a:pt x="3346" y="11626"/>
                  </a:lnTo>
                  <a:lnTo>
                    <a:pt x="3077" y="11504"/>
                  </a:lnTo>
                  <a:lnTo>
                    <a:pt x="2833" y="11333"/>
                  </a:lnTo>
                  <a:lnTo>
                    <a:pt x="2638" y="11162"/>
                  </a:lnTo>
                  <a:lnTo>
                    <a:pt x="2467" y="10918"/>
                  </a:lnTo>
                  <a:lnTo>
                    <a:pt x="2418" y="10820"/>
                  </a:lnTo>
                  <a:lnTo>
                    <a:pt x="2394" y="10674"/>
                  </a:lnTo>
                  <a:lnTo>
                    <a:pt x="2369" y="10551"/>
                  </a:lnTo>
                  <a:lnTo>
                    <a:pt x="2345" y="10429"/>
                  </a:lnTo>
                  <a:lnTo>
                    <a:pt x="2369" y="10283"/>
                  </a:lnTo>
                  <a:lnTo>
                    <a:pt x="2394" y="10161"/>
                  </a:lnTo>
                  <a:lnTo>
                    <a:pt x="2418" y="10039"/>
                  </a:lnTo>
                  <a:lnTo>
                    <a:pt x="2467" y="9916"/>
                  </a:lnTo>
                  <a:lnTo>
                    <a:pt x="2638" y="9697"/>
                  </a:lnTo>
                  <a:lnTo>
                    <a:pt x="2833" y="9501"/>
                  </a:lnTo>
                  <a:lnTo>
                    <a:pt x="3077" y="9330"/>
                  </a:lnTo>
                  <a:lnTo>
                    <a:pt x="3346" y="9208"/>
                  </a:lnTo>
                  <a:lnTo>
                    <a:pt x="3639" y="9135"/>
                  </a:lnTo>
                  <a:lnTo>
                    <a:pt x="3981" y="9110"/>
                  </a:lnTo>
                  <a:close/>
                  <a:moveTo>
                    <a:pt x="14825" y="9110"/>
                  </a:moveTo>
                  <a:lnTo>
                    <a:pt x="15167" y="9135"/>
                  </a:lnTo>
                  <a:lnTo>
                    <a:pt x="15460" y="9208"/>
                  </a:lnTo>
                  <a:lnTo>
                    <a:pt x="15729" y="9330"/>
                  </a:lnTo>
                  <a:lnTo>
                    <a:pt x="15973" y="9501"/>
                  </a:lnTo>
                  <a:lnTo>
                    <a:pt x="16168" y="9697"/>
                  </a:lnTo>
                  <a:lnTo>
                    <a:pt x="16339" y="9916"/>
                  </a:lnTo>
                  <a:lnTo>
                    <a:pt x="16388" y="10039"/>
                  </a:lnTo>
                  <a:lnTo>
                    <a:pt x="16412" y="10161"/>
                  </a:lnTo>
                  <a:lnTo>
                    <a:pt x="16437" y="10283"/>
                  </a:lnTo>
                  <a:lnTo>
                    <a:pt x="16461" y="10429"/>
                  </a:lnTo>
                  <a:lnTo>
                    <a:pt x="16437" y="10551"/>
                  </a:lnTo>
                  <a:lnTo>
                    <a:pt x="16412" y="10674"/>
                  </a:lnTo>
                  <a:lnTo>
                    <a:pt x="16388" y="10820"/>
                  </a:lnTo>
                  <a:lnTo>
                    <a:pt x="16339" y="10918"/>
                  </a:lnTo>
                  <a:lnTo>
                    <a:pt x="16168" y="11162"/>
                  </a:lnTo>
                  <a:lnTo>
                    <a:pt x="15973" y="11333"/>
                  </a:lnTo>
                  <a:lnTo>
                    <a:pt x="15729" y="11504"/>
                  </a:lnTo>
                  <a:lnTo>
                    <a:pt x="15460" y="11626"/>
                  </a:lnTo>
                  <a:lnTo>
                    <a:pt x="15167" y="11699"/>
                  </a:lnTo>
                  <a:lnTo>
                    <a:pt x="14825" y="11724"/>
                  </a:lnTo>
                  <a:lnTo>
                    <a:pt x="14507" y="11724"/>
                  </a:lnTo>
                  <a:lnTo>
                    <a:pt x="14190" y="11699"/>
                  </a:lnTo>
                  <a:lnTo>
                    <a:pt x="13921" y="11675"/>
                  </a:lnTo>
                  <a:lnTo>
                    <a:pt x="13677" y="11602"/>
                  </a:lnTo>
                  <a:lnTo>
                    <a:pt x="13482" y="11504"/>
                  </a:lnTo>
                  <a:lnTo>
                    <a:pt x="13408" y="11431"/>
                  </a:lnTo>
                  <a:lnTo>
                    <a:pt x="13335" y="11357"/>
                  </a:lnTo>
                  <a:lnTo>
                    <a:pt x="13286" y="11260"/>
                  </a:lnTo>
                  <a:lnTo>
                    <a:pt x="13237" y="11162"/>
                  </a:lnTo>
                  <a:lnTo>
                    <a:pt x="13213" y="11064"/>
                  </a:lnTo>
                  <a:lnTo>
                    <a:pt x="13213" y="10918"/>
                  </a:lnTo>
                  <a:lnTo>
                    <a:pt x="13213" y="10796"/>
                  </a:lnTo>
                  <a:lnTo>
                    <a:pt x="13237" y="10649"/>
                  </a:lnTo>
                  <a:lnTo>
                    <a:pt x="13335" y="10332"/>
                  </a:lnTo>
                  <a:lnTo>
                    <a:pt x="13482" y="10039"/>
                  </a:lnTo>
                  <a:lnTo>
                    <a:pt x="13677" y="9745"/>
                  </a:lnTo>
                  <a:lnTo>
                    <a:pt x="13921" y="9501"/>
                  </a:lnTo>
                  <a:lnTo>
                    <a:pt x="14043" y="9379"/>
                  </a:lnTo>
                  <a:lnTo>
                    <a:pt x="14190" y="9281"/>
                  </a:lnTo>
                  <a:lnTo>
                    <a:pt x="14337" y="9208"/>
                  </a:lnTo>
                  <a:lnTo>
                    <a:pt x="14507" y="9159"/>
                  </a:lnTo>
                  <a:lnTo>
                    <a:pt x="14654" y="9110"/>
                  </a:lnTo>
                  <a:close/>
                  <a:moveTo>
                    <a:pt x="9403" y="1"/>
                  </a:moveTo>
                  <a:lnTo>
                    <a:pt x="8280" y="25"/>
                  </a:lnTo>
                  <a:lnTo>
                    <a:pt x="7303" y="74"/>
                  </a:lnTo>
                  <a:lnTo>
                    <a:pt x="6497" y="147"/>
                  </a:lnTo>
                  <a:lnTo>
                    <a:pt x="5837" y="220"/>
                  </a:lnTo>
                  <a:lnTo>
                    <a:pt x="5324" y="318"/>
                  </a:lnTo>
                  <a:lnTo>
                    <a:pt x="4958" y="391"/>
                  </a:lnTo>
                  <a:lnTo>
                    <a:pt x="4665" y="440"/>
                  </a:lnTo>
                  <a:lnTo>
                    <a:pt x="4421" y="538"/>
                  </a:lnTo>
                  <a:lnTo>
                    <a:pt x="4201" y="660"/>
                  </a:lnTo>
                  <a:lnTo>
                    <a:pt x="3981" y="807"/>
                  </a:lnTo>
                  <a:lnTo>
                    <a:pt x="3761" y="978"/>
                  </a:lnTo>
                  <a:lnTo>
                    <a:pt x="3590" y="1173"/>
                  </a:lnTo>
                  <a:lnTo>
                    <a:pt x="3419" y="1368"/>
                  </a:lnTo>
                  <a:lnTo>
                    <a:pt x="3273" y="1588"/>
                  </a:lnTo>
                  <a:lnTo>
                    <a:pt x="3175" y="1808"/>
                  </a:lnTo>
                  <a:lnTo>
                    <a:pt x="2272" y="4153"/>
                  </a:lnTo>
                  <a:lnTo>
                    <a:pt x="928" y="4153"/>
                  </a:lnTo>
                  <a:lnTo>
                    <a:pt x="831" y="4177"/>
                  </a:lnTo>
                  <a:lnTo>
                    <a:pt x="733" y="4226"/>
                  </a:lnTo>
                  <a:lnTo>
                    <a:pt x="635" y="4299"/>
                  </a:lnTo>
                  <a:lnTo>
                    <a:pt x="464" y="4446"/>
                  </a:lnTo>
                  <a:lnTo>
                    <a:pt x="293" y="4641"/>
                  </a:lnTo>
                  <a:lnTo>
                    <a:pt x="171" y="4861"/>
                  </a:lnTo>
                  <a:lnTo>
                    <a:pt x="73" y="5105"/>
                  </a:lnTo>
                  <a:lnTo>
                    <a:pt x="25" y="5349"/>
                  </a:lnTo>
                  <a:lnTo>
                    <a:pt x="0" y="5569"/>
                  </a:lnTo>
                  <a:lnTo>
                    <a:pt x="25" y="5764"/>
                  </a:lnTo>
                  <a:lnTo>
                    <a:pt x="73" y="5911"/>
                  </a:lnTo>
                  <a:lnTo>
                    <a:pt x="171" y="6033"/>
                  </a:lnTo>
                  <a:lnTo>
                    <a:pt x="293" y="6106"/>
                  </a:lnTo>
                  <a:lnTo>
                    <a:pt x="464" y="6155"/>
                  </a:lnTo>
                  <a:lnTo>
                    <a:pt x="635" y="6204"/>
                  </a:lnTo>
                  <a:lnTo>
                    <a:pt x="1466" y="6204"/>
                  </a:lnTo>
                  <a:lnTo>
                    <a:pt x="1148" y="7034"/>
                  </a:lnTo>
                  <a:lnTo>
                    <a:pt x="1002" y="7547"/>
                  </a:lnTo>
                  <a:lnTo>
                    <a:pt x="879" y="8109"/>
                  </a:lnTo>
                  <a:lnTo>
                    <a:pt x="782" y="8695"/>
                  </a:lnTo>
                  <a:lnTo>
                    <a:pt x="757" y="9233"/>
                  </a:lnTo>
                  <a:lnTo>
                    <a:pt x="757" y="13360"/>
                  </a:lnTo>
                  <a:lnTo>
                    <a:pt x="18049" y="13360"/>
                  </a:lnTo>
                  <a:lnTo>
                    <a:pt x="18049" y="9233"/>
                  </a:lnTo>
                  <a:lnTo>
                    <a:pt x="18024" y="8695"/>
                  </a:lnTo>
                  <a:lnTo>
                    <a:pt x="17927" y="8109"/>
                  </a:lnTo>
                  <a:lnTo>
                    <a:pt x="17805" y="7547"/>
                  </a:lnTo>
                  <a:lnTo>
                    <a:pt x="17658" y="7034"/>
                  </a:lnTo>
                  <a:lnTo>
                    <a:pt x="17341" y="6204"/>
                  </a:lnTo>
                  <a:lnTo>
                    <a:pt x="18171" y="6204"/>
                  </a:lnTo>
                  <a:lnTo>
                    <a:pt x="18342" y="6155"/>
                  </a:lnTo>
                  <a:lnTo>
                    <a:pt x="18513" y="6106"/>
                  </a:lnTo>
                  <a:lnTo>
                    <a:pt x="18635" y="6033"/>
                  </a:lnTo>
                  <a:lnTo>
                    <a:pt x="18733" y="5911"/>
                  </a:lnTo>
                  <a:lnTo>
                    <a:pt x="18782" y="5764"/>
                  </a:lnTo>
                  <a:lnTo>
                    <a:pt x="18806" y="5569"/>
                  </a:lnTo>
                  <a:lnTo>
                    <a:pt x="18782" y="5349"/>
                  </a:lnTo>
                  <a:lnTo>
                    <a:pt x="18733" y="5105"/>
                  </a:lnTo>
                  <a:lnTo>
                    <a:pt x="18635" y="4861"/>
                  </a:lnTo>
                  <a:lnTo>
                    <a:pt x="18513" y="4641"/>
                  </a:lnTo>
                  <a:lnTo>
                    <a:pt x="18342" y="4446"/>
                  </a:lnTo>
                  <a:lnTo>
                    <a:pt x="18171" y="4299"/>
                  </a:lnTo>
                  <a:lnTo>
                    <a:pt x="18073" y="4226"/>
                  </a:lnTo>
                  <a:lnTo>
                    <a:pt x="17976" y="4177"/>
                  </a:lnTo>
                  <a:lnTo>
                    <a:pt x="17878" y="4153"/>
                  </a:lnTo>
                  <a:lnTo>
                    <a:pt x="16535" y="4153"/>
                  </a:lnTo>
                  <a:lnTo>
                    <a:pt x="15631" y="1808"/>
                  </a:lnTo>
                  <a:lnTo>
                    <a:pt x="15533" y="1588"/>
                  </a:lnTo>
                  <a:lnTo>
                    <a:pt x="15387" y="1368"/>
                  </a:lnTo>
                  <a:lnTo>
                    <a:pt x="15216" y="1173"/>
                  </a:lnTo>
                  <a:lnTo>
                    <a:pt x="15045" y="978"/>
                  </a:lnTo>
                  <a:lnTo>
                    <a:pt x="14825" y="807"/>
                  </a:lnTo>
                  <a:lnTo>
                    <a:pt x="14605" y="660"/>
                  </a:lnTo>
                  <a:lnTo>
                    <a:pt x="14385" y="538"/>
                  </a:lnTo>
                  <a:lnTo>
                    <a:pt x="14141" y="440"/>
                  </a:lnTo>
                  <a:lnTo>
                    <a:pt x="13848" y="391"/>
                  </a:lnTo>
                  <a:lnTo>
                    <a:pt x="13482" y="318"/>
                  </a:lnTo>
                  <a:lnTo>
                    <a:pt x="12969" y="220"/>
                  </a:lnTo>
                  <a:lnTo>
                    <a:pt x="12309" y="147"/>
                  </a:lnTo>
                  <a:lnTo>
                    <a:pt x="11503" y="74"/>
                  </a:lnTo>
                  <a:lnTo>
                    <a:pt x="10527" y="25"/>
                  </a:lnTo>
                  <a:lnTo>
                    <a:pt x="940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878" name="Google Shape;878;p51"/>
          <p:cNvSpPr/>
          <p:nvPr/>
        </p:nvSpPr>
        <p:spPr>
          <a:xfrm>
            <a:off x="4864301" y="3765502"/>
            <a:ext cx="353252" cy="353231"/>
          </a:xfrm>
          <a:custGeom>
            <a:avLst/>
            <a:gdLst/>
            <a:ahLst/>
            <a:cxnLst/>
            <a:rect l="l" t="t" r="r" b="b"/>
            <a:pathLst>
              <a:path w="16902" h="16901" extrusionOk="0">
                <a:moveTo>
                  <a:pt x="14386" y="757"/>
                </a:moveTo>
                <a:lnTo>
                  <a:pt x="14557" y="782"/>
                </a:lnTo>
                <a:lnTo>
                  <a:pt x="14728" y="806"/>
                </a:lnTo>
                <a:lnTo>
                  <a:pt x="14899" y="831"/>
                </a:lnTo>
                <a:lnTo>
                  <a:pt x="15070" y="904"/>
                </a:lnTo>
                <a:lnTo>
                  <a:pt x="15216" y="977"/>
                </a:lnTo>
                <a:lnTo>
                  <a:pt x="15363" y="1050"/>
                </a:lnTo>
                <a:lnTo>
                  <a:pt x="15509" y="1148"/>
                </a:lnTo>
                <a:lnTo>
                  <a:pt x="15631" y="1270"/>
                </a:lnTo>
                <a:lnTo>
                  <a:pt x="15729" y="1392"/>
                </a:lnTo>
                <a:lnTo>
                  <a:pt x="15827" y="1539"/>
                </a:lnTo>
                <a:lnTo>
                  <a:pt x="15925" y="1661"/>
                </a:lnTo>
                <a:lnTo>
                  <a:pt x="15998" y="1807"/>
                </a:lnTo>
                <a:lnTo>
                  <a:pt x="16047" y="1978"/>
                </a:lnTo>
                <a:lnTo>
                  <a:pt x="16095" y="2125"/>
                </a:lnTo>
                <a:lnTo>
                  <a:pt x="16120" y="2296"/>
                </a:lnTo>
                <a:lnTo>
                  <a:pt x="16144" y="2467"/>
                </a:lnTo>
                <a:lnTo>
                  <a:pt x="16120" y="2565"/>
                </a:lnTo>
                <a:lnTo>
                  <a:pt x="16071" y="2638"/>
                </a:lnTo>
                <a:lnTo>
                  <a:pt x="15998" y="2687"/>
                </a:lnTo>
                <a:lnTo>
                  <a:pt x="15900" y="2711"/>
                </a:lnTo>
                <a:lnTo>
                  <a:pt x="15802" y="2687"/>
                </a:lnTo>
                <a:lnTo>
                  <a:pt x="15729" y="2638"/>
                </a:lnTo>
                <a:lnTo>
                  <a:pt x="15680" y="2565"/>
                </a:lnTo>
                <a:lnTo>
                  <a:pt x="15656" y="2467"/>
                </a:lnTo>
                <a:lnTo>
                  <a:pt x="15631" y="2247"/>
                </a:lnTo>
                <a:lnTo>
                  <a:pt x="15558" y="2003"/>
                </a:lnTo>
                <a:lnTo>
                  <a:pt x="15436" y="1807"/>
                </a:lnTo>
                <a:lnTo>
                  <a:pt x="15290" y="1612"/>
                </a:lnTo>
                <a:lnTo>
                  <a:pt x="15094" y="1466"/>
                </a:lnTo>
                <a:lnTo>
                  <a:pt x="14874" y="1343"/>
                </a:lnTo>
                <a:lnTo>
                  <a:pt x="14630" y="1270"/>
                </a:lnTo>
                <a:lnTo>
                  <a:pt x="14386" y="1246"/>
                </a:lnTo>
                <a:lnTo>
                  <a:pt x="14288" y="1246"/>
                </a:lnTo>
                <a:lnTo>
                  <a:pt x="14215" y="1172"/>
                </a:lnTo>
                <a:lnTo>
                  <a:pt x="14166" y="1099"/>
                </a:lnTo>
                <a:lnTo>
                  <a:pt x="14142" y="1002"/>
                </a:lnTo>
                <a:lnTo>
                  <a:pt x="14166" y="904"/>
                </a:lnTo>
                <a:lnTo>
                  <a:pt x="14215" y="831"/>
                </a:lnTo>
                <a:lnTo>
                  <a:pt x="14288" y="782"/>
                </a:lnTo>
                <a:lnTo>
                  <a:pt x="14386" y="757"/>
                </a:lnTo>
                <a:close/>
                <a:moveTo>
                  <a:pt x="15460" y="0"/>
                </a:moveTo>
                <a:lnTo>
                  <a:pt x="15167" y="25"/>
                </a:lnTo>
                <a:lnTo>
                  <a:pt x="14850" y="49"/>
                </a:lnTo>
                <a:lnTo>
                  <a:pt x="14557" y="122"/>
                </a:lnTo>
                <a:lnTo>
                  <a:pt x="14117" y="244"/>
                </a:lnTo>
                <a:lnTo>
                  <a:pt x="13873" y="318"/>
                </a:lnTo>
                <a:lnTo>
                  <a:pt x="13653" y="415"/>
                </a:lnTo>
                <a:lnTo>
                  <a:pt x="13458" y="537"/>
                </a:lnTo>
                <a:lnTo>
                  <a:pt x="13287" y="660"/>
                </a:lnTo>
                <a:lnTo>
                  <a:pt x="10625" y="3346"/>
                </a:lnTo>
                <a:lnTo>
                  <a:pt x="2858" y="1221"/>
                </a:lnTo>
                <a:lnTo>
                  <a:pt x="2712" y="1197"/>
                </a:lnTo>
                <a:lnTo>
                  <a:pt x="2590" y="1221"/>
                </a:lnTo>
                <a:lnTo>
                  <a:pt x="2467" y="1270"/>
                </a:lnTo>
                <a:lnTo>
                  <a:pt x="2345" y="1343"/>
                </a:lnTo>
                <a:lnTo>
                  <a:pt x="1613" y="2101"/>
                </a:lnTo>
                <a:lnTo>
                  <a:pt x="1539" y="2198"/>
                </a:lnTo>
                <a:lnTo>
                  <a:pt x="1491" y="2296"/>
                </a:lnTo>
                <a:lnTo>
                  <a:pt x="1466" y="2418"/>
                </a:lnTo>
                <a:lnTo>
                  <a:pt x="1466" y="2516"/>
                </a:lnTo>
                <a:lnTo>
                  <a:pt x="1491" y="2613"/>
                </a:lnTo>
                <a:lnTo>
                  <a:pt x="1515" y="2687"/>
                </a:lnTo>
                <a:lnTo>
                  <a:pt x="1613" y="2833"/>
                </a:lnTo>
                <a:lnTo>
                  <a:pt x="1710" y="2907"/>
                </a:lnTo>
                <a:lnTo>
                  <a:pt x="7425" y="6619"/>
                </a:lnTo>
                <a:lnTo>
                  <a:pt x="4177" y="10893"/>
                </a:lnTo>
                <a:lnTo>
                  <a:pt x="929" y="10331"/>
                </a:lnTo>
                <a:lnTo>
                  <a:pt x="831" y="10331"/>
                </a:lnTo>
                <a:lnTo>
                  <a:pt x="709" y="10356"/>
                </a:lnTo>
                <a:lnTo>
                  <a:pt x="611" y="10404"/>
                </a:lnTo>
                <a:lnTo>
                  <a:pt x="514" y="10478"/>
                </a:lnTo>
                <a:lnTo>
                  <a:pt x="147" y="10844"/>
                </a:lnTo>
                <a:lnTo>
                  <a:pt x="74" y="10942"/>
                </a:lnTo>
                <a:lnTo>
                  <a:pt x="25" y="11064"/>
                </a:lnTo>
                <a:lnTo>
                  <a:pt x="1" y="11186"/>
                </a:lnTo>
                <a:lnTo>
                  <a:pt x="1" y="11308"/>
                </a:lnTo>
                <a:lnTo>
                  <a:pt x="50" y="11455"/>
                </a:lnTo>
                <a:lnTo>
                  <a:pt x="147" y="11601"/>
                </a:lnTo>
                <a:lnTo>
                  <a:pt x="245" y="11674"/>
                </a:lnTo>
                <a:lnTo>
                  <a:pt x="3444" y="13457"/>
                </a:lnTo>
                <a:lnTo>
                  <a:pt x="5227" y="16657"/>
                </a:lnTo>
                <a:lnTo>
                  <a:pt x="5301" y="16754"/>
                </a:lnTo>
                <a:lnTo>
                  <a:pt x="5447" y="16852"/>
                </a:lnTo>
                <a:lnTo>
                  <a:pt x="5594" y="16901"/>
                </a:lnTo>
                <a:lnTo>
                  <a:pt x="5716" y="16901"/>
                </a:lnTo>
                <a:lnTo>
                  <a:pt x="5838" y="16877"/>
                </a:lnTo>
                <a:lnTo>
                  <a:pt x="5960" y="16828"/>
                </a:lnTo>
                <a:lnTo>
                  <a:pt x="6058" y="16754"/>
                </a:lnTo>
                <a:lnTo>
                  <a:pt x="6424" y="16388"/>
                </a:lnTo>
                <a:lnTo>
                  <a:pt x="6497" y="16290"/>
                </a:lnTo>
                <a:lnTo>
                  <a:pt x="6546" y="16193"/>
                </a:lnTo>
                <a:lnTo>
                  <a:pt x="6571" y="16071"/>
                </a:lnTo>
                <a:lnTo>
                  <a:pt x="6571" y="15973"/>
                </a:lnTo>
                <a:lnTo>
                  <a:pt x="6009" y="12725"/>
                </a:lnTo>
                <a:lnTo>
                  <a:pt x="10283" y="9476"/>
                </a:lnTo>
                <a:lnTo>
                  <a:pt x="13995" y="15191"/>
                </a:lnTo>
                <a:lnTo>
                  <a:pt x="14068" y="15289"/>
                </a:lnTo>
                <a:lnTo>
                  <a:pt x="14215" y="15387"/>
                </a:lnTo>
                <a:lnTo>
                  <a:pt x="14288" y="15411"/>
                </a:lnTo>
                <a:lnTo>
                  <a:pt x="14386" y="15436"/>
                </a:lnTo>
                <a:lnTo>
                  <a:pt x="14484" y="15436"/>
                </a:lnTo>
                <a:lnTo>
                  <a:pt x="14606" y="15411"/>
                </a:lnTo>
                <a:lnTo>
                  <a:pt x="14703" y="15362"/>
                </a:lnTo>
                <a:lnTo>
                  <a:pt x="14801" y="15289"/>
                </a:lnTo>
                <a:lnTo>
                  <a:pt x="15558" y="14556"/>
                </a:lnTo>
                <a:lnTo>
                  <a:pt x="15631" y="14434"/>
                </a:lnTo>
                <a:lnTo>
                  <a:pt x="15680" y="14312"/>
                </a:lnTo>
                <a:lnTo>
                  <a:pt x="15705" y="14190"/>
                </a:lnTo>
                <a:lnTo>
                  <a:pt x="15680" y="14043"/>
                </a:lnTo>
                <a:lnTo>
                  <a:pt x="13555" y="6277"/>
                </a:lnTo>
                <a:lnTo>
                  <a:pt x="16242" y="3615"/>
                </a:lnTo>
                <a:lnTo>
                  <a:pt x="16364" y="3444"/>
                </a:lnTo>
                <a:lnTo>
                  <a:pt x="16486" y="3248"/>
                </a:lnTo>
                <a:lnTo>
                  <a:pt x="16584" y="3029"/>
                </a:lnTo>
                <a:lnTo>
                  <a:pt x="16657" y="2784"/>
                </a:lnTo>
                <a:lnTo>
                  <a:pt x="16779" y="2345"/>
                </a:lnTo>
                <a:lnTo>
                  <a:pt x="16853" y="2052"/>
                </a:lnTo>
                <a:lnTo>
                  <a:pt x="16877" y="1734"/>
                </a:lnTo>
                <a:lnTo>
                  <a:pt x="16901" y="1441"/>
                </a:lnTo>
                <a:lnTo>
                  <a:pt x="16901" y="1197"/>
                </a:lnTo>
                <a:lnTo>
                  <a:pt x="16901" y="953"/>
                </a:lnTo>
                <a:lnTo>
                  <a:pt x="16853" y="757"/>
                </a:lnTo>
                <a:lnTo>
                  <a:pt x="16779" y="586"/>
                </a:lnTo>
                <a:lnTo>
                  <a:pt x="16706" y="415"/>
                </a:lnTo>
                <a:lnTo>
                  <a:pt x="16608" y="293"/>
                </a:lnTo>
                <a:lnTo>
                  <a:pt x="16486" y="196"/>
                </a:lnTo>
                <a:lnTo>
                  <a:pt x="16315" y="122"/>
                </a:lnTo>
                <a:lnTo>
                  <a:pt x="16144" y="49"/>
                </a:lnTo>
                <a:lnTo>
                  <a:pt x="1594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879" name="Google Shape;879;p51"/>
          <p:cNvGrpSpPr/>
          <p:nvPr/>
        </p:nvGrpSpPr>
        <p:grpSpPr>
          <a:xfrm>
            <a:off x="5423039" y="3748516"/>
            <a:ext cx="362448" cy="386922"/>
            <a:chOff x="6642425" y="4312500"/>
            <a:chExt cx="433550" cy="462825"/>
          </a:xfrm>
        </p:grpSpPr>
        <p:sp>
          <p:nvSpPr>
            <p:cNvPr id="880" name="Google Shape;880;p51"/>
            <p:cNvSpPr/>
            <p:nvPr/>
          </p:nvSpPr>
          <p:spPr>
            <a:xfrm>
              <a:off x="6642425" y="4687375"/>
              <a:ext cx="433550" cy="39125"/>
            </a:xfrm>
            <a:custGeom>
              <a:avLst/>
              <a:gdLst/>
              <a:ahLst/>
              <a:cxnLst/>
              <a:rect l="l" t="t" r="r" b="b"/>
              <a:pathLst>
                <a:path w="17342" h="1565" extrusionOk="0">
                  <a:moveTo>
                    <a:pt x="489" y="1"/>
                  </a:moveTo>
                  <a:lnTo>
                    <a:pt x="392" y="25"/>
                  </a:lnTo>
                  <a:lnTo>
                    <a:pt x="294" y="50"/>
                  </a:lnTo>
                  <a:lnTo>
                    <a:pt x="221" y="99"/>
                  </a:lnTo>
                  <a:lnTo>
                    <a:pt x="147" y="148"/>
                  </a:lnTo>
                  <a:lnTo>
                    <a:pt x="74" y="221"/>
                  </a:lnTo>
                  <a:lnTo>
                    <a:pt x="25" y="318"/>
                  </a:lnTo>
                  <a:lnTo>
                    <a:pt x="1" y="392"/>
                  </a:lnTo>
                  <a:lnTo>
                    <a:pt x="1" y="489"/>
                  </a:lnTo>
                  <a:lnTo>
                    <a:pt x="1" y="612"/>
                  </a:lnTo>
                  <a:lnTo>
                    <a:pt x="25" y="685"/>
                  </a:lnTo>
                  <a:lnTo>
                    <a:pt x="74" y="783"/>
                  </a:lnTo>
                  <a:lnTo>
                    <a:pt x="147" y="856"/>
                  </a:lnTo>
                  <a:lnTo>
                    <a:pt x="221" y="905"/>
                  </a:lnTo>
                  <a:lnTo>
                    <a:pt x="294" y="953"/>
                  </a:lnTo>
                  <a:lnTo>
                    <a:pt x="392" y="978"/>
                  </a:lnTo>
                  <a:lnTo>
                    <a:pt x="489" y="978"/>
                  </a:lnTo>
                  <a:lnTo>
                    <a:pt x="734" y="1002"/>
                  </a:lnTo>
                  <a:lnTo>
                    <a:pt x="929" y="1051"/>
                  </a:lnTo>
                  <a:lnTo>
                    <a:pt x="1100" y="1124"/>
                  </a:lnTo>
                  <a:lnTo>
                    <a:pt x="1271" y="1222"/>
                  </a:lnTo>
                  <a:lnTo>
                    <a:pt x="1491" y="1344"/>
                  </a:lnTo>
                  <a:lnTo>
                    <a:pt x="1759" y="1466"/>
                  </a:lnTo>
                  <a:lnTo>
                    <a:pt x="1930" y="1515"/>
                  </a:lnTo>
                  <a:lnTo>
                    <a:pt x="2101" y="1540"/>
                  </a:lnTo>
                  <a:lnTo>
                    <a:pt x="2297" y="1564"/>
                  </a:lnTo>
                  <a:lnTo>
                    <a:pt x="2761" y="1564"/>
                  </a:lnTo>
                  <a:lnTo>
                    <a:pt x="2956" y="1540"/>
                  </a:lnTo>
                  <a:lnTo>
                    <a:pt x="3127" y="1515"/>
                  </a:lnTo>
                  <a:lnTo>
                    <a:pt x="3298" y="1466"/>
                  </a:lnTo>
                  <a:lnTo>
                    <a:pt x="3567" y="1344"/>
                  </a:lnTo>
                  <a:lnTo>
                    <a:pt x="3787" y="1222"/>
                  </a:lnTo>
                  <a:lnTo>
                    <a:pt x="3957" y="1124"/>
                  </a:lnTo>
                  <a:lnTo>
                    <a:pt x="4128" y="1051"/>
                  </a:lnTo>
                  <a:lnTo>
                    <a:pt x="4324" y="1002"/>
                  </a:lnTo>
                  <a:lnTo>
                    <a:pt x="4568" y="978"/>
                  </a:lnTo>
                  <a:lnTo>
                    <a:pt x="4837" y="1002"/>
                  </a:lnTo>
                  <a:lnTo>
                    <a:pt x="5032" y="1051"/>
                  </a:lnTo>
                  <a:lnTo>
                    <a:pt x="5179" y="1124"/>
                  </a:lnTo>
                  <a:lnTo>
                    <a:pt x="5350" y="1222"/>
                  </a:lnTo>
                  <a:lnTo>
                    <a:pt x="5594" y="1344"/>
                  </a:lnTo>
                  <a:lnTo>
                    <a:pt x="5862" y="1466"/>
                  </a:lnTo>
                  <a:lnTo>
                    <a:pt x="6009" y="1515"/>
                  </a:lnTo>
                  <a:lnTo>
                    <a:pt x="6204" y="1540"/>
                  </a:lnTo>
                  <a:lnTo>
                    <a:pt x="6400" y="1564"/>
                  </a:lnTo>
                  <a:lnTo>
                    <a:pt x="6839" y="1564"/>
                  </a:lnTo>
                  <a:lnTo>
                    <a:pt x="7059" y="1540"/>
                  </a:lnTo>
                  <a:lnTo>
                    <a:pt x="7230" y="1515"/>
                  </a:lnTo>
                  <a:lnTo>
                    <a:pt x="7401" y="1466"/>
                  </a:lnTo>
                  <a:lnTo>
                    <a:pt x="7670" y="1344"/>
                  </a:lnTo>
                  <a:lnTo>
                    <a:pt x="7890" y="1222"/>
                  </a:lnTo>
                  <a:lnTo>
                    <a:pt x="8061" y="1124"/>
                  </a:lnTo>
                  <a:lnTo>
                    <a:pt x="8231" y="1051"/>
                  </a:lnTo>
                  <a:lnTo>
                    <a:pt x="8427" y="1002"/>
                  </a:lnTo>
                  <a:lnTo>
                    <a:pt x="8671" y="978"/>
                  </a:lnTo>
                  <a:lnTo>
                    <a:pt x="8915" y="1002"/>
                  </a:lnTo>
                  <a:lnTo>
                    <a:pt x="9111" y="1051"/>
                  </a:lnTo>
                  <a:lnTo>
                    <a:pt x="9282" y="1124"/>
                  </a:lnTo>
                  <a:lnTo>
                    <a:pt x="9453" y="1222"/>
                  </a:lnTo>
                  <a:lnTo>
                    <a:pt x="9672" y="1344"/>
                  </a:lnTo>
                  <a:lnTo>
                    <a:pt x="9941" y="1466"/>
                  </a:lnTo>
                  <a:lnTo>
                    <a:pt x="10112" y="1515"/>
                  </a:lnTo>
                  <a:lnTo>
                    <a:pt x="10283" y="1540"/>
                  </a:lnTo>
                  <a:lnTo>
                    <a:pt x="10478" y="1564"/>
                  </a:lnTo>
                  <a:lnTo>
                    <a:pt x="10942" y="1564"/>
                  </a:lnTo>
                  <a:lnTo>
                    <a:pt x="11138" y="1540"/>
                  </a:lnTo>
                  <a:lnTo>
                    <a:pt x="11333" y="1515"/>
                  </a:lnTo>
                  <a:lnTo>
                    <a:pt x="11480" y="1466"/>
                  </a:lnTo>
                  <a:lnTo>
                    <a:pt x="11748" y="1344"/>
                  </a:lnTo>
                  <a:lnTo>
                    <a:pt x="11993" y="1222"/>
                  </a:lnTo>
                  <a:lnTo>
                    <a:pt x="12139" y="1124"/>
                  </a:lnTo>
                  <a:lnTo>
                    <a:pt x="12310" y="1051"/>
                  </a:lnTo>
                  <a:lnTo>
                    <a:pt x="12506" y="1002"/>
                  </a:lnTo>
                  <a:lnTo>
                    <a:pt x="12774" y="978"/>
                  </a:lnTo>
                  <a:lnTo>
                    <a:pt x="13018" y="1002"/>
                  </a:lnTo>
                  <a:lnTo>
                    <a:pt x="13214" y="1051"/>
                  </a:lnTo>
                  <a:lnTo>
                    <a:pt x="13385" y="1124"/>
                  </a:lnTo>
                  <a:lnTo>
                    <a:pt x="13556" y="1222"/>
                  </a:lnTo>
                  <a:lnTo>
                    <a:pt x="13776" y="1344"/>
                  </a:lnTo>
                  <a:lnTo>
                    <a:pt x="14044" y="1466"/>
                  </a:lnTo>
                  <a:lnTo>
                    <a:pt x="14215" y="1515"/>
                  </a:lnTo>
                  <a:lnTo>
                    <a:pt x="14386" y="1540"/>
                  </a:lnTo>
                  <a:lnTo>
                    <a:pt x="14581" y="1564"/>
                  </a:lnTo>
                  <a:lnTo>
                    <a:pt x="15046" y="1564"/>
                  </a:lnTo>
                  <a:lnTo>
                    <a:pt x="15241" y="1540"/>
                  </a:lnTo>
                  <a:lnTo>
                    <a:pt x="15412" y="1515"/>
                  </a:lnTo>
                  <a:lnTo>
                    <a:pt x="15583" y="1466"/>
                  </a:lnTo>
                  <a:lnTo>
                    <a:pt x="15851" y="1344"/>
                  </a:lnTo>
                  <a:lnTo>
                    <a:pt x="16071" y="1222"/>
                  </a:lnTo>
                  <a:lnTo>
                    <a:pt x="16242" y="1124"/>
                  </a:lnTo>
                  <a:lnTo>
                    <a:pt x="16413" y="1051"/>
                  </a:lnTo>
                  <a:lnTo>
                    <a:pt x="16609" y="1002"/>
                  </a:lnTo>
                  <a:lnTo>
                    <a:pt x="16853" y="978"/>
                  </a:lnTo>
                  <a:lnTo>
                    <a:pt x="16951" y="978"/>
                  </a:lnTo>
                  <a:lnTo>
                    <a:pt x="17048" y="953"/>
                  </a:lnTo>
                  <a:lnTo>
                    <a:pt x="17121" y="905"/>
                  </a:lnTo>
                  <a:lnTo>
                    <a:pt x="17195" y="856"/>
                  </a:lnTo>
                  <a:lnTo>
                    <a:pt x="17268" y="783"/>
                  </a:lnTo>
                  <a:lnTo>
                    <a:pt x="17317" y="685"/>
                  </a:lnTo>
                  <a:lnTo>
                    <a:pt x="17341" y="612"/>
                  </a:lnTo>
                  <a:lnTo>
                    <a:pt x="17341" y="489"/>
                  </a:lnTo>
                  <a:lnTo>
                    <a:pt x="17341" y="392"/>
                  </a:lnTo>
                  <a:lnTo>
                    <a:pt x="17317" y="318"/>
                  </a:lnTo>
                  <a:lnTo>
                    <a:pt x="17268" y="221"/>
                  </a:lnTo>
                  <a:lnTo>
                    <a:pt x="17195" y="148"/>
                  </a:lnTo>
                  <a:lnTo>
                    <a:pt x="17121" y="99"/>
                  </a:lnTo>
                  <a:lnTo>
                    <a:pt x="17048" y="50"/>
                  </a:lnTo>
                  <a:lnTo>
                    <a:pt x="16951" y="25"/>
                  </a:lnTo>
                  <a:lnTo>
                    <a:pt x="16853" y="1"/>
                  </a:lnTo>
                  <a:lnTo>
                    <a:pt x="16633" y="25"/>
                  </a:lnTo>
                  <a:lnTo>
                    <a:pt x="16438" y="50"/>
                  </a:lnTo>
                  <a:lnTo>
                    <a:pt x="16242" y="74"/>
                  </a:lnTo>
                  <a:lnTo>
                    <a:pt x="16096" y="123"/>
                  </a:lnTo>
                  <a:lnTo>
                    <a:pt x="15827" y="245"/>
                  </a:lnTo>
                  <a:lnTo>
                    <a:pt x="15583" y="367"/>
                  </a:lnTo>
                  <a:lnTo>
                    <a:pt x="15436" y="465"/>
                  </a:lnTo>
                  <a:lnTo>
                    <a:pt x="15265" y="538"/>
                  </a:lnTo>
                  <a:lnTo>
                    <a:pt x="15070" y="587"/>
                  </a:lnTo>
                  <a:lnTo>
                    <a:pt x="14557" y="587"/>
                  </a:lnTo>
                  <a:lnTo>
                    <a:pt x="14362" y="538"/>
                  </a:lnTo>
                  <a:lnTo>
                    <a:pt x="14191" y="465"/>
                  </a:lnTo>
                  <a:lnTo>
                    <a:pt x="14020" y="367"/>
                  </a:lnTo>
                  <a:lnTo>
                    <a:pt x="13800" y="245"/>
                  </a:lnTo>
                  <a:lnTo>
                    <a:pt x="13531" y="123"/>
                  </a:lnTo>
                  <a:lnTo>
                    <a:pt x="13385" y="74"/>
                  </a:lnTo>
                  <a:lnTo>
                    <a:pt x="13189" y="50"/>
                  </a:lnTo>
                  <a:lnTo>
                    <a:pt x="12994" y="25"/>
                  </a:lnTo>
                  <a:lnTo>
                    <a:pt x="12774" y="1"/>
                  </a:lnTo>
                  <a:lnTo>
                    <a:pt x="12530" y="25"/>
                  </a:lnTo>
                  <a:lnTo>
                    <a:pt x="12335" y="50"/>
                  </a:lnTo>
                  <a:lnTo>
                    <a:pt x="12164" y="74"/>
                  </a:lnTo>
                  <a:lnTo>
                    <a:pt x="11993" y="123"/>
                  </a:lnTo>
                  <a:lnTo>
                    <a:pt x="11724" y="245"/>
                  </a:lnTo>
                  <a:lnTo>
                    <a:pt x="11504" y="367"/>
                  </a:lnTo>
                  <a:lnTo>
                    <a:pt x="11333" y="465"/>
                  </a:lnTo>
                  <a:lnTo>
                    <a:pt x="11162" y="538"/>
                  </a:lnTo>
                  <a:lnTo>
                    <a:pt x="10967" y="587"/>
                  </a:lnTo>
                  <a:lnTo>
                    <a:pt x="10478" y="587"/>
                  </a:lnTo>
                  <a:lnTo>
                    <a:pt x="10283" y="538"/>
                  </a:lnTo>
                  <a:lnTo>
                    <a:pt x="10112" y="465"/>
                  </a:lnTo>
                  <a:lnTo>
                    <a:pt x="9941" y="367"/>
                  </a:lnTo>
                  <a:lnTo>
                    <a:pt x="9721" y="245"/>
                  </a:lnTo>
                  <a:lnTo>
                    <a:pt x="9428" y="123"/>
                  </a:lnTo>
                  <a:lnTo>
                    <a:pt x="9282" y="74"/>
                  </a:lnTo>
                  <a:lnTo>
                    <a:pt x="9111" y="50"/>
                  </a:lnTo>
                  <a:lnTo>
                    <a:pt x="8891" y="25"/>
                  </a:lnTo>
                  <a:lnTo>
                    <a:pt x="8671" y="1"/>
                  </a:lnTo>
                  <a:lnTo>
                    <a:pt x="8451" y="25"/>
                  </a:lnTo>
                  <a:lnTo>
                    <a:pt x="8231" y="50"/>
                  </a:lnTo>
                  <a:lnTo>
                    <a:pt x="8061" y="74"/>
                  </a:lnTo>
                  <a:lnTo>
                    <a:pt x="7890" y="123"/>
                  </a:lnTo>
                  <a:lnTo>
                    <a:pt x="7621" y="245"/>
                  </a:lnTo>
                  <a:lnTo>
                    <a:pt x="7401" y="367"/>
                  </a:lnTo>
                  <a:lnTo>
                    <a:pt x="7230" y="465"/>
                  </a:lnTo>
                  <a:lnTo>
                    <a:pt x="7059" y="538"/>
                  </a:lnTo>
                  <a:lnTo>
                    <a:pt x="6864" y="587"/>
                  </a:lnTo>
                  <a:lnTo>
                    <a:pt x="6375" y="587"/>
                  </a:lnTo>
                  <a:lnTo>
                    <a:pt x="6180" y="538"/>
                  </a:lnTo>
                  <a:lnTo>
                    <a:pt x="6009" y="465"/>
                  </a:lnTo>
                  <a:lnTo>
                    <a:pt x="5838" y="367"/>
                  </a:lnTo>
                  <a:lnTo>
                    <a:pt x="5618" y="245"/>
                  </a:lnTo>
                  <a:lnTo>
                    <a:pt x="5350" y="123"/>
                  </a:lnTo>
                  <a:lnTo>
                    <a:pt x="5179" y="74"/>
                  </a:lnTo>
                  <a:lnTo>
                    <a:pt x="5008" y="50"/>
                  </a:lnTo>
                  <a:lnTo>
                    <a:pt x="4812" y="25"/>
                  </a:lnTo>
                  <a:lnTo>
                    <a:pt x="4568" y="1"/>
                  </a:lnTo>
                  <a:lnTo>
                    <a:pt x="4348" y="25"/>
                  </a:lnTo>
                  <a:lnTo>
                    <a:pt x="4153" y="50"/>
                  </a:lnTo>
                  <a:lnTo>
                    <a:pt x="3957" y="74"/>
                  </a:lnTo>
                  <a:lnTo>
                    <a:pt x="3811" y="123"/>
                  </a:lnTo>
                  <a:lnTo>
                    <a:pt x="3542" y="245"/>
                  </a:lnTo>
                  <a:lnTo>
                    <a:pt x="3298" y="367"/>
                  </a:lnTo>
                  <a:lnTo>
                    <a:pt x="3152" y="465"/>
                  </a:lnTo>
                  <a:lnTo>
                    <a:pt x="2981" y="538"/>
                  </a:lnTo>
                  <a:lnTo>
                    <a:pt x="2785" y="587"/>
                  </a:lnTo>
                  <a:lnTo>
                    <a:pt x="2272" y="587"/>
                  </a:lnTo>
                  <a:lnTo>
                    <a:pt x="2077" y="538"/>
                  </a:lnTo>
                  <a:lnTo>
                    <a:pt x="1906" y="465"/>
                  </a:lnTo>
                  <a:lnTo>
                    <a:pt x="1759" y="367"/>
                  </a:lnTo>
                  <a:lnTo>
                    <a:pt x="1515" y="245"/>
                  </a:lnTo>
                  <a:lnTo>
                    <a:pt x="1247" y="123"/>
                  </a:lnTo>
                  <a:lnTo>
                    <a:pt x="1100" y="74"/>
                  </a:lnTo>
                  <a:lnTo>
                    <a:pt x="905" y="50"/>
                  </a:lnTo>
                  <a:lnTo>
                    <a:pt x="709" y="25"/>
                  </a:lnTo>
                  <a:lnTo>
                    <a:pt x="48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81" name="Google Shape;881;p51"/>
            <p:cNvSpPr/>
            <p:nvPr/>
          </p:nvSpPr>
          <p:spPr>
            <a:xfrm>
              <a:off x="6642425" y="4736225"/>
              <a:ext cx="433550" cy="39100"/>
            </a:xfrm>
            <a:custGeom>
              <a:avLst/>
              <a:gdLst/>
              <a:ahLst/>
              <a:cxnLst/>
              <a:rect l="l" t="t" r="r" b="b"/>
              <a:pathLst>
                <a:path w="17342" h="1564" extrusionOk="0">
                  <a:moveTo>
                    <a:pt x="489" y="1"/>
                  </a:moveTo>
                  <a:lnTo>
                    <a:pt x="392" y="25"/>
                  </a:lnTo>
                  <a:lnTo>
                    <a:pt x="294" y="50"/>
                  </a:lnTo>
                  <a:lnTo>
                    <a:pt x="221" y="99"/>
                  </a:lnTo>
                  <a:lnTo>
                    <a:pt x="147" y="147"/>
                  </a:lnTo>
                  <a:lnTo>
                    <a:pt x="74" y="221"/>
                  </a:lnTo>
                  <a:lnTo>
                    <a:pt x="25" y="318"/>
                  </a:lnTo>
                  <a:lnTo>
                    <a:pt x="1" y="392"/>
                  </a:lnTo>
                  <a:lnTo>
                    <a:pt x="1" y="489"/>
                  </a:lnTo>
                  <a:lnTo>
                    <a:pt x="1" y="611"/>
                  </a:lnTo>
                  <a:lnTo>
                    <a:pt x="25" y="685"/>
                  </a:lnTo>
                  <a:lnTo>
                    <a:pt x="74" y="782"/>
                  </a:lnTo>
                  <a:lnTo>
                    <a:pt x="147" y="856"/>
                  </a:lnTo>
                  <a:lnTo>
                    <a:pt x="221" y="904"/>
                  </a:lnTo>
                  <a:lnTo>
                    <a:pt x="294" y="953"/>
                  </a:lnTo>
                  <a:lnTo>
                    <a:pt x="392" y="978"/>
                  </a:lnTo>
                  <a:lnTo>
                    <a:pt x="489" y="978"/>
                  </a:lnTo>
                  <a:lnTo>
                    <a:pt x="734" y="1002"/>
                  </a:lnTo>
                  <a:lnTo>
                    <a:pt x="929" y="1051"/>
                  </a:lnTo>
                  <a:lnTo>
                    <a:pt x="1100" y="1124"/>
                  </a:lnTo>
                  <a:lnTo>
                    <a:pt x="1271" y="1222"/>
                  </a:lnTo>
                  <a:lnTo>
                    <a:pt x="1491" y="1344"/>
                  </a:lnTo>
                  <a:lnTo>
                    <a:pt x="1759" y="1466"/>
                  </a:lnTo>
                  <a:lnTo>
                    <a:pt x="1930" y="1515"/>
                  </a:lnTo>
                  <a:lnTo>
                    <a:pt x="2101" y="1539"/>
                  </a:lnTo>
                  <a:lnTo>
                    <a:pt x="2297" y="1564"/>
                  </a:lnTo>
                  <a:lnTo>
                    <a:pt x="2761" y="1564"/>
                  </a:lnTo>
                  <a:lnTo>
                    <a:pt x="2956" y="1539"/>
                  </a:lnTo>
                  <a:lnTo>
                    <a:pt x="3127" y="1515"/>
                  </a:lnTo>
                  <a:lnTo>
                    <a:pt x="3298" y="1466"/>
                  </a:lnTo>
                  <a:lnTo>
                    <a:pt x="3567" y="1344"/>
                  </a:lnTo>
                  <a:lnTo>
                    <a:pt x="3787" y="1222"/>
                  </a:lnTo>
                  <a:lnTo>
                    <a:pt x="3957" y="1124"/>
                  </a:lnTo>
                  <a:lnTo>
                    <a:pt x="4128" y="1051"/>
                  </a:lnTo>
                  <a:lnTo>
                    <a:pt x="4324" y="1002"/>
                  </a:lnTo>
                  <a:lnTo>
                    <a:pt x="4568" y="978"/>
                  </a:lnTo>
                  <a:lnTo>
                    <a:pt x="4837" y="1002"/>
                  </a:lnTo>
                  <a:lnTo>
                    <a:pt x="5032" y="1051"/>
                  </a:lnTo>
                  <a:lnTo>
                    <a:pt x="5179" y="1124"/>
                  </a:lnTo>
                  <a:lnTo>
                    <a:pt x="5350" y="1222"/>
                  </a:lnTo>
                  <a:lnTo>
                    <a:pt x="5594" y="1344"/>
                  </a:lnTo>
                  <a:lnTo>
                    <a:pt x="5862" y="1466"/>
                  </a:lnTo>
                  <a:lnTo>
                    <a:pt x="6009" y="1515"/>
                  </a:lnTo>
                  <a:lnTo>
                    <a:pt x="6204" y="1539"/>
                  </a:lnTo>
                  <a:lnTo>
                    <a:pt x="6400" y="1564"/>
                  </a:lnTo>
                  <a:lnTo>
                    <a:pt x="6839" y="1564"/>
                  </a:lnTo>
                  <a:lnTo>
                    <a:pt x="7059" y="1539"/>
                  </a:lnTo>
                  <a:lnTo>
                    <a:pt x="7230" y="1515"/>
                  </a:lnTo>
                  <a:lnTo>
                    <a:pt x="7401" y="1466"/>
                  </a:lnTo>
                  <a:lnTo>
                    <a:pt x="7670" y="1344"/>
                  </a:lnTo>
                  <a:lnTo>
                    <a:pt x="7890" y="1222"/>
                  </a:lnTo>
                  <a:lnTo>
                    <a:pt x="8061" y="1124"/>
                  </a:lnTo>
                  <a:lnTo>
                    <a:pt x="8231" y="1051"/>
                  </a:lnTo>
                  <a:lnTo>
                    <a:pt x="8427" y="1002"/>
                  </a:lnTo>
                  <a:lnTo>
                    <a:pt x="8671" y="978"/>
                  </a:lnTo>
                  <a:lnTo>
                    <a:pt x="8915" y="1002"/>
                  </a:lnTo>
                  <a:lnTo>
                    <a:pt x="9111" y="1051"/>
                  </a:lnTo>
                  <a:lnTo>
                    <a:pt x="9282" y="1124"/>
                  </a:lnTo>
                  <a:lnTo>
                    <a:pt x="9453" y="1222"/>
                  </a:lnTo>
                  <a:lnTo>
                    <a:pt x="9672" y="1344"/>
                  </a:lnTo>
                  <a:lnTo>
                    <a:pt x="9941" y="1466"/>
                  </a:lnTo>
                  <a:lnTo>
                    <a:pt x="10112" y="1515"/>
                  </a:lnTo>
                  <a:lnTo>
                    <a:pt x="10283" y="1539"/>
                  </a:lnTo>
                  <a:lnTo>
                    <a:pt x="10478" y="1564"/>
                  </a:lnTo>
                  <a:lnTo>
                    <a:pt x="10942" y="1564"/>
                  </a:lnTo>
                  <a:lnTo>
                    <a:pt x="11138" y="1539"/>
                  </a:lnTo>
                  <a:lnTo>
                    <a:pt x="11333" y="1515"/>
                  </a:lnTo>
                  <a:lnTo>
                    <a:pt x="11480" y="1466"/>
                  </a:lnTo>
                  <a:lnTo>
                    <a:pt x="11748" y="1344"/>
                  </a:lnTo>
                  <a:lnTo>
                    <a:pt x="11993" y="1222"/>
                  </a:lnTo>
                  <a:lnTo>
                    <a:pt x="12139" y="1124"/>
                  </a:lnTo>
                  <a:lnTo>
                    <a:pt x="12310" y="1051"/>
                  </a:lnTo>
                  <a:lnTo>
                    <a:pt x="12506" y="1002"/>
                  </a:lnTo>
                  <a:lnTo>
                    <a:pt x="12774" y="978"/>
                  </a:lnTo>
                  <a:lnTo>
                    <a:pt x="13018" y="1002"/>
                  </a:lnTo>
                  <a:lnTo>
                    <a:pt x="13214" y="1051"/>
                  </a:lnTo>
                  <a:lnTo>
                    <a:pt x="13385" y="1124"/>
                  </a:lnTo>
                  <a:lnTo>
                    <a:pt x="13556" y="1222"/>
                  </a:lnTo>
                  <a:lnTo>
                    <a:pt x="13776" y="1344"/>
                  </a:lnTo>
                  <a:lnTo>
                    <a:pt x="14044" y="1466"/>
                  </a:lnTo>
                  <a:lnTo>
                    <a:pt x="14215" y="1515"/>
                  </a:lnTo>
                  <a:lnTo>
                    <a:pt x="14386" y="1539"/>
                  </a:lnTo>
                  <a:lnTo>
                    <a:pt x="14581" y="1564"/>
                  </a:lnTo>
                  <a:lnTo>
                    <a:pt x="15046" y="1564"/>
                  </a:lnTo>
                  <a:lnTo>
                    <a:pt x="15241" y="1539"/>
                  </a:lnTo>
                  <a:lnTo>
                    <a:pt x="15412" y="1515"/>
                  </a:lnTo>
                  <a:lnTo>
                    <a:pt x="15583" y="1466"/>
                  </a:lnTo>
                  <a:lnTo>
                    <a:pt x="15851" y="1344"/>
                  </a:lnTo>
                  <a:lnTo>
                    <a:pt x="16071" y="1222"/>
                  </a:lnTo>
                  <a:lnTo>
                    <a:pt x="16242" y="1124"/>
                  </a:lnTo>
                  <a:lnTo>
                    <a:pt x="16413" y="1051"/>
                  </a:lnTo>
                  <a:lnTo>
                    <a:pt x="16609" y="1002"/>
                  </a:lnTo>
                  <a:lnTo>
                    <a:pt x="16853" y="978"/>
                  </a:lnTo>
                  <a:lnTo>
                    <a:pt x="16951" y="978"/>
                  </a:lnTo>
                  <a:lnTo>
                    <a:pt x="17048" y="953"/>
                  </a:lnTo>
                  <a:lnTo>
                    <a:pt x="17121" y="904"/>
                  </a:lnTo>
                  <a:lnTo>
                    <a:pt x="17195" y="856"/>
                  </a:lnTo>
                  <a:lnTo>
                    <a:pt x="17268" y="782"/>
                  </a:lnTo>
                  <a:lnTo>
                    <a:pt x="17317" y="685"/>
                  </a:lnTo>
                  <a:lnTo>
                    <a:pt x="17341" y="611"/>
                  </a:lnTo>
                  <a:lnTo>
                    <a:pt x="17341" y="489"/>
                  </a:lnTo>
                  <a:lnTo>
                    <a:pt x="17341" y="392"/>
                  </a:lnTo>
                  <a:lnTo>
                    <a:pt x="17317" y="318"/>
                  </a:lnTo>
                  <a:lnTo>
                    <a:pt x="17268" y="221"/>
                  </a:lnTo>
                  <a:lnTo>
                    <a:pt x="17195" y="147"/>
                  </a:lnTo>
                  <a:lnTo>
                    <a:pt x="17121" y="99"/>
                  </a:lnTo>
                  <a:lnTo>
                    <a:pt x="17048" y="50"/>
                  </a:lnTo>
                  <a:lnTo>
                    <a:pt x="16951" y="25"/>
                  </a:lnTo>
                  <a:lnTo>
                    <a:pt x="16853" y="1"/>
                  </a:lnTo>
                  <a:lnTo>
                    <a:pt x="16633" y="25"/>
                  </a:lnTo>
                  <a:lnTo>
                    <a:pt x="16438" y="50"/>
                  </a:lnTo>
                  <a:lnTo>
                    <a:pt x="16242" y="74"/>
                  </a:lnTo>
                  <a:lnTo>
                    <a:pt x="16096" y="123"/>
                  </a:lnTo>
                  <a:lnTo>
                    <a:pt x="15827" y="245"/>
                  </a:lnTo>
                  <a:lnTo>
                    <a:pt x="15583" y="367"/>
                  </a:lnTo>
                  <a:lnTo>
                    <a:pt x="15436" y="465"/>
                  </a:lnTo>
                  <a:lnTo>
                    <a:pt x="15265" y="538"/>
                  </a:lnTo>
                  <a:lnTo>
                    <a:pt x="15070" y="587"/>
                  </a:lnTo>
                  <a:lnTo>
                    <a:pt x="14557" y="587"/>
                  </a:lnTo>
                  <a:lnTo>
                    <a:pt x="14362" y="538"/>
                  </a:lnTo>
                  <a:lnTo>
                    <a:pt x="14191" y="465"/>
                  </a:lnTo>
                  <a:lnTo>
                    <a:pt x="14020" y="367"/>
                  </a:lnTo>
                  <a:lnTo>
                    <a:pt x="13800" y="245"/>
                  </a:lnTo>
                  <a:lnTo>
                    <a:pt x="13531" y="123"/>
                  </a:lnTo>
                  <a:lnTo>
                    <a:pt x="13385" y="74"/>
                  </a:lnTo>
                  <a:lnTo>
                    <a:pt x="13189" y="50"/>
                  </a:lnTo>
                  <a:lnTo>
                    <a:pt x="12994" y="25"/>
                  </a:lnTo>
                  <a:lnTo>
                    <a:pt x="12774" y="1"/>
                  </a:lnTo>
                  <a:lnTo>
                    <a:pt x="12530" y="25"/>
                  </a:lnTo>
                  <a:lnTo>
                    <a:pt x="12335" y="50"/>
                  </a:lnTo>
                  <a:lnTo>
                    <a:pt x="12164" y="74"/>
                  </a:lnTo>
                  <a:lnTo>
                    <a:pt x="11993" y="123"/>
                  </a:lnTo>
                  <a:lnTo>
                    <a:pt x="11724" y="245"/>
                  </a:lnTo>
                  <a:lnTo>
                    <a:pt x="11504" y="367"/>
                  </a:lnTo>
                  <a:lnTo>
                    <a:pt x="11333" y="465"/>
                  </a:lnTo>
                  <a:lnTo>
                    <a:pt x="11162" y="538"/>
                  </a:lnTo>
                  <a:lnTo>
                    <a:pt x="10967" y="587"/>
                  </a:lnTo>
                  <a:lnTo>
                    <a:pt x="10478" y="587"/>
                  </a:lnTo>
                  <a:lnTo>
                    <a:pt x="10283" y="538"/>
                  </a:lnTo>
                  <a:lnTo>
                    <a:pt x="10112" y="465"/>
                  </a:lnTo>
                  <a:lnTo>
                    <a:pt x="9941" y="367"/>
                  </a:lnTo>
                  <a:lnTo>
                    <a:pt x="9721" y="245"/>
                  </a:lnTo>
                  <a:lnTo>
                    <a:pt x="9428" y="123"/>
                  </a:lnTo>
                  <a:lnTo>
                    <a:pt x="9282" y="74"/>
                  </a:lnTo>
                  <a:lnTo>
                    <a:pt x="9111" y="50"/>
                  </a:lnTo>
                  <a:lnTo>
                    <a:pt x="8891" y="25"/>
                  </a:lnTo>
                  <a:lnTo>
                    <a:pt x="8671" y="1"/>
                  </a:lnTo>
                  <a:lnTo>
                    <a:pt x="8451" y="25"/>
                  </a:lnTo>
                  <a:lnTo>
                    <a:pt x="8231" y="50"/>
                  </a:lnTo>
                  <a:lnTo>
                    <a:pt x="8061" y="74"/>
                  </a:lnTo>
                  <a:lnTo>
                    <a:pt x="7890" y="123"/>
                  </a:lnTo>
                  <a:lnTo>
                    <a:pt x="7621" y="245"/>
                  </a:lnTo>
                  <a:lnTo>
                    <a:pt x="7401" y="367"/>
                  </a:lnTo>
                  <a:lnTo>
                    <a:pt x="7230" y="465"/>
                  </a:lnTo>
                  <a:lnTo>
                    <a:pt x="7059" y="538"/>
                  </a:lnTo>
                  <a:lnTo>
                    <a:pt x="6864" y="587"/>
                  </a:lnTo>
                  <a:lnTo>
                    <a:pt x="6375" y="587"/>
                  </a:lnTo>
                  <a:lnTo>
                    <a:pt x="6180" y="538"/>
                  </a:lnTo>
                  <a:lnTo>
                    <a:pt x="6009" y="465"/>
                  </a:lnTo>
                  <a:lnTo>
                    <a:pt x="5838" y="367"/>
                  </a:lnTo>
                  <a:lnTo>
                    <a:pt x="5618" y="245"/>
                  </a:lnTo>
                  <a:lnTo>
                    <a:pt x="5350" y="123"/>
                  </a:lnTo>
                  <a:lnTo>
                    <a:pt x="5179" y="74"/>
                  </a:lnTo>
                  <a:lnTo>
                    <a:pt x="5008" y="50"/>
                  </a:lnTo>
                  <a:lnTo>
                    <a:pt x="4812" y="25"/>
                  </a:lnTo>
                  <a:lnTo>
                    <a:pt x="4568" y="1"/>
                  </a:lnTo>
                  <a:lnTo>
                    <a:pt x="4348" y="25"/>
                  </a:lnTo>
                  <a:lnTo>
                    <a:pt x="4153" y="50"/>
                  </a:lnTo>
                  <a:lnTo>
                    <a:pt x="3957" y="74"/>
                  </a:lnTo>
                  <a:lnTo>
                    <a:pt x="3811" y="123"/>
                  </a:lnTo>
                  <a:lnTo>
                    <a:pt x="3542" y="245"/>
                  </a:lnTo>
                  <a:lnTo>
                    <a:pt x="3298" y="367"/>
                  </a:lnTo>
                  <a:lnTo>
                    <a:pt x="3152" y="465"/>
                  </a:lnTo>
                  <a:lnTo>
                    <a:pt x="2981" y="538"/>
                  </a:lnTo>
                  <a:lnTo>
                    <a:pt x="2785" y="587"/>
                  </a:lnTo>
                  <a:lnTo>
                    <a:pt x="2272" y="587"/>
                  </a:lnTo>
                  <a:lnTo>
                    <a:pt x="2077" y="538"/>
                  </a:lnTo>
                  <a:lnTo>
                    <a:pt x="1906" y="465"/>
                  </a:lnTo>
                  <a:lnTo>
                    <a:pt x="1759" y="367"/>
                  </a:lnTo>
                  <a:lnTo>
                    <a:pt x="1515" y="245"/>
                  </a:lnTo>
                  <a:lnTo>
                    <a:pt x="1247" y="123"/>
                  </a:lnTo>
                  <a:lnTo>
                    <a:pt x="1100" y="74"/>
                  </a:lnTo>
                  <a:lnTo>
                    <a:pt x="905" y="50"/>
                  </a:lnTo>
                  <a:lnTo>
                    <a:pt x="709" y="25"/>
                  </a:lnTo>
                  <a:lnTo>
                    <a:pt x="48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82" name="Google Shape;882;p51"/>
            <p:cNvSpPr/>
            <p:nvPr/>
          </p:nvSpPr>
          <p:spPr>
            <a:xfrm>
              <a:off x="6684575" y="4312500"/>
              <a:ext cx="349875" cy="377350"/>
            </a:xfrm>
            <a:custGeom>
              <a:avLst/>
              <a:gdLst/>
              <a:ahLst/>
              <a:cxnLst/>
              <a:rect l="l" t="t" r="r" b="b"/>
              <a:pathLst>
                <a:path w="13995" h="15094" extrusionOk="0">
                  <a:moveTo>
                    <a:pt x="5691" y="5740"/>
                  </a:moveTo>
                  <a:lnTo>
                    <a:pt x="5764" y="5764"/>
                  </a:lnTo>
                  <a:lnTo>
                    <a:pt x="5813" y="5837"/>
                  </a:lnTo>
                  <a:lnTo>
                    <a:pt x="5862" y="5886"/>
                  </a:lnTo>
                  <a:lnTo>
                    <a:pt x="5935" y="6082"/>
                  </a:lnTo>
                  <a:lnTo>
                    <a:pt x="5959" y="6301"/>
                  </a:lnTo>
                  <a:lnTo>
                    <a:pt x="5935" y="6521"/>
                  </a:lnTo>
                  <a:lnTo>
                    <a:pt x="5862" y="6692"/>
                  </a:lnTo>
                  <a:lnTo>
                    <a:pt x="5813" y="6765"/>
                  </a:lnTo>
                  <a:lnTo>
                    <a:pt x="5764" y="6814"/>
                  </a:lnTo>
                  <a:lnTo>
                    <a:pt x="5691" y="6839"/>
                  </a:lnTo>
                  <a:lnTo>
                    <a:pt x="5642" y="6863"/>
                  </a:lnTo>
                  <a:lnTo>
                    <a:pt x="5569" y="6839"/>
                  </a:lnTo>
                  <a:lnTo>
                    <a:pt x="5520" y="6814"/>
                  </a:lnTo>
                  <a:lnTo>
                    <a:pt x="5446" y="6765"/>
                  </a:lnTo>
                  <a:lnTo>
                    <a:pt x="5398" y="6692"/>
                  </a:lnTo>
                  <a:lnTo>
                    <a:pt x="5349" y="6521"/>
                  </a:lnTo>
                  <a:lnTo>
                    <a:pt x="5324" y="6301"/>
                  </a:lnTo>
                  <a:lnTo>
                    <a:pt x="5349" y="6082"/>
                  </a:lnTo>
                  <a:lnTo>
                    <a:pt x="5398" y="5886"/>
                  </a:lnTo>
                  <a:lnTo>
                    <a:pt x="5446" y="5837"/>
                  </a:lnTo>
                  <a:lnTo>
                    <a:pt x="5520" y="5764"/>
                  </a:lnTo>
                  <a:lnTo>
                    <a:pt x="5569" y="5740"/>
                  </a:lnTo>
                  <a:close/>
                  <a:moveTo>
                    <a:pt x="8402" y="5740"/>
                  </a:moveTo>
                  <a:lnTo>
                    <a:pt x="8475" y="5764"/>
                  </a:lnTo>
                  <a:lnTo>
                    <a:pt x="8524" y="5837"/>
                  </a:lnTo>
                  <a:lnTo>
                    <a:pt x="8573" y="5886"/>
                  </a:lnTo>
                  <a:lnTo>
                    <a:pt x="8621" y="6082"/>
                  </a:lnTo>
                  <a:lnTo>
                    <a:pt x="8646" y="6301"/>
                  </a:lnTo>
                  <a:lnTo>
                    <a:pt x="8621" y="6521"/>
                  </a:lnTo>
                  <a:lnTo>
                    <a:pt x="8573" y="6692"/>
                  </a:lnTo>
                  <a:lnTo>
                    <a:pt x="8524" y="6765"/>
                  </a:lnTo>
                  <a:lnTo>
                    <a:pt x="8475" y="6814"/>
                  </a:lnTo>
                  <a:lnTo>
                    <a:pt x="8402" y="6839"/>
                  </a:lnTo>
                  <a:lnTo>
                    <a:pt x="8328" y="6863"/>
                  </a:lnTo>
                  <a:lnTo>
                    <a:pt x="8280" y="6839"/>
                  </a:lnTo>
                  <a:lnTo>
                    <a:pt x="8206" y="6814"/>
                  </a:lnTo>
                  <a:lnTo>
                    <a:pt x="8157" y="6765"/>
                  </a:lnTo>
                  <a:lnTo>
                    <a:pt x="8109" y="6692"/>
                  </a:lnTo>
                  <a:lnTo>
                    <a:pt x="8035" y="6521"/>
                  </a:lnTo>
                  <a:lnTo>
                    <a:pt x="8011" y="6301"/>
                  </a:lnTo>
                  <a:lnTo>
                    <a:pt x="8035" y="6082"/>
                  </a:lnTo>
                  <a:lnTo>
                    <a:pt x="8109" y="5886"/>
                  </a:lnTo>
                  <a:lnTo>
                    <a:pt x="8157" y="5837"/>
                  </a:lnTo>
                  <a:lnTo>
                    <a:pt x="8206" y="5764"/>
                  </a:lnTo>
                  <a:lnTo>
                    <a:pt x="8280" y="5740"/>
                  </a:lnTo>
                  <a:close/>
                  <a:moveTo>
                    <a:pt x="9867" y="2931"/>
                  </a:moveTo>
                  <a:lnTo>
                    <a:pt x="9867" y="4421"/>
                  </a:lnTo>
                  <a:lnTo>
                    <a:pt x="11552" y="4421"/>
                  </a:lnTo>
                  <a:lnTo>
                    <a:pt x="11552" y="6033"/>
                  </a:lnTo>
                  <a:lnTo>
                    <a:pt x="7229" y="4225"/>
                  </a:lnTo>
                  <a:lnTo>
                    <a:pt x="7229" y="9867"/>
                  </a:lnTo>
                  <a:lnTo>
                    <a:pt x="7205" y="9965"/>
                  </a:lnTo>
                  <a:lnTo>
                    <a:pt x="7156" y="10063"/>
                  </a:lnTo>
                  <a:lnTo>
                    <a:pt x="7083" y="10111"/>
                  </a:lnTo>
                  <a:lnTo>
                    <a:pt x="6887" y="10111"/>
                  </a:lnTo>
                  <a:lnTo>
                    <a:pt x="6814" y="10063"/>
                  </a:lnTo>
                  <a:lnTo>
                    <a:pt x="6765" y="9965"/>
                  </a:lnTo>
                  <a:lnTo>
                    <a:pt x="6741" y="9867"/>
                  </a:lnTo>
                  <a:lnTo>
                    <a:pt x="6741" y="4225"/>
                  </a:lnTo>
                  <a:lnTo>
                    <a:pt x="2418" y="6033"/>
                  </a:lnTo>
                  <a:lnTo>
                    <a:pt x="2418" y="4421"/>
                  </a:lnTo>
                  <a:lnTo>
                    <a:pt x="4103" y="4421"/>
                  </a:lnTo>
                  <a:lnTo>
                    <a:pt x="4103" y="2931"/>
                  </a:lnTo>
                  <a:close/>
                  <a:moveTo>
                    <a:pt x="5520" y="0"/>
                  </a:moveTo>
                  <a:lnTo>
                    <a:pt x="5520" y="2027"/>
                  </a:lnTo>
                  <a:lnTo>
                    <a:pt x="3151" y="2027"/>
                  </a:lnTo>
                  <a:lnTo>
                    <a:pt x="3151" y="3542"/>
                  </a:lnTo>
                  <a:lnTo>
                    <a:pt x="1466" y="3542"/>
                  </a:lnTo>
                  <a:lnTo>
                    <a:pt x="1466" y="6423"/>
                  </a:lnTo>
                  <a:lnTo>
                    <a:pt x="586" y="6765"/>
                  </a:lnTo>
                  <a:lnTo>
                    <a:pt x="415" y="6863"/>
                  </a:lnTo>
                  <a:lnTo>
                    <a:pt x="269" y="6985"/>
                  </a:lnTo>
                  <a:lnTo>
                    <a:pt x="147" y="7132"/>
                  </a:lnTo>
                  <a:lnTo>
                    <a:pt x="49" y="7278"/>
                  </a:lnTo>
                  <a:lnTo>
                    <a:pt x="0" y="7425"/>
                  </a:lnTo>
                  <a:lnTo>
                    <a:pt x="0" y="7596"/>
                  </a:lnTo>
                  <a:lnTo>
                    <a:pt x="0" y="7791"/>
                  </a:lnTo>
                  <a:lnTo>
                    <a:pt x="73" y="7987"/>
                  </a:lnTo>
                  <a:lnTo>
                    <a:pt x="1514" y="11308"/>
                  </a:lnTo>
                  <a:lnTo>
                    <a:pt x="1514" y="14874"/>
                  </a:lnTo>
                  <a:lnTo>
                    <a:pt x="1759" y="14752"/>
                  </a:lnTo>
                  <a:lnTo>
                    <a:pt x="2052" y="14630"/>
                  </a:lnTo>
                  <a:lnTo>
                    <a:pt x="2247" y="14581"/>
                  </a:lnTo>
                  <a:lnTo>
                    <a:pt x="2442" y="14556"/>
                  </a:lnTo>
                  <a:lnTo>
                    <a:pt x="2662" y="14532"/>
                  </a:lnTo>
                  <a:lnTo>
                    <a:pt x="2882" y="14508"/>
                  </a:lnTo>
                  <a:lnTo>
                    <a:pt x="3175" y="14532"/>
                  </a:lnTo>
                  <a:lnTo>
                    <a:pt x="3419" y="14556"/>
                  </a:lnTo>
                  <a:lnTo>
                    <a:pt x="3639" y="14605"/>
                  </a:lnTo>
                  <a:lnTo>
                    <a:pt x="3835" y="14678"/>
                  </a:lnTo>
                  <a:lnTo>
                    <a:pt x="4152" y="14801"/>
                  </a:lnTo>
                  <a:lnTo>
                    <a:pt x="4396" y="14947"/>
                  </a:lnTo>
                  <a:lnTo>
                    <a:pt x="4543" y="15020"/>
                  </a:lnTo>
                  <a:lnTo>
                    <a:pt x="4641" y="15069"/>
                  </a:lnTo>
                  <a:lnTo>
                    <a:pt x="4787" y="15094"/>
                  </a:lnTo>
                  <a:lnTo>
                    <a:pt x="5105" y="15094"/>
                  </a:lnTo>
                  <a:lnTo>
                    <a:pt x="5227" y="15069"/>
                  </a:lnTo>
                  <a:lnTo>
                    <a:pt x="5349" y="15020"/>
                  </a:lnTo>
                  <a:lnTo>
                    <a:pt x="5471" y="14947"/>
                  </a:lnTo>
                  <a:lnTo>
                    <a:pt x="5740" y="14801"/>
                  </a:lnTo>
                  <a:lnTo>
                    <a:pt x="6057" y="14678"/>
                  </a:lnTo>
                  <a:lnTo>
                    <a:pt x="6252" y="14605"/>
                  </a:lnTo>
                  <a:lnTo>
                    <a:pt x="6472" y="14556"/>
                  </a:lnTo>
                  <a:lnTo>
                    <a:pt x="6716" y="14532"/>
                  </a:lnTo>
                  <a:lnTo>
                    <a:pt x="6985" y="14508"/>
                  </a:lnTo>
                  <a:lnTo>
                    <a:pt x="7254" y="14532"/>
                  </a:lnTo>
                  <a:lnTo>
                    <a:pt x="7498" y="14556"/>
                  </a:lnTo>
                  <a:lnTo>
                    <a:pt x="7718" y="14605"/>
                  </a:lnTo>
                  <a:lnTo>
                    <a:pt x="7913" y="14678"/>
                  </a:lnTo>
                  <a:lnTo>
                    <a:pt x="8255" y="14801"/>
                  </a:lnTo>
                  <a:lnTo>
                    <a:pt x="8499" y="14947"/>
                  </a:lnTo>
                  <a:lnTo>
                    <a:pt x="8621" y="15020"/>
                  </a:lnTo>
                  <a:lnTo>
                    <a:pt x="8744" y="15069"/>
                  </a:lnTo>
                  <a:lnTo>
                    <a:pt x="8866" y="15094"/>
                  </a:lnTo>
                  <a:lnTo>
                    <a:pt x="9183" y="15094"/>
                  </a:lnTo>
                  <a:lnTo>
                    <a:pt x="9330" y="15069"/>
                  </a:lnTo>
                  <a:lnTo>
                    <a:pt x="9427" y="15020"/>
                  </a:lnTo>
                  <a:lnTo>
                    <a:pt x="9574" y="14947"/>
                  </a:lnTo>
                  <a:lnTo>
                    <a:pt x="9818" y="14801"/>
                  </a:lnTo>
                  <a:lnTo>
                    <a:pt x="10136" y="14678"/>
                  </a:lnTo>
                  <a:lnTo>
                    <a:pt x="10331" y="14605"/>
                  </a:lnTo>
                  <a:lnTo>
                    <a:pt x="10551" y="14556"/>
                  </a:lnTo>
                  <a:lnTo>
                    <a:pt x="10795" y="14532"/>
                  </a:lnTo>
                  <a:lnTo>
                    <a:pt x="11088" y="14508"/>
                  </a:lnTo>
                  <a:lnTo>
                    <a:pt x="11308" y="14532"/>
                  </a:lnTo>
                  <a:lnTo>
                    <a:pt x="11528" y="14556"/>
                  </a:lnTo>
                  <a:lnTo>
                    <a:pt x="11723" y="14581"/>
                  </a:lnTo>
                  <a:lnTo>
                    <a:pt x="11919" y="14630"/>
                  </a:lnTo>
                  <a:lnTo>
                    <a:pt x="12212" y="14752"/>
                  </a:lnTo>
                  <a:lnTo>
                    <a:pt x="12456" y="14874"/>
                  </a:lnTo>
                  <a:lnTo>
                    <a:pt x="12456" y="11308"/>
                  </a:lnTo>
                  <a:lnTo>
                    <a:pt x="13897" y="7987"/>
                  </a:lnTo>
                  <a:lnTo>
                    <a:pt x="13970" y="7791"/>
                  </a:lnTo>
                  <a:lnTo>
                    <a:pt x="13995" y="7596"/>
                  </a:lnTo>
                  <a:lnTo>
                    <a:pt x="13970" y="7425"/>
                  </a:lnTo>
                  <a:lnTo>
                    <a:pt x="13921" y="7278"/>
                  </a:lnTo>
                  <a:lnTo>
                    <a:pt x="13824" y="7132"/>
                  </a:lnTo>
                  <a:lnTo>
                    <a:pt x="13701" y="6985"/>
                  </a:lnTo>
                  <a:lnTo>
                    <a:pt x="13555" y="6863"/>
                  </a:lnTo>
                  <a:lnTo>
                    <a:pt x="13384" y="6765"/>
                  </a:lnTo>
                  <a:lnTo>
                    <a:pt x="12505" y="6423"/>
                  </a:lnTo>
                  <a:lnTo>
                    <a:pt x="12505" y="3542"/>
                  </a:lnTo>
                  <a:lnTo>
                    <a:pt x="10820" y="3542"/>
                  </a:lnTo>
                  <a:lnTo>
                    <a:pt x="10820" y="2027"/>
                  </a:lnTo>
                  <a:lnTo>
                    <a:pt x="8450" y="2027"/>
                  </a:lnTo>
                  <a:lnTo>
                    <a:pt x="845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883" name="Google Shape;883;p51"/>
          <p:cNvSpPr/>
          <p:nvPr/>
        </p:nvSpPr>
        <p:spPr>
          <a:xfrm>
            <a:off x="299775" y="4368343"/>
            <a:ext cx="465527" cy="274647"/>
          </a:xfrm>
          <a:custGeom>
            <a:avLst/>
            <a:gdLst/>
            <a:ahLst/>
            <a:cxnLst/>
            <a:rect l="l" t="t" r="r" b="b"/>
            <a:pathLst>
              <a:path w="22274" h="13141" extrusionOk="0">
                <a:moveTo>
                  <a:pt x="14532" y="3786"/>
                </a:moveTo>
                <a:lnTo>
                  <a:pt x="11747" y="7084"/>
                </a:lnTo>
                <a:lnTo>
                  <a:pt x="11577" y="7035"/>
                </a:lnTo>
                <a:lnTo>
                  <a:pt x="11406" y="6986"/>
                </a:lnTo>
                <a:lnTo>
                  <a:pt x="11235" y="6937"/>
                </a:lnTo>
                <a:lnTo>
                  <a:pt x="10893" y="6937"/>
                </a:lnTo>
                <a:lnTo>
                  <a:pt x="10746" y="6961"/>
                </a:lnTo>
                <a:lnTo>
                  <a:pt x="9207" y="3786"/>
                </a:lnTo>
                <a:close/>
                <a:moveTo>
                  <a:pt x="7034" y="6082"/>
                </a:moveTo>
                <a:lnTo>
                  <a:pt x="7229" y="6302"/>
                </a:lnTo>
                <a:lnTo>
                  <a:pt x="7400" y="6522"/>
                </a:lnTo>
                <a:lnTo>
                  <a:pt x="7571" y="6766"/>
                </a:lnTo>
                <a:lnTo>
                  <a:pt x="7718" y="7010"/>
                </a:lnTo>
                <a:lnTo>
                  <a:pt x="7840" y="7279"/>
                </a:lnTo>
                <a:lnTo>
                  <a:pt x="7937" y="7572"/>
                </a:lnTo>
                <a:lnTo>
                  <a:pt x="8011" y="7841"/>
                </a:lnTo>
                <a:lnTo>
                  <a:pt x="8060" y="8134"/>
                </a:lnTo>
                <a:lnTo>
                  <a:pt x="5422" y="8134"/>
                </a:lnTo>
                <a:lnTo>
                  <a:pt x="7034" y="6082"/>
                </a:lnTo>
                <a:close/>
                <a:moveTo>
                  <a:pt x="8475" y="4275"/>
                </a:moveTo>
                <a:lnTo>
                  <a:pt x="9965" y="7352"/>
                </a:lnTo>
                <a:lnTo>
                  <a:pt x="9769" y="7523"/>
                </a:lnTo>
                <a:lnTo>
                  <a:pt x="9623" y="7743"/>
                </a:lnTo>
                <a:lnTo>
                  <a:pt x="9525" y="7963"/>
                </a:lnTo>
                <a:lnTo>
                  <a:pt x="9427" y="8183"/>
                </a:lnTo>
                <a:lnTo>
                  <a:pt x="9061" y="8183"/>
                </a:lnTo>
                <a:lnTo>
                  <a:pt x="8988" y="7767"/>
                </a:lnTo>
                <a:lnTo>
                  <a:pt x="8890" y="7377"/>
                </a:lnTo>
                <a:lnTo>
                  <a:pt x="8768" y="6986"/>
                </a:lnTo>
                <a:lnTo>
                  <a:pt x="8597" y="6619"/>
                </a:lnTo>
                <a:lnTo>
                  <a:pt x="8402" y="6253"/>
                </a:lnTo>
                <a:lnTo>
                  <a:pt x="8182" y="5936"/>
                </a:lnTo>
                <a:lnTo>
                  <a:pt x="7937" y="5618"/>
                </a:lnTo>
                <a:lnTo>
                  <a:pt x="7644" y="5325"/>
                </a:lnTo>
                <a:lnTo>
                  <a:pt x="8475" y="4275"/>
                </a:lnTo>
                <a:close/>
                <a:moveTo>
                  <a:pt x="11161" y="8012"/>
                </a:moveTo>
                <a:lnTo>
                  <a:pt x="11259" y="8060"/>
                </a:lnTo>
                <a:lnTo>
                  <a:pt x="11381" y="8109"/>
                </a:lnTo>
                <a:lnTo>
                  <a:pt x="11454" y="8183"/>
                </a:lnTo>
                <a:lnTo>
                  <a:pt x="11528" y="8280"/>
                </a:lnTo>
                <a:lnTo>
                  <a:pt x="11577" y="8378"/>
                </a:lnTo>
                <a:lnTo>
                  <a:pt x="11625" y="8476"/>
                </a:lnTo>
                <a:lnTo>
                  <a:pt x="11625" y="8598"/>
                </a:lnTo>
                <a:lnTo>
                  <a:pt x="11625" y="8695"/>
                </a:lnTo>
                <a:lnTo>
                  <a:pt x="11577" y="8818"/>
                </a:lnTo>
                <a:lnTo>
                  <a:pt x="11528" y="8915"/>
                </a:lnTo>
                <a:lnTo>
                  <a:pt x="11454" y="9013"/>
                </a:lnTo>
                <a:lnTo>
                  <a:pt x="11381" y="9062"/>
                </a:lnTo>
                <a:lnTo>
                  <a:pt x="11259" y="9135"/>
                </a:lnTo>
                <a:lnTo>
                  <a:pt x="11161" y="9159"/>
                </a:lnTo>
                <a:lnTo>
                  <a:pt x="11039" y="9184"/>
                </a:lnTo>
                <a:lnTo>
                  <a:pt x="10942" y="9159"/>
                </a:lnTo>
                <a:lnTo>
                  <a:pt x="10819" y="9135"/>
                </a:lnTo>
                <a:lnTo>
                  <a:pt x="10722" y="9062"/>
                </a:lnTo>
                <a:lnTo>
                  <a:pt x="10624" y="9013"/>
                </a:lnTo>
                <a:lnTo>
                  <a:pt x="10575" y="8915"/>
                </a:lnTo>
                <a:lnTo>
                  <a:pt x="10502" y="8818"/>
                </a:lnTo>
                <a:lnTo>
                  <a:pt x="10477" y="8695"/>
                </a:lnTo>
                <a:lnTo>
                  <a:pt x="10453" y="8598"/>
                </a:lnTo>
                <a:lnTo>
                  <a:pt x="10477" y="8476"/>
                </a:lnTo>
                <a:lnTo>
                  <a:pt x="10502" y="8378"/>
                </a:lnTo>
                <a:lnTo>
                  <a:pt x="10575" y="8280"/>
                </a:lnTo>
                <a:lnTo>
                  <a:pt x="10624" y="8183"/>
                </a:lnTo>
                <a:lnTo>
                  <a:pt x="10722" y="8109"/>
                </a:lnTo>
                <a:lnTo>
                  <a:pt x="10819" y="8060"/>
                </a:lnTo>
                <a:lnTo>
                  <a:pt x="10942" y="8012"/>
                </a:lnTo>
                <a:close/>
                <a:moveTo>
                  <a:pt x="4811" y="5081"/>
                </a:moveTo>
                <a:lnTo>
                  <a:pt x="5056" y="5105"/>
                </a:lnTo>
                <a:lnTo>
                  <a:pt x="5275" y="5154"/>
                </a:lnTo>
                <a:lnTo>
                  <a:pt x="5520" y="5203"/>
                </a:lnTo>
                <a:lnTo>
                  <a:pt x="5739" y="5276"/>
                </a:lnTo>
                <a:lnTo>
                  <a:pt x="5959" y="5374"/>
                </a:lnTo>
                <a:lnTo>
                  <a:pt x="6179" y="5472"/>
                </a:lnTo>
                <a:lnTo>
                  <a:pt x="6374" y="5569"/>
                </a:lnTo>
                <a:lnTo>
                  <a:pt x="4640" y="7816"/>
                </a:lnTo>
                <a:lnTo>
                  <a:pt x="4396" y="7816"/>
                </a:lnTo>
                <a:lnTo>
                  <a:pt x="4250" y="7865"/>
                </a:lnTo>
                <a:lnTo>
                  <a:pt x="4127" y="7938"/>
                </a:lnTo>
                <a:lnTo>
                  <a:pt x="4005" y="8036"/>
                </a:lnTo>
                <a:lnTo>
                  <a:pt x="3908" y="8158"/>
                </a:lnTo>
                <a:lnTo>
                  <a:pt x="3834" y="8280"/>
                </a:lnTo>
                <a:lnTo>
                  <a:pt x="3786" y="8427"/>
                </a:lnTo>
                <a:lnTo>
                  <a:pt x="3761" y="8598"/>
                </a:lnTo>
                <a:lnTo>
                  <a:pt x="3786" y="8744"/>
                </a:lnTo>
                <a:lnTo>
                  <a:pt x="3834" y="8891"/>
                </a:lnTo>
                <a:lnTo>
                  <a:pt x="3908" y="9037"/>
                </a:lnTo>
                <a:lnTo>
                  <a:pt x="4005" y="9135"/>
                </a:lnTo>
                <a:lnTo>
                  <a:pt x="4127" y="9233"/>
                </a:lnTo>
                <a:lnTo>
                  <a:pt x="4250" y="9306"/>
                </a:lnTo>
                <a:lnTo>
                  <a:pt x="4396" y="9355"/>
                </a:lnTo>
                <a:lnTo>
                  <a:pt x="4543" y="9379"/>
                </a:lnTo>
                <a:lnTo>
                  <a:pt x="4738" y="9355"/>
                </a:lnTo>
                <a:lnTo>
                  <a:pt x="4933" y="9282"/>
                </a:lnTo>
                <a:lnTo>
                  <a:pt x="5080" y="9159"/>
                </a:lnTo>
                <a:lnTo>
                  <a:pt x="5227" y="9013"/>
                </a:lnTo>
                <a:lnTo>
                  <a:pt x="8060" y="9013"/>
                </a:lnTo>
                <a:lnTo>
                  <a:pt x="8011" y="9330"/>
                </a:lnTo>
                <a:lnTo>
                  <a:pt x="7937" y="9648"/>
                </a:lnTo>
                <a:lnTo>
                  <a:pt x="7815" y="9965"/>
                </a:lnTo>
                <a:lnTo>
                  <a:pt x="7693" y="10259"/>
                </a:lnTo>
                <a:lnTo>
                  <a:pt x="7522" y="10527"/>
                </a:lnTo>
                <a:lnTo>
                  <a:pt x="7351" y="10771"/>
                </a:lnTo>
                <a:lnTo>
                  <a:pt x="7156" y="11016"/>
                </a:lnTo>
                <a:lnTo>
                  <a:pt x="6912" y="11235"/>
                </a:lnTo>
                <a:lnTo>
                  <a:pt x="6667" y="11431"/>
                </a:lnTo>
                <a:lnTo>
                  <a:pt x="6423" y="11626"/>
                </a:lnTo>
                <a:lnTo>
                  <a:pt x="6130" y="11773"/>
                </a:lnTo>
                <a:lnTo>
                  <a:pt x="5837" y="11895"/>
                </a:lnTo>
                <a:lnTo>
                  <a:pt x="5544" y="12017"/>
                </a:lnTo>
                <a:lnTo>
                  <a:pt x="5227" y="12090"/>
                </a:lnTo>
                <a:lnTo>
                  <a:pt x="4885" y="12139"/>
                </a:lnTo>
                <a:lnTo>
                  <a:pt x="4201" y="12139"/>
                </a:lnTo>
                <a:lnTo>
                  <a:pt x="3834" y="12066"/>
                </a:lnTo>
                <a:lnTo>
                  <a:pt x="3517" y="11993"/>
                </a:lnTo>
                <a:lnTo>
                  <a:pt x="3175" y="11870"/>
                </a:lnTo>
                <a:lnTo>
                  <a:pt x="2882" y="11724"/>
                </a:lnTo>
                <a:lnTo>
                  <a:pt x="2589" y="11553"/>
                </a:lnTo>
                <a:lnTo>
                  <a:pt x="2320" y="11333"/>
                </a:lnTo>
                <a:lnTo>
                  <a:pt x="2052" y="11113"/>
                </a:lnTo>
                <a:lnTo>
                  <a:pt x="1832" y="10869"/>
                </a:lnTo>
                <a:lnTo>
                  <a:pt x="1636" y="10576"/>
                </a:lnTo>
                <a:lnTo>
                  <a:pt x="1441" y="10283"/>
                </a:lnTo>
                <a:lnTo>
                  <a:pt x="1294" y="9990"/>
                </a:lnTo>
                <a:lnTo>
                  <a:pt x="1172" y="9672"/>
                </a:lnTo>
                <a:lnTo>
                  <a:pt x="1099" y="9330"/>
                </a:lnTo>
                <a:lnTo>
                  <a:pt x="1050" y="8964"/>
                </a:lnTo>
                <a:lnTo>
                  <a:pt x="1026" y="8598"/>
                </a:lnTo>
                <a:lnTo>
                  <a:pt x="1050" y="8256"/>
                </a:lnTo>
                <a:lnTo>
                  <a:pt x="1099" y="7889"/>
                </a:lnTo>
                <a:lnTo>
                  <a:pt x="1172" y="7548"/>
                </a:lnTo>
                <a:lnTo>
                  <a:pt x="1294" y="7230"/>
                </a:lnTo>
                <a:lnTo>
                  <a:pt x="1441" y="6913"/>
                </a:lnTo>
                <a:lnTo>
                  <a:pt x="1636" y="6644"/>
                </a:lnTo>
                <a:lnTo>
                  <a:pt x="1832" y="6351"/>
                </a:lnTo>
                <a:lnTo>
                  <a:pt x="2052" y="6107"/>
                </a:lnTo>
                <a:lnTo>
                  <a:pt x="2320" y="5887"/>
                </a:lnTo>
                <a:lnTo>
                  <a:pt x="2589" y="5667"/>
                </a:lnTo>
                <a:lnTo>
                  <a:pt x="2882" y="5496"/>
                </a:lnTo>
                <a:lnTo>
                  <a:pt x="3175" y="5349"/>
                </a:lnTo>
                <a:lnTo>
                  <a:pt x="3517" y="5227"/>
                </a:lnTo>
                <a:lnTo>
                  <a:pt x="3834" y="5154"/>
                </a:lnTo>
                <a:lnTo>
                  <a:pt x="4201" y="5081"/>
                </a:lnTo>
                <a:close/>
                <a:moveTo>
                  <a:pt x="18097" y="5081"/>
                </a:moveTo>
                <a:lnTo>
                  <a:pt x="18464" y="5154"/>
                </a:lnTo>
                <a:lnTo>
                  <a:pt x="18806" y="5227"/>
                </a:lnTo>
                <a:lnTo>
                  <a:pt x="19123" y="5349"/>
                </a:lnTo>
                <a:lnTo>
                  <a:pt x="19441" y="5496"/>
                </a:lnTo>
                <a:lnTo>
                  <a:pt x="19734" y="5667"/>
                </a:lnTo>
                <a:lnTo>
                  <a:pt x="20002" y="5887"/>
                </a:lnTo>
                <a:lnTo>
                  <a:pt x="20247" y="6107"/>
                </a:lnTo>
                <a:lnTo>
                  <a:pt x="20466" y="6351"/>
                </a:lnTo>
                <a:lnTo>
                  <a:pt x="20686" y="6644"/>
                </a:lnTo>
                <a:lnTo>
                  <a:pt x="20857" y="6913"/>
                </a:lnTo>
                <a:lnTo>
                  <a:pt x="21004" y="7230"/>
                </a:lnTo>
                <a:lnTo>
                  <a:pt x="21126" y="7548"/>
                </a:lnTo>
                <a:lnTo>
                  <a:pt x="21199" y="7889"/>
                </a:lnTo>
                <a:lnTo>
                  <a:pt x="21272" y="8256"/>
                </a:lnTo>
                <a:lnTo>
                  <a:pt x="21272" y="8598"/>
                </a:lnTo>
                <a:lnTo>
                  <a:pt x="21272" y="8964"/>
                </a:lnTo>
                <a:lnTo>
                  <a:pt x="21199" y="9330"/>
                </a:lnTo>
                <a:lnTo>
                  <a:pt x="21126" y="9672"/>
                </a:lnTo>
                <a:lnTo>
                  <a:pt x="21004" y="9990"/>
                </a:lnTo>
                <a:lnTo>
                  <a:pt x="20857" y="10283"/>
                </a:lnTo>
                <a:lnTo>
                  <a:pt x="20686" y="10576"/>
                </a:lnTo>
                <a:lnTo>
                  <a:pt x="20466" y="10869"/>
                </a:lnTo>
                <a:lnTo>
                  <a:pt x="20247" y="11113"/>
                </a:lnTo>
                <a:lnTo>
                  <a:pt x="20002" y="11333"/>
                </a:lnTo>
                <a:lnTo>
                  <a:pt x="19734" y="11553"/>
                </a:lnTo>
                <a:lnTo>
                  <a:pt x="19441" y="11724"/>
                </a:lnTo>
                <a:lnTo>
                  <a:pt x="19123" y="11870"/>
                </a:lnTo>
                <a:lnTo>
                  <a:pt x="18806" y="11993"/>
                </a:lnTo>
                <a:lnTo>
                  <a:pt x="18464" y="12066"/>
                </a:lnTo>
                <a:lnTo>
                  <a:pt x="18097" y="12139"/>
                </a:lnTo>
                <a:lnTo>
                  <a:pt x="17389" y="12139"/>
                </a:lnTo>
                <a:lnTo>
                  <a:pt x="17023" y="12066"/>
                </a:lnTo>
                <a:lnTo>
                  <a:pt x="16705" y="11993"/>
                </a:lnTo>
                <a:lnTo>
                  <a:pt x="16363" y="11870"/>
                </a:lnTo>
                <a:lnTo>
                  <a:pt x="16070" y="11724"/>
                </a:lnTo>
                <a:lnTo>
                  <a:pt x="15777" y="11553"/>
                </a:lnTo>
                <a:lnTo>
                  <a:pt x="15509" y="11333"/>
                </a:lnTo>
                <a:lnTo>
                  <a:pt x="15240" y="11113"/>
                </a:lnTo>
                <a:lnTo>
                  <a:pt x="15020" y="10869"/>
                </a:lnTo>
                <a:lnTo>
                  <a:pt x="14825" y="10576"/>
                </a:lnTo>
                <a:lnTo>
                  <a:pt x="14629" y="10283"/>
                </a:lnTo>
                <a:lnTo>
                  <a:pt x="14483" y="9990"/>
                </a:lnTo>
                <a:lnTo>
                  <a:pt x="14361" y="9672"/>
                </a:lnTo>
                <a:lnTo>
                  <a:pt x="14287" y="9330"/>
                </a:lnTo>
                <a:lnTo>
                  <a:pt x="14239" y="8964"/>
                </a:lnTo>
                <a:lnTo>
                  <a:pt x="14214" y="8598"/>
                </a:lnTo>
                <a:lnTo>
                  <a:pt x="14214" y="8354"/>
                </a:lnTo>
                <a:lnTo>
                  <a:pt x="14239" y="8109"/>
                </a:lnTo>
                <a:lnTo>
                  <a:pt x="14287" y="7889"/>
                </a:lnTo>
                <a:lnTo>
                  <a:pt x="14336" y="7645"/>
                </a:lnTo>
                <a:lnTo>
                  <a:pt x="14410" y="7425"/>
                </a:lnTo>
                <a:lnTo>
                  <a:pt x="14507" y="7206"/>
                </a:lnTo>
                <a:lnTo>
                  <a:pt x="14605" y="6986"/>
                </a:lnTo>
                <a:lnTo>
                  <a:pt x="14703" y="6790"/>
                </a:lnTo>
                <a:lnTo>
                  <a:pt x="14849" y="6595"/>
                </a:lnTo>
                <a:lnTo>
                  <a:pt x="14971" y="6424"/>
                </a:lnTo>
                <a:lnTo>
                  <a:pt x="15118" y="6229"/>
                </a:lnTo>
                <a:lnTo>
                  <a:pt x="15289" y="6082"/>
                </a:lnTo>
                <a:lnTo>
                  <a:pt x="15460" y="5911"/>
                </a:lnTo>
                <a:lnTo>
                  <a:pt x="15631" y="5765"/>
                </a:lnTo>
                <a:lnTo>
                  <a:pt x="15826" y="5643"/>
                </a:lnTo>
                <a:lnTo>
                  <a:pt x="16022" y="5520"/>
                </a:lnTo>
                <a:lnTo>
                  <a:pt x="17096" y="8134"/>
                </a:lnTo>
                <a:lnTo>
                  <a:pt x="17023" y="8231"/>
                </a:lnTo>
                <a:lnTo>
                  <a:pt x="16974" y="8354"/>
                </a:lnTo>
                <a:lnTo>
                  <a:pt x="16950" y="8476"/>
                </a:lnTo>
                <a:lnTo>
                  <a:pt x="16925" y="8598"/>
                </a:lnTo>
                <a:lnTo>
                  <a:pt x="16950" y="8744"/>
                </a:lnTo>
                <a:lnTo>
                  <a:pt x="16998" y="8891"/>
                </a:lnTo>
                <a:lnTo>
                  <a:pt x="17072" y="9037"/>
                </a:lnTo>
                <a:lnTo>
                  <a:pt x="17169" y="9135"/>
                </a:lnTo>
                <a:lnTo>
                  <a:pt x="17292" y="9233"/>
                </a:lnTo>
                <a:lnTo>
                  <a:pt x="17414" y="9306"/>
                </a:lnTo>
                <a:lnTo>
                  <a:pt x="17560" y="9355"/>
                </a:lnTo>
                <a:lnTo>
                  <a:pt x="17731" y="9379"/>
                </a:lnTo>
                <a:lnTo>
                  <a:pt x="17878" y="9355"/>
                </a:lnTo>
                <a:lnTo>
                  <a:pt x="18024" y="9306"/>
                </a:lnTo>
                <a:lnTo>
                  <a:pt x="18146" y="9233"/>
                </a:lnTo>
                <a:lnTo>
                  <a:pt x="18268" y="9135"/>
                </a:lnTo>
                <a:lnTo>
                  <a:pt x="18366" y="9037"/>
                </a:lnTo>
                <a:lnTo>
                  <a:pt x="18439" y="8891"/>
                </a:lnTo>
                <a:lnTo>
                  <a:pt x="18488" y="8744"/>
                </a:lnTo>
                <a:lnTo>
                  <a:pt x="18513" y="8598"/>
                </a:lnTo>
                <a:lnTo>
                  <a:pt x="18488" y="8451"/>
                </a:lnTo>
                <a:lnTo>
                  <a:pt x="18464" y="8329"/>
                </a:lnTo>
                <a:lnTo>
                  <a:pt x="18391" y="8207"/>
                </a:lnTo>
                <a:lnTo>
                  <a:pt x="18317" y="8085"/>
                </a:lnTo>
                <a:lnTo>
                  <a:pt x="18220" y="7987"/>
                </a:lnTo>
                <a:lnTo>
                  <a:pt x="18122" y="7914"/>
                </a:lnTo>
                <a:lnTo>
                  <a:pt x="18000" y="7865"/>
                </a:lnTo>
                <a:lnTo>
                  <a:pt x="17853" y="7816"/>
                </a:lnTo>
                <a:lnTo>
                  <a:pt x="16803" y="5203"/>
                </a:lnTo>
                <a:lnTo>
                  <a:pt x="17023" y="5154"/>
                </a:lnTo>
                <a:lnTo>
                  <a:pt x="17267" y="5105"/>
                </a:lnTo>
                <a:lnTo>
                  <a:pt x="17511" y="5081"/>
                </a:lnTo>
                <a:close/>
                <a:moveTo>
                  <a:pt x="6252" y="1"/>
                </a:moveTo>
                <a:lnTo>
                  <a:pt x="6179" y="25"/>
                </a:lnTo>
                <a:lnTo>
                  <a:pt x="6106" y="74"/>
                </a:lnTo>
                <a:lnTo>
                  <a:pt x="6057" y="123"/>
                </a:lnTo>
                <a:lnTo>
                  <a:pt x="6008" y="196"/>
                </a:lnTo>
                <a:lnTo>
                  <a:pt x="5959" y="245"/>
                </a:lnTo>
                <a:lnTo>
                  <a:pt x="5935" y="343"/>
                </a:lnTo>
                <a:lnTo>
                  <a:pt x="5935" y="416"/>
                </a:lnTo>
                <a:lnTo>
                  <a:pt x="5959" y="660"/>
                </a:lnTo>
                <a:lnTo>
                  <a:pt x="6057" y="978"/>
                </a:lnTo>
                <a:lnTo>
                  <a:pt x="6106" y="1124"/>
                </a:lnTo>
                <a:lnTo>
                  <a:pt x="6179" y="1222"/>
                </a:lnTo>
                <a:lnTo>
                  <a:pt x="6252" y="1320"/>
                </a:lnTo>
                <a:lnTo>
                  <a:pt x="6350" y="1344"/>
                </a:lnTo>
                <a:lnTo>
                  <a:pt x="7107" y="1344"/>
                </a:lnTo>
                <a:lnTo>
                  <a:pt x="8084" y="3396"/>
                </a:lnTo>
                <a:lnTo>
                  <a:pt x="6985" y="4788"/>
                </a:lnTo>
                <a:lnTo>
                  <a:pt x="6716" y="4617"/>
                </a:lnTo>
                <a:lnTo>
                  <a:pt x="6423" y="4470"/>
                </a:lnTo>
                <a:lnTo>
                  <a:pt x="6130" y="4348"/>
                </a:lnTo>
                <a:lnTo>
                  <a:pt x="5813" y="4250"/>
                </a:lnTo>
                <a:lnTo>
                  <a:pt x="5495" y="4177"/>
                </a:lnTo>
                <a:lnTo>
                  <a:pt x="5178" y="4104"/>
                </a:lnTo>
                <a:lnTo>
                  <a:pt x="4860" y="4079"/>
                </a:lnTo>
                <a:lnTo>
                  <a:pt x="4030" y="4079"/>
                </a:lnTo>
                <a:lnTo>
                  <a:pt x="3590" y="4153"/>
                </a:lnTo>
                <a:lnTo>
                  <a:pt x="3151" y="4275"/>
                </a:lnTo>
                <a:lnTo>
                  <a:pt x="2735" y="4421"/>
                </a:lnTo>
                <a:lnTo>
                  <a:pt x="2345" y="4617"/>
                </a:lnTo>
                <a:lnTo>
                  <a:pt x="1978" y="4837"/>
                </a:lnTo>
                <a:lnTo>
                  <a:pt x="1636" y="5105"/>
                </a:lnTo>
                <a:lnTo>
                  <a:pt x="1319" y="5398"/>
                </a:lnTo>
                <a:lnTo>
                  <a:pt x="1026" y="5716"/>
                </a:lnTo>
                <a:lnTo>
                  <a:pt x="782" y="6058"/>
                </a:lnTo>
                <a:lnTo>
                  <a:pt x="537" y="6449"/>
                </a:lnTo>
                <a:lnTo>
                  <a:pt x="366" y="6839"/>
                </a:lnTo>
                <a:lnTo>
                  <a:pt x="220" y="7254"/>
                </a:lnTo>
                <a:lnTo>
                  <a:pt x="98" y="7670"/>
                </a:lnTo>
                <a:lnTo>
                  <a:pt x="24" y="8134"/>
                </a:lnTo>
                <a:lnTo>
                  <a:pt x="0" y="8598"/>
                </a:lnTo>
                <a:lnTo>
                  <a:pt x="24" y="9062"/>
                </a:lnTo>
                <a:lnTo>
                  <a:pt x="98" y="9501"/>
                </a:lnTo>
                <a:lnTo>
                  <a:pt x="220" y="9941"/>
                </a:lnTo>
                <a:lnTo>
                  <a:pt x="366" y="10356"/>
                </a:lnTo>
                <a:lnTo>
                  <a:pt x="562" y="10747"/>
                </a:lnTo>
                <a:lnTo>
                  <a:pt x="782" y="11138"/>
                </a:lnTo>
                <a:lnTo>
                  <a:pt x="1050" y="11480"/>
                </a:lnTo>
                <a:lnTo>
                  <a:pt x="1343" y="11797"/>
                </a:lnTo>
                <a:lnTo>
                  <a:pt x="1661" y="12090"/>
                </a:lnTo>
                <a:lnTo>
                  <a:pt x="2003" y="12359"/>
                </a:lnTo>
                <a:lnTo>
                  <a:pt x="2369" y="12579"/>
                </a:lnTo>
                <a:lnTo>
                  <a:pt x="2760" y="12774"/>
                </a:lnTo>
                <a:lnTo>
                  <a:pt x="3175" y="12945"/>
                </a:lnTo>
                <a:lnTo>
                  <a:pt x="3615" y="13043"/>
                </a:lnTo>
                <a:lnTo>
                  <a:pt x="4079" y="13116"/>
                </a:lnTo>
                <a:lnTo>
                  <a:pt x="4518" y="13140"/>
                </a:lnTo>
                <a:lnTo>
                  <a:pt x="4982" y="13116"/>
                </a:lnTo>
                <a:lnTo>
                  <a:pt x="5397" y="13043"/>
                </a:lnTo>
                <a:lnTo>
                  <a:pt x="5813" y="12945"/>
                </a:lnTo>
                <a:lnTo>
                  <a:pt x="6228" y="12823"/>
                </a:lnTo>
                <a:lnTo>
                  <a:pt x="6594" y="12628"/>
                </a:lnTo>
                <a:lnTo>
                  <a:pt x="6961" y="12432"/>
                </a:lnTo>
                <a:lnTo>
                  <a:pt x="7302" y="12188"/>
                </a:lnTo>
                <a:lnTo>
                  <a:pt x="7620" y="11919"/>
                </a:lnTo>
                <a:lnTo>
                  <a:pt x="7913" y="11626"/>
                </a:lnTo>
                <a:lnTo>
                  <a:pt x="8182" y="11309"/>
                </a:lnTo>
                <a:lnTo>
                  <a:pt x="8402" y="10967"/>
                </a:lnTo>
                <a:lnTo>
                  <a:pt x="8597" y="10625"/>
                </a:lnTo>
                <a:lnTo>
                  <a:pt x="8768" y="10234"/>
                </a:lnTo>
                <a:lnTo>
                  <a:pt x="8890" y="9843"/>
                </a:lnTo>
                <a:lnTo>
                  <a:pt x="8988" y="9428"/>
                </a:lnTo>
                <a:lnTo>
                  <a:pt x="9061" y="9013"/>
                </a:lnTo>
                <a:lnTo>
                  <a:pt x="9427" y="9013"/>
                </a:lnTo>
                <a:lnTo>
                  <a:pt x="9525" y="9282"/>
                </a:lnTo>
                <a:lnTo>
                  <a:pt x="9647" y="9501"/>
                </a:lnTo>
                <a:lnTo>
                  <a:pt x="9818" y="9721"/>
                </a:lnTo>
                <a:lnTo>
                  <a:pt x="10013" y="9892"/>
                </a:lnTo>
                <a:lnTo>
                  <a:pt x="10233" y="10039"/>
                </a:lnTo>
                <a:lnTo>
                  <a:pt x="10477" y="10161"/>
                </a:lnTo>
                <a:lnTo>
                  <a:pt x="10746" y="10234"/>
                </a:lnTo>
                <a:lnTo>
                  <a:pt x="11186" y="10234"/>
                </a:lnTo>
                <a:lnTo>
                  <a:pt x="11357" y="10210"/>
                </a:lnTo>
                <a:lnTo>
                  <a:pt x="11503" y="10161"/>
                </a:lnTo>
                <a:lnTo>
                  <a:pt x="11674" y="10112"/>
                </a:lnTo>
                <a:lnTo>
                  <a:pt x="11821" y="10039"/>
                </a:lnTo>
                <a:lnTo>
                  <a:pt x="11943" y="9965"/>
                </a:lnTo>
                <a:lnTo>
                  <a:pt x="12065" y="9868"/>
                </a:lnTo>
                <a:lnTo>
                  <a:pt x="12187" y="9770"/>
                </a:lnTo>
                <a:lnTo>
                  <a:pt x="12309" y="9648"/>
                </a:lnTo>
                <a:lnTo>
                  <a:pt x="12382" y="9526"/>
                </a:lnTo>
                <a:lnTo>
                  <a:pt x="12480" y="9379"/>
                </a:lnTo>
                <a:lnTo>
                  <a:pt x="12553" y="9233"/>
                </a:lnTo>
                <a:lnTo>
                  <a:pt x="12602" y="9086"/>
                </a:lnTo>
                <a:lnTo>
                  <a:pt x="12651" y="8915"/>
                </a:lnTo>
                <a:lnTo>
                  <a:pt x="12676" y="8769"/>
                </a:lnTo>
                <a:lnTo>
                  <a:pt x="12676" y="8598"/>
                </a:lnTo>
                <a:lnTo>
                  <a:pt x="12651" y="8329"/>
                </a:lnTo>
                <a:lnTo>
                  <a:pt x="12602" y="8085"/>
                </a:lnTo>
                <a:lnTo>
                  <a:pt x="12505" y="7865"/>
                </a:lnTo>
                <a:lnTo>
                  <a:pt x="12358" y="7645"/>
                </a:lnTo>
                <a:lnTo>
                  <a:pt x="15411" y="4055"/>
                </a:lnTo>
                <a:lnTo>
                  <a:pt x="15631" y="4592"/>
                </a:lnTo>
                <a:lnTo>
                  <a:pt x="15362" y="4739"/>
                </a:lnTo>
                <a:lnTo>
                  <a:pt x="15093" y="4910"/>
                </a:lnTo>
                <a:lnTo>
                  <a:pt x="14849" y="5105"/>
                </a:lnTo>
                <a:lnTo>
                  <a:pt x="14605" y="5301"/>
                </a:lnTo>
                <a:lnTo>
                  <a:pt x="14385" y="5520"/>
                </a:lnTo>
                <a:lnTo>
                  <a:pt x="14190" y="5765"/>
                </a:lnTo>
                <a:lnTo>
                  <a:pt x="14019" y="6009"/>
                </a:lnTo>
                <a:lnTo>
                  <a:pt x="13848" y="6253"/>
                </a:lnTo>
                <a:lnTo>
                  <a:pt x="13701" y="6522"/>
                </a:lnTo>
                <a:lnTo>
                  <a:pt x="13579" y="6790"/>
                </a:lnTo>
                <a:lnTo>
                  <a:pt x="13457" y="7084"/>
                </a:lnTo>
                <a:lnTo>
                  <a:pt x="13359" y="7377"/>
                </a:lnTo>
                <a:lnTo>
                  <a:pt x="13286" y="7670"/>
                </a:lnTo>
                <a:lnTo>
                  <a:pt x="13237" y="7963"/>
                </a:lnTo>
                <a:lnTo>
                  <a:pt x="13213" y="8280"/>
                </a:lnTo>
                <a:lnTo>
                  <a:pt x="13188" y="8598"/>
                </a:lnTo>
                <a:lnTo>
                  <a:pt x="13213" y="9062"/>
                </a:lnTo>
                <a:lnTo>
                  <a:pt x="13286" y="9501"/>
                </a:lnTo>
                <a:lnTo>
                  <a:pt x="13408" y="9941"/>
                </a:lnTo>
                <a:lnTo>
                  <a:pt x="13555" y="10356"/>
                </a:lnTo>
                <a:lnTo>
                  <a:pt x="13750" y="10747"/>
                </a:lnTo>
                <a:lnTo>
                  <a:pt x="13970" y="11138"/>
                </a:lnTo>
                <a:lnTo>
                  <a:pt x="14239" y="11480"/>
                </a:lnTo>
                <a:lnTo>
                  <a:pt x="14532" y="11797"/>
                </a:lnTo>
                <a:lnTo>
                  <a:pt x="14849" y="12090"/>
                </a:lnTo>
                <a:lnTo>
                  <a:pt x="15191" y="12359"/>
                </a:lnTo>
                <a:lnTo>
                  <a:pt x="15582" y="12579"/>
                </a:lnTo>
                <a:lnTo>
                  <a:pt x="15973" y="12774"/>
                </a:lnTo>
                <a:lnTo>
                  <a:pt x="16388" y="12945"/>
                </a:lnTo>
                <a:lnTo>
                  <a:pt x="16827" y="13043"/>
                </a:lnTo>
                <a:lnTo>
                  <a:pt x="17267" y="13116"/>
                </a:lnTo>
                <a:lnTo>
                  <a:pt x="17756" y="13140"/>
                </a:lnTo>
                <a:lnTo>
                  <a:pt x="18195" y="13116"/>
                </a:lnTo>
                <a:lnTo>
                  <a:pt x="18659" y="13043"/>
                </a:lnTo>
                <a:lnTo>
                  <a:pt x="19099" y="12945"/>
                </a:lnTo>
                <a:lnTo>
                  <a:pt x="19514" y="12774"/>
                </a:lnTo>
                <a:lnTo>
                  <a:pt x="19905" y="12579"/>
                </a:lnTo>
                <a:lnTo>
                  <a:pt x="20271" y="12359"/>
                </a:lnTo>
                <a:lnTo>
                  <a:pt x="20613" y="12090"/>
                </a:lnTo>
                <a:lnTo>
                  <a:pt x="20931" y="11797"/>
                </a:lnTo>
                <a:lnTo>
                  <a:pt x="21224" y="11480"/>
                </a:lnTo>
                <a:lnTo>
                  <a:pt x="21492" y="11138"/>
                </a:lnTo>
                <a:lnTo>
                  <a:pt x="21712" y="10747"/>
                </a:lnTo>
                <a:lnTo>
                  <a:pt x="21907" y="10356"/>
                </a:lnTo>
                <a:lnTo>
                  <a:pt x="22054" y="9941"/>
                </a:lnTo>
                <a:lnTo>
                  <a:pt x="22176" y="9501"/>
                </a:lnTo>
                <a:lnTo>
                  <a:pt x="22249" y="9062"/>
                </a:lnTo>
                <a:lnTo>
                  <a:pt x="22274" y="8598"/>
                </a:lnTo>
                <a:lnTo>
                  <a:pt x="22249" y="8134"/>
                </a:lnTo>
                <a:lnTo>
                  <a:pt x="22176" y="7670"/>
                </a:lnTo>
                <a:lnTo>
                  <a:pt x="22054" y="7230"/>
                </a:lnTo>
                <a:lnTo>
                  <a:pt x="21907" y="6815"/>
                </a:lnTo>
                <a:lnTo>
                  <a:pt x="21712" y="6424"/>
                </a:lnTo>
                <a:lnTo>
                  <a:pt x="21492" y="6058"/>
                </a:lnTo>
                <a:lnTo>
                  <a:pt x="21224" y="5691"/>
                </a:lnTo>
                <a:lnTo>
                  <a:pt x="20931" y="5374"/>
                </a:lnTo>
                <a:lnTo>
                  <a:pt x="20613" y="5081"/>
                </a:lnTo>
                <a:lnTo>
                  <a:pt x="20271" y="4812"/>
                </a:lnTo>
                <a:lnTo>
                  <a:pt x="19905" y="4592"/>
                </a:lnTo>
                <a:lnTo>
                  <a:pt x="19514" y="4397"/>
                </a:lnTo>
                <a:lnTo>
                  <a:pt x="19099" y="4250"/>
                </a:lnTo>
                <a:lnTo>
                  <a:pt x="18659" y="4128"/>
                </a:lnTo>
                <a:lnTo>
                  <a:pt x="18195" y="4079"/>
                </a:lnTo>
                <a:lnTo>
                  <a:pt x="17756" y="4055"/>
                </a:lnTo>
                <a:lnTo>
                  <a:pt x="17414" y="4055"/>
                </a:lnTo>
                <a:lnTo>
                  <a:pt x="17072" y="4104"/>
                </a:lnTo>
                <a:lnTo>
                  <a:pt x="16754" y="4153"/>
                </a:lnTo>
                <a:lnTo>
                  <a:pt x="16412" y="4250"/>
                </a:lnTo>
                <a:lnTo>
                  <a:pt x="15240" y="1344"/>
                </a:lnTo>
                <a:lnTo>
                  <a:pt x="16144" y="1344"/>
                </a:lnTo>
                <a:lnTo>
                  <a:pt x="15997" y="1515"/>
                </a:lnTo>
                <a:lnTo>
                  <a:pt x="15924" y="1564"/>
                </a:lnTo>
                <a:lnTo>
                  <a:pt x="15899" y="1637"/>
                </a:lnTo>
                <a:lnTo>
                  <a:pt x="15875" y="1735"/>
                </a:lnTo>
                <a:lnTo>
                  <a:pt x="15875" y="1808"/>
                </a:lnTo>
                <a:lnTo>
                  <a:pt x="15875" y="1881"/>
                </a:lnTo>
                <a:lnTo>
                  <a:pt x="15899" y="1955"/>
                </a:lnTo>
                <a:lnTo>
                  <a:pt x="15924" y="2028"/>
                </a:lnTo>
                <a:lnTo>
                  <a:pt x="15997" y="2101"/>
                </a:lnTo>
                <a:lnTo>
                  <a:pt x="16046" y="2150"/>
                </a:lnTo>
                <a:lnTo>
                  <a:pt x="16119" y="2199"/>
                </a:lnTo>
                <a:lnTo>
                  <a:pt x="16192" y="2223"/>
                </a:lnTo>
                <a:lnTo>
                  <a:pt x="16363" y="2223"/>
                </a:lnTo>
                <a:lnTo>
                  <a:pt x="16437" y="2199"/>
                </a:lnTo>
                <a:lnTo>
                  <a:pt x="16510" y="2150"/>
                </a:lnTo>
                <a:lnTo>
                  <a:pt x="16583" y="2101"/>
                </a:lnTo>
                <a:lnTo>
                  <a:pt x="16754" y="1930"/>
                </a:lnTo>
                <a:lnTo>
                  <a:pt x="16852" y="1808"/>
                </a:lnTo>
                <a:lnTo>
                  <a:pt x="16925" y="1662"/>
                </a:lnTo>
                <a:lnTo>
                  <a:pt x="16998" y="1491"/>
                </a:lnTo>
                <a:lnTo>
                  <a:pt x="17047" y="1320"/>
                </a:lnTo>
                <a:lnTo>
                  <a:pt x="17047" y="1124"/>
                </a:lnTo>
                <a:lnTo>
                  <a:pt x="16998" y="953"/>
                </a:lnTo>
                <a:lnTo>
                  <a:pt x="16901" y="807"/>
                </a:lnTo>
                <a:lnTo>
                  <a:pt x="16779" y="685"/>
                </a:lnTo>
                <a:lnTo>
                  <a:pt x="16657" y="587"/>
                </a:lnTo>
                <a:lnTo>
                  <a:pt x="16486" y="538"/>
                </a:lnTo>
                <a:lnTo>
                  <a:pt x="16339" y="489"/>
                </a:lnTo>
                <a:lnTo>
                  <a:pt x="16192" y="465"/>
                </a:lnTo>
                <a:lnTo>
                  <a:pt x="14629" y="465"/>
                </a:lnTo>
                <a:lnTo>
                  <a:pt x="14507" y="489"/>
                </a:lnTo>
                <a:lnTo>
                  <a:pt x="14434" y="514"/>
                </a:lnTo>
                <a:lnTo>
                  <a:pt x="14312" y="611"/>
                </a:lnTo>
                <a:lnTo>
                  <a:pt x="14239" y="709"/>
                </a:lnTo>
                <a:lnTo>
                  <a:pt x="14214" y="807"/>
                </a:lnTo>
                <a:lnTo>
                  <a:pt x="14214" y="929"/>
                </a:lnTo>
                <a:lnTo>
                  <a:pt x="14239" y="1027"/>
                </a:lnTo>
                <a:lnTo>
                  <a:pt x="14996" y="2883"/>
                </a:lnTo>
                <a:lnTo>
                  <a:pt x="8792" y="2883"/>
                </a:lnTo>
                <a:lnTo>
                  <a:pt x="8035" y="1344"/>
                </a:lnTo>
                <a:lnTo>
                  <a:pt x="9427" y="1344"/>
                </a:lnTo>
                <a:lnTo>
                  <a:pt x="9525" y="1320"/>
                </a:lnTo>
                <a:lnTo>
                  <a:pt x="9598" y="1295"/>
                </a:lnTo>
                <a:lnTo>
                  <a:pt x="9672" y="1271"/>
                </a:lnTo>
                <a:lnTo>
                  <a:pt x="9720" y="1222"/>
                </a:lnTo>
                <a:lnTo>
                  <a:pt x="9794" y="1149"/>
                </a:lnTo>
                <a:lnTo>
                  <a:pt x="9818" y="1075"/>
                </a:lnTo>
                <a:lnTo>
                  <a:pt x="9842" y="1002"/>
                </a:lnTo>
                <a:lnTo>
                  <a:pt x="9842" y="904"/>
                </a:lnTo>
                <a:lnTo>
                  <a:pt x="9842" y="831"/>
                </a:lnTo>
                <a:lnTo>
                  <a:pt x="9818" y="734"/>
                </a:lnTo>
                <a:lnTo>
                  <a:pt x="9794" y="685"/>
                </a:lnTo>
                <a:lnTo>
                  <a:pt x="9720" y="611"/>
                </a:lnTo>
                <a:lnTo>
                  <a:pt x="9672" y="563"/>
                </a:lnTo>
                <a:lnTo>
                  <a:pt x="9598" y="514"/>
                </a:lnTo>
                <a:lnTo>
                  <a:pt x="9525" y="489"/>
                </a:lnTo>
                <a:lnTo>
                  <a:pt x="9427" y="489"/>
                </a:lnTo>
                <a:lnTo>
                  <a:pt x="635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884" name="Google Shape;884;p51"/>
          <p:cNvGrpSpPr/>
          <p:nvPr/>
        </p:nvGrpSpPr>
        <p:grpSpPr>
          <a:xfrm>
            <a:off x="910227" y="4322764"/>
            <a:ext cx="371623" cy="365499"/>
            <a:chOff x="1244325" y="4999400"/>
            <a:chExt cx="444525" cy="437200"/>
          </a:xfrm>
        </p:grpSpPr>
        <p:sp>
          <p:nvSpPr>
            <p:cNvPr id="885" name="Google Shape;885;p51"/>
            <p:cNvSpPr/>
            <p:nvPr/>
          </p:nvSpPr>
          <p:spPr>
            <a:xfrm>
              <a:off x="1244325" y="5161200"/>
              <a:ext cx="374925" cy="222275"/>
            </a:xfrm>
            <a:custGeom>
              <a:avLst/>
              <a:gdLst/>
              <a:ahLst/>
              <a:cxnLst/>
              <a:rect l="l" t="t" r="r" b="b"/>
              <a:pathLst>
                <a:path w="14997" h="8891" extrusionOk="0">
                  <a:moveTo>
                    <a:pt x="2077" y="1661"/>
                  </a:moveTo>
                  <a:lnTo>
                    <a:pt x="2199" y="1685"/>
                  </a:lnTo>
                  <a:lnTo>
                    <a:pt x="2468" y="1783"/>
                  </a:lnTo>
                  <a:lnTo>
                    <a:pt x="2687" y="1930"/>
                  </a:lnTo>
                  <a:lnTo>
                    <a:pt x="2883" y="2076"/>
                  </a:lnTo>
                  <a:lnTo>
                    <a:pt x="2932" y="2443"/>
                  </a:lnTo>
                  <a:lnTo>
                    <a:pt x="3005" y="2833"/>
                  </a:lnTo>
                  <a:lnTo>
                    <a:pt x="3176" y="3664"/>
                  </a:lnTo>
                  <a:lnTo>
                    <a:pt x="3396" y="4470"/>
                  </a:lnTo>
                  <a:lnTo>
                    <a:pt x="3567" y="5154"/>
                  </a:lnTo>
                  <a:lnTo>
                    <a:pt x="3371" y="5105"/>
                  </a:lnTo>
                  <a:lnTo>
                    <a:pt x="3152" y="5031"/>
                  </a:lnTo>
                  <a:lnTo>
                    <a:pt x="2956" y="4934"/>
                  </a:lnTo>
                  <a:lnTo>
                    <a:pt x="2736" y="4812"/>
                  </a:lnTo>
                  <a:lnTo>
                    <a:pt x="2541" y="4690"/>
                  </a:lnTo>
                  <a:lnTo>
                    <a:pt x="2321" y="4543"/>
                  </a:lnTo>
                  <a:lnTo>
                    <a:pt x="2126" y="4372"/>
                  </a:lnTo>
                  <a:lnTo>
                    <a:pt x="1930" y="4201"/>
                  </a:lnTo>
                  <a:lnTo>
                    <a:pt x="1759" y="4006"/>
                  </a:lnTo>
                  <a:lnTo>
                    <a:pt x="1613" y="3810"/>
                  </a:lnTo>
                  <a:lnTo>
                    <a:pt x="1466" y="3590"/>
                  </a:lnTo>
                  <a:lnTo>
                    <a:pt x="1344" y="3395"/>
                  </a:lnTo>
                  <a:lnTo>
                    <a:pt x="1247" y="3175"/>
                  </a:lnTo>
                  <a:lnTo>
                    <a:pt x="1173" y="2931"/>
                  </a:lnTo>
                  <a:lnTo>
                    <a:pt x="1124" y="2711"/>
                  </a:lnTo>
                  <a:lnTo>
                    <a:pt x="1124" y="2491"/>
                  </a:lnTo>
                  <a:lnTo>
                    <a:pt x="1124" y="2320"/>
                  </a:lnTo>
                  <a:lnTo>
                    <a:pt x="1173" y="2174"/>
                  </a:lnTo>
                  <a:lnTo>
                    <a:pt x="1247" y="2027"/>
                  </a:lnTo>
                  <a:lnTo>
                    <a:pt x="1369" y="1905"/>
                  </a:lnTo>
                  <a:lnTo>
                    <a:pt x="1491" y="1808"/>
                  </a:lnTo>
                  <a:lnTo>
                    <a:pt x="1613" y="1734"/>
                  </a:lnTo>
                  <a:lnTo>
                    <a:pt x="1784" y="1685"/>
                  </a:lnTo>
                  <a:lnTo>
                    <a:pt x="1955" y="1661"/>
                  </a:lnTo>
                  <a:close/>
                  <a:moveTo>
                    <a:pt x="3225" y="0"/>
                  </a:moveTo>
                  <a:lnTo>
                    <a:pt x="3127" y="25"/>
                  </a:lnTo>
                  <a:lnTo>
                    <a:pt x="3029" y="98"/>
                  </a:lnTo>
                  <a:lnTo>
                    <a:pt x="2932" y="147"/>
                  </a:lnTo>
                  <a:lnTo>
                    <a:pt x="2883" y="245"/>
                  </a:lnTo>
                  <a:lnTo>
                    <a:pt x="2834" y="342"/>
                  </a:lnTo>
                  <a:lnTo>
                    <a:pt x="2785" y="440"/>
                  </a:lnTo>
                  <a:lnTo>
                    <a:pt x="2785" y="538"/>
                  </a:lnTo>
                  <a:lnTo>
                    <a:pt x="2785" y="709"/>
                  </a:lnTo>
                  <a:lnTo>
                    <a:pt x="2565" y="635"/>
                  </a:lnTo>
                  <a:lnTo>
                    <a:pt x="2370" y="586"/>
                  </a:lnTo>
                  <a:lnTo>
                    <a:pt x="2150" y="562"/>
                  </a:lnTo>
                  <a:lnTo>
                    <a:pt x="1955" y="538"/>
                  </a:lnTo>
                  <a:lnTo>
                    <a:pt x="1759" y="562"/>
                  </a:lnTo>
                  <a:lnTo>
                    <a:pt x="1564" y="586"/>
                  </a:lnTo>
                  <a:lnTo>
                    <a:pt x="1369" y="635"/>
                  </a:lnTo>
                  <a:lnTo>
                    <a:pt x="1198" y="709"/>
                  </a:lnTo>
                  <a:lnTo>
                    <a:pt x="1027" y="782"/>
                  </a:lnTo>
                  <a:lnTo>
                    <a:pt x="856" y="880"/>
                  </a:lnTo>
                  <a:lnTo>
                    <a:pt x="709" y="1002"/>
                  </a:lnTo>
                  <a:lnTo>
                    <a:pt x="563" y="1124"/>
                  </a:lnTo>
                  <a:lnTo>
                    <a:pt x="441" y="1246"/>
                  </a:lnTo>
                  <a:lnTo>
                    <a:pt x="343" y="1417"/>
                  </a:lnTo>
                  <a:lnTo>
                    <a:pt x="245" y="1563"/>
                  </a:lnTo>
                  <a:lnTo>
                    <a:pt x="147" y="1734"/>
                  </a:lnTo>
                  <a:lnTo>
                    <a:pt x="99" y="1905"/>
                  </a:lnTo>
                  <a:lnTo>
                    <a:pt x="50" y="2101"/>
                  </a:lnTo>
                  <a:lnTo>
                    <a:pt x="1" y="2296"/>
                  </a:lnTo>
                  <a:lnTo>
                    <a:pt x="1" y="2491"/>
                  </a:lnTo>
                  <a:lnTo>
                    <a:pt x="25" y="2858"/>
                  </a:lnTo>
                  <a:lnTo>
                    <a:pt x="99" y="3200"/>
                  </a:lnTo>
                  <a:lnTo>
                    <a:pt x="221" y="3566"/>
                  </a:lnTo>
                  <a:lnTo>
                    <a:pt x="367" y="3884"/>
                  </a:lnTo>
                  <a:lnTo>
                    <a:pt x="563" y="4225"/>
                  </a:lnTo>
                  <a:lnTo>
                    <a:pt x="782" y="4543"/>
                  </a:lnTo>
                  <a:lnTo>
                    <a:pt x="1027" y="4836"/>
                  </a:lnTo>
                  <a:lnTo>
                    <a:pt x="1295" y="5105"/>
                  </a:lnTo>
                  <a:lnTo>
                    <a:pt x="1588" y="5349"/>
                  </a:lnTo>
                  <a:lnTo>
                    <a:pt x="1906" y="5593"/>
                  </a:lnTo>
                  <a:lnTo>
                    <a:pt x="2248" y="5789"/>
                  </a:lnTo>
                  <a:lnTo>
                    <a:pt x="2590" y="5960"/>
                  </a:lnTo>
                  <a:lnTo>
                    <a:pt x="2932" y="6106"/>
                  </a:lnTo>
                  <a:lnTo>
                    <a:pt x="3274" y="6204"/>
                  </a:lnTo>
                  <a:lnTo>
                    <a:pt x="3616" y="6277"/>
                  </a:lnTo>
                  <a:lnTo>
                    <a:pt x="3957" y="6301"/>
                  </a:lnTo>
                  <a:lnTo>
                    <a:pt x="4080" y="6643"/>
                  </a:lnTo>
                  <a:lnTo>
                    <a:pt x="4226" y="6961"/>
                  </a:lnTo>
                  <a:lnTo>
                    <a:pt x="4519" y="7596"/>
                  </a:lnTo>
                  <a:lnTo>
                    <a:pt x="4812" y="8133"/>
                  </a:lnTo>
                  <a:lnTo>
                    <a:pt x="5081" y="8597"/>
                  </a:lnTo>
                  <a:lnTo>
                    <a:pt x="5154" y="8719"/>
                  </a:lnTo>
                  <a:lnTo>
                    <a:pt x="5276" y="8817"/>
                  </a:lnTo>
                  <a:lnTo>
                    <a:pt x="5423" y="8866"/>
                  </a:lnTo>
                  <a:lnTo>
                    <a:pt x="5569" y="8890"/>
                  </a:lnTo>
                  <a:lnTo>
                    <a:pt x="12212" y="8890"/>
                  </a:lnTo>
                  <a:lnTo>
                    <a:pt x="12359" y="8866"/>
                  </a:lnTo>
                  <a:lnTo>
                    <a:pt x="12506" y="8817"/>
                  </a:lnTo>
                  <a:lnTo>
                    <a:pt x="12628" y="8719"/>
                  </a:lnTo>
                  <a:lnTo>
                    <a:pt x="12701" y="8597"/>
                  </a:lnTo>
                  <a:lnTo>
                    <a:pt x="12994" y="8060"/>
                  </a:lnTo>
                  <a:lnTo>
                    <a:pt x="13360" y="7352"/>
                  </a:lnTo>
                  <a:lnTo>
                    <a:pt x="13727" y="6472"/>
                  </a:lnTo>
                  <a:lnTo>
                    <a:pt x="13922" y="6008"/>
                  </a:lnTo>
                  <a:lnTo>
                    <a:pt x="14117" y="5495"/>
                  </a:lnTo>
                  <a:lnTo>
                    <a:pt x="14288" y="4958"/>
                  </a:lnTo>
                  <a:lnTo>
                    <a:pt x="14459" y="4372"/>
                  </a:lnTo>
                  <a:lnTo>
                    <a:pt x="14606" y="3786"/>
                  </a:lnTo>
                  <a:lnTo>
                    <a:pt x="14752" y="3175"/>
                  </a:lnTo>
                  <a:lnTo>
                    <a:pt x="14850" y="2540"/>
                  </a:lnTo>
                  <a:lnTo>
                    <a:pt x="14923" y="1881"/>
                  </a:lnTo>
                  <a:lnTo>
                    <a:pt x="14972" y="1221"/>
                  </a:lnTo>
                  <a:lnTo>
                    <a:pt x="14997" y="538"/>
                  </a:lnTo>
                  <a:lnTo>
                    <a:pt x="14997" y="440"/>
                  </a:lnTo>
                  <a:lnTo>
                    <a:pt x="14948" y="342"/>
                  </a:lnTo>
                  <a:lnTo>
                    <a:pt x="14899" y="245"/>
                  </a:lnTo>
                  <a:lnTo>
                    <a:pt x="14850" y="147"/>
                  </a:lnTo>
                  <a:lnTo>
                    <a:pt x="14752" y="98"/>
                  </a:lnTo>
                  <a:lnTo>
                    <a:pt x="14655" y="25"/>
                  </a:lnTo>
                  <a:lnTo>
                    <a:pt x="1455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86" name="Google Shape;886;p51"/>
            <p:cNvSpPr/>
            <p:nvPr/>
          </p:nvSpPr>
          <p:spPr>
            <a:xfrm>
              <a:off x="1244325" y="5397500"/>
              <a:ext cx="444525" cy="39100"/>
            </a:xfrm>
            <a:custGeom>
              <a:avLst/>
              <a:gdLst/>
              <a:ahLst/>
              <a:cxnLst/>
              <a:rect l="l" t="t" r="r" b="b"/>
              <a:pathLst>
                <a:path w="17781" h="1564" extrusionOk="0">
                  <a:moveTo>
                    <a:pt x="1" y="0"/>
                  </a:moveTo>
                  <a:lnTo>
                    <a:pt x="25" y="244"/>
                  </a:lnTo>
                  <a:lnTo>
                    <a:pt x="99" y="488"/>
                  </a:lnTo>
                  <a:lnTo>
                    <a:pt x="196" y="757"/>
                  </a:lnTo>
                  <a:lnTo>
                    <a:pt x="318" y="1001"/>
                  </a:lnTo>
                  <a:lnTo>
                    <a:pt x="489" y="1221"/>
                  </a:lnTo>
                  <a:lnTo>
                    <a:pt x="685" y="1392"/>
                  </a:lnTo>
                  <a:lnTo>
                    <a:pt x="782" y="1465"/>
                  </a:lnTo>
                  <a:lnTo>
                    <a:pt x="880" y="1514"/>
                  </a:lnTo>
                  <a:lnTo>
                    <a:pt x="1002" y="1539"/>
                  </a:lnTo>
                  <a:lnTo>
                    <a:pt x="1124" y="1563"/>
                  </a:lnTo>
                  <a:lnTo>
                    <a:pt x="16657" y="1563"/>
                  </a:lnTo>
                  <a:lnTo>
                    <a:pt x="16780" y="1539"/>
                  </a:lnTo>
                  <a:lnTo>
                    <a:pt x="16902" y="1514"/>
                  </a:lnTo>
                  <a:lnTo>
                    <a:pt x="16999" y="1465"/>
                  </a:lnTo>
                  <a:lnTo>
                    <a:pt x="17097" y="1392"/>
                  </a:lnTo>
                  <a:lnTo>
                    <a:pt x="17292" y="1221"/>
                  </a:lnTo>
                  <a:lnTo>
                    <a:pt x="17463" y="1001"/>
                  </a:lnTo>
                  <a:lnTo>
                    <a:pt x="17586" y="757"/>
                  </a:lnTo>
                  <a:lnTo>
                    <a:pt x="17683" y="488"/>
                  </a:lnTo>
                  <a:lnTo>
                    <a:pt x="17756" y="244"/>
                  </a:lnTo>
                  <a:lnTo>
                    <a:pt x="1778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87" name="Google Shape;887;p51"/>
            <p:cNvSpPr/>
            <p:nvPr/>
          </p:nvSpPr>
          <p:spPr>
            <a:xfrm>
              <a:off x="1451925" y="4999400"/>
              <a:ext cx="31175" cy="129450"/>
            </a:xfrm>
            <a:custGeom>
              <a:avLst/>
              <a:gdLst/>
              <a:ahLst/>
              <a:cxnLst/>
              <a:rect l="l" t="t" r="r" b="b"/>
              <a:pathLst>
                <a:path w="1247" h="5178" extrusionOk="0">
                  <a:moveTo>
                    <a:pt x="953" y="0"/>
                  </a:moveTo>
                  <a:lnTo>
                    <a:pt x="856" y="25"/>
                  </a:lnTo>
                  <a:lnTo>
                    <a:pt x="758" y="98"/>
                  </a:lnTo>
                  <a:lnTo>
                    <a:pt x="709" y="171"/>
                  </a:lnTo>
                  <a:lnTo>
                    <a:pt x="685" y="293"/>
                  </a:lnTo>
                  <a:lnTo>
                    <a:pt x="660" y="464"/>
                  </a:lnTo>
                  <a:lnTo>
                    <a:pt x="611" y="611"/>
                  </a:lnTo>
                  <a:lnTo>
                    <a:pt x="514" y="733"/>
                  </a:lnTo>
                  <a:lnTo>
                    <a:pt x="416" y="879"/>
                  </a:lnTo>
                  <a:lnTo>
                    <a:pt x="269" y="1026"/>
                  </a:lnTo>
                  <a:lnTo>
                    <a:pt x="147" y="1246"/>
                  </a:lnTo>
                  <a:lnTo>
                    <a:pt x="74" y="1368"/>
                  </a:lnTo>
                  <a:lnTo>
                    <a:pt x="50" y="1490"/>
                  </a:lnTo>
                  <a:lnTo>
                    <a:pt x="1" y="1661"/>
                  </a:lnTo>
                  <a:lnTo>
                    <a:pt x="1" y="1832"/>
                  </a:lnTo>
                  <a:lnTo>
                    <a:pt x="1" y="2003"/>
                  </a:lnTo>
                  <a:lnTo>
                    <a:pt x="50" y="2149"/>
                  </a:lnTo>
                  <a:lnTo>
                    <a:pt x="74" y="2296"/>
                  </a:lnTo>
                  <a:lnTo>
                    <a:pt x="147" y="2394"/>
                  </a:lnTo>
                  <a:lnTo>
                    <a:pt x="269" y="2613"/>
                  </a:lnTo>
                  <a:lnTo>
                    <a:pt x="416" y="2784"/>
                  </a:lnTo>
                  <a:lnTo>
                    <a:pt x="514" y="2907"/>
                  </a:lnTo>
                  <a:lnTo>
                    <a:pt x="611" y="3029"/>
                  </a:lnTo>
                  <a:lnTo>
                    <a:pt x="660" y="3175"/>
                  </a:lnTo>
                  <a:lnTo>
                    <a:pt x="685" y="3346"/>
                  </a:lnTo>
                  <a:lnTo>
                    <a:pt x="660" y="3542"/>
                  </a:lnTo>
                  <a:lnTo>
                    <a:pt x="611" y="3688"/>
                  </a:lnTo>
                  <a:lnTo>
                    <a:pt x="514" y="3810"/>
                  </a:lnTo>
                  <a:lnTo>
                    <a:pt x="416" y="3932"/>
                  </a:lnTo>
                  <a:lnTo>
                    <a:pt x="269" y="4103"/>
                  </a:lnTo>
                  <a:lnTo>
                    <a:pt x="147" y="4299"/>
                  </a:lnTo>
                  <a:lnTo>
                    <a:pt x="74" y="4421"/>
                  </a:lnTo>
                  <a:lnTo>
                    <a:pt x="50" y="4567"/>
                  </a:lnTo>
                  <a:lnTo>
                    <a:pt x="1" y="4714"/>
                  </a:lnTo>
                  <a:lnTo>
                    <a:pt x="1" y="4885"/>
                  </a:lnTo>
                  <a:lnTo>
                    <a:pt x="25" y="5007"/>
                  </a:lnTo>
                  <a:lnTo>
                    <a:pt x="74" y="5080"/>
                  </a:lnTo>
                  <a:lnTo>
                    <a:pt x="172" y="5153"/>
                  </a:lnTo>
                  <a:lnTo>
                    <a:pt x="294" y="5178"/>
                  </a:lnTo>
                  <a:lnTo>
                    <a:pt x="392" y="5153"/>
                  </a:lnTo>
                  <a:lnTo>
                    <a:pt x="489" y="5080"/>
                  </a:lnTo>
                  <a:lnTo>
                    <a:pt x="538" y="5007"/>
                  </a:lnTo>
                  <a:lnTo>
                    <a:pt x="563" y="4885"/>
                  </a:lnTo>
                  <a:lnTo>
                    <a:pt x="587" y="4714"/>
                  </a:lnTo>
                  <a:lnTo>
                    <a:pt x="636" y="4567"/>
                  </a:lnTo>
                  <a:lnTo>
                    <a:pt x="733" y="4445"/>
                  </a:lnTo>
                  <a:lnTo>
                    <a:pt x="831" y="4299"/>
                  </a:lnTo>
                  <a:lnTo>
                    <a:pt x="978" y="4152"/>
                  </a:lnTo>
                  <a:lnTo>
                    <a:pt x="1100" y="3932"/>
                  </a:lnTo>
                  <a:lnTo>
                    <a:pt x="1149" y="3810"/>
                  </a:lnTo>
                  <a:lnTo>
                    <a:pt x="1197" y="3688"/>
                  </a:lnTo>
                  <a:lnTo>
                    <a:pt x="1222" y="3542"/>
                  </a:lnTo>
                  <a:lnTo>
                    <a:pt x="1246" y="3346"/>
                  </a:lnTo>
                  <a:lnTo>
                    <a:pt x="1222" y="3175"/>
                  </a:lnTo>
                  <a:lnTo>
                    <a:pt x="1197" y="3029"/>
                  </a:lnTo>
                  <a:lnTo>
                    <a:pt x="1149" y="2882"/>
                  </a:lnTo>
                  <a:lnTo>
                    <a:pt x="1100" y="2784"/>
                  </a:lnTo>
                  <a:lnTo>
                    <a:pt x="978" y="2565"/>
                  </a:lnTo>
                  <a:lnTo>
                    <a:pt x="831" y="2394"/>
                  </a:lnTo>
                  <a:lnTo>
                    <a:pt x="733" y="2272"/>
                  </a:lnTo>
                  <a:lnTo>
                    <a:pt x="636" y="2149"/>
                  </a:lnTo>
                  <a:lnTo>
                    <a:pt x="587" y="2003"/>
                  </a:lnTo>
                  <a:lnTo>
                    <a:pt x="563" y="1832"/>
                  </a:lnTo>
                  <a:lnTo>
                    <a:pt x="587" y="1637"/>
                  </a:lnTo>
                  <a:lnTo>
                    <a:pt x="636" y="1490"/>
                  </a:lnTo>
                  <a:lnTo>
                    <a:pt x="733" y="1368"/>
                  </a:lnTo>
                  <a:lnTo>
                    <a:pt x="831" y="1246"/>
                  </a:lnTo>
                  <a:lnTo>
                    <a:pt x="978" y="1075"/>
                  </a:lnTo>
                  <a:lnTo>
                    <a:pt x="1100" y="879"/>
                  </a:lnTo>
                  <a:lnTo>
                    <a:pt x="1149" y="757"/>
                  </a:lnTo>
                  <a:lnTo>
                    <a:pt x="1197" y="611"/>
                  </a:lnTo>
                  <a:lnTo>
                    <a:pt x="1222" y="464"/>
                  </a:lnTo>
                  <a:lnTo>
                    <a:pt x="1246" y="293"/>
                  </a:lnTo>
                  <a:lnTo>
                    <a:pt x="1222" y="171"/>
                  </a:lnTo>
                  <a:lnTo>
                    <a:pt x="1149" y="98"/>
                  </a:lnTo>
                  <a:lnTo>
                    <a:pt x="1075" y="25"/>
                  </a:lnTo>
                  <a:lnTo>
                    <a:pt x="95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88" name="Google Shape;888;p51"/>
            <p:cNvSpPr/>
            <p:nvPr/>
          </p:nvSpPr>
          <p:spPr>
            <a:xfrm>
              <a:off x="1407975" y="4999400"/>
              <a:ext cx="31150" cy="129450"/>
            </a:xfrm>
            <a:custGeom>
              <a:avLst/>
              <a:gdLst/>
              <a:ahLst/>
              <a:cxnLst/>
              <a:rect l="l" t="t" r="r" b="b"/>
              <a:pathLst>
                <a:path w="1246" h="5178" extrusionOk="0">
                  <a:moveTo>
                    <a:pt x="977" y="0"/>
                  </a:moveTo>
                  <a:lnTo>
                    <a:pt x="855" y="25"/>
                  </a:lnTo>
                  <a:lnTo>
                    <a:pt x="782" y="98"/>
                  </a:lnTo>
                  <a:lnTo>
                    <a:pt x="709" y="171"/>
                  </a:lnTo>
                  <a:lnTo>
                    <a:pt x="684" y="293"/>
                  </a:lnTo>
                  <a:lnTo>
                    <a:pt x="660" y="464"/>
                  </a:lnTo>
                  <a:lnTo>
                    <a:pt x="611" y="611"/>
                  </a:lnTo>
                  <a:lnTo>
                    <a:pt x="538" y="733"/>
                  </a:lnTo>
                  <a:lnTo>
                    <a:pt x="416" y="879"/>
                  </a:lnTo>
                  <a:lnTo>
                    <a:pt x="269" y="1026"/>
                  </a:lnTo>
                  <a:lnTo>
                    <a:pt x="147" y="1246"/>
                  </a:lnTo>
                  <a:lnTo>
                    <a:pt x="98" y="1368"/>
                  </a:lnTo>
                  <a:lnTo>
                    <a:pt x="49" y="1490"/>
                  </a:lnTo>
                  <a:lnTo>
                    <a:pt x="25" y="1661"/>
                  </a:lnTo>
                  <a:lnTo>
                    <a:pt x="0" y="1832"/>
                  </a:lnTo>
                  <a:lnTo>
                    <a:pt x="25" y="2003"/>
                  </a:lnTo>
                  <a:lnTo>
                    <a:pt x="49" y="2149"/>
                  </a:lnTo>
                  <a:lnTo>
                    <a:pt x="98" y="2296"/>
                  </a:lnTo>
                  <a:lnTo>
                    <a:pt x="147" y="2394"/>
                  </a:lnTo>
                  <a:lnTo>
                    <a:pt x="269" y="2613"/>
                  </a:lnTo>
                  <a:lnTo>
                    <a:pt x="416" y="2784"/>
                  </a:lnTo>
                  <a:lnTo>
                    <a:pt x="538" y="2907"/>
                  </a:lnTo>
                  <a:lnTo>
                    <a:pt x="611" y="3029"/>
                  </a:lnTo>
                  <a:lnTo>
                    <a:pt x="660" y="3175"/>
                  </a:lnTo>
                  <a:lnTo>
                    <a:pt x="684" y="3346"/>
                  </a:lnTo>
                  <a:lnTo>
                    <a:pt x="660" y="3542"/>
                  </a:lnTo>
                  <a:lnTo>
                    <a:pt x="611" y="3688"/>
                  </a:lnTo>
                  <a:lnTo>
                    <a:pt x="538" y="3810"/>
                  </a:lnTo>
                  <a:lnTo>
                    <a:pt x="416" y="3932"/>
                  </a:lnTo>
                  <a:lnTo>
                    <a:pt x="269" y="4103"/>
                  </a:lnTo>
                  <a:lnTo>
                    <a:pt x="147" y="4299"/>
                  </a:lnTo>
                  <a:lnTo>
                    <a:pt x="98" y="4421"/>
                  </a:lnTo>
                  <a:lnTo>
                    <a:pt x="49" y="4567"/>
                  </a:lnTo>
                  <a:lnTo>
                    <a:pt x="25" y="4714"/>
                  </a:lnTo>
                  <a:lnTo>
                    <a:pt x="0" y="4885"/>
                  </a:lnTo>
                  <a:lnTo>
                    <a:pt x="25" y="5007"/>
                  </a:lnTo>
                  <a:lnTo>
                    <a:pt x="98" y="5080"/>
                  </a:lnTo>
                  <a:lnTo>
                    <a:pt x="171" y="5153"/>
                  </a:lnTo>
                  <a:lnTo>
                    <a:pt x="293" y="5178"/>
                  </a:lnTo>
                  <a:lnTo>
                    <a:pt x="391" y="5153"/>
                  </a:lnTo>
                  <a:lnTo>
                    <a:pt x="489" y="5080"/>
                  </a:lnTo>
                  <a:lnTo>
                    <a:pt x="562" y="5007"/>
                  </a:lnTo>
                  <a:lnTo>
                    <a:pt x="586" y="4885"/>
                  </a:lnTo>
                  <a:lnTo>
                    <a:pt x="586" y="4714"/>
                  </a:lnTo>
                  <a:lnTo>
                    <a:pt x="660" y="4567"/>
                  </a:lnTo>
                  <a:lnTo>
                    <a:pt x="733" y="4445"/>
                  </a:lnTo>
                  <a:lnTo>
                    <a:pt x="831" y="4299"/>
                  </a:lnTo>
                  <a:lnTo>
                    <a:pt x="977" y="4152"/>
                  </a:lnTo>
                  <a:lnTo>
                    <a:pt x="1124" y="3932"/>
                  </a:lnTo>
                  <a:lnTo>
                    <a:pt x="1173" y="3810"/>
                  </a:lnTo>
                  <a:lnTo>
                    <a:pt x="1221" y="3688"/>
                  </a:lnTo>
                  <a:lnTo>
                    <a:pt x="1246" y="3542"/>
                  </a:lnTo>
                  <a:lnTo>
                    <a:pt x="1246" y="3346"/>
                  </a:lnTo>
                  <a:lnTo>
                    <a:pt x="1246" y="3175"/>
                  </a:lnTo>
                  <a:lnTo>
                    <a:pt x="1221" y="3029"/>
                  </a:lnTo>
                  <a:lnTo>
                    <a:pt x="1173" y="2882"/>
                  </a:lnTo>
                  <a:lnTo>
                    <a:pt x="1124" y="2784"/>
                  </a:lnTo>
                  <a:lnTo>
                    <a:pt x="977" y="2565"/>
                  </a:lnTo>
                  <a:lnTo>
                    <a:pt x="831" y="2394"/>
                  </a:lnTo>
                  <a:lnTo>
                    <a:pt x="733" y="2272"/>
                  </a:lnTo>
                  <a:lnTo>
                    <a:pt x="660" y="2149"/>
                  </a:lnTo>
                  <a:lnTo>
                    <a:pt x="586" y="2003"/>
                  </a:lnTo>
                  <a:lnTo>
                    <a:pt x="586" y="1832"/>
                  </a:lnTo>
                  <a:lnTo>
                    <a:pt x="586" y="1637"/>
                  </a:lnTo>
                  <a:lnTo>
                    <a:pt x="660" y="1490"/>
                  </a:lnTo>
                  <a:lnTo>
                    <a:pt x="733" y="1368"/>
                  </a:lnTo>
                  <a:lnTo>
                    <a:pt x="831" y="1246"/>
                  </a:lnTo>
                  <a:lnTo>
                    <a:pt x="977" y="1075"/>
                  </a:lnTo>
                  <a:lnTo>
                    <a:pt x="1124" y="879"/>
                  </a:lnTo>
                  <a:lnTo>
                    <a:pt x="1173" y="757"/>
                  </a:lnTo>
                  <a:lnTo>
                    <a:pt x="1221" y="611"/>
                  </a:lnTo>
                  <a:lnTo>
                    <a:pt x="1246" y="464"/>
                  </a:lnTo>
                  <a:lnTo>
                    <a:pt x="1246" y="293"/>
                  </a:lnTo>
                  <a:lnTo>
                    <a:pt x="1221" y="171"/>
                  </a:lnTo>
                  <a:lnTo>
                    <a:pt x="1173" y="98"/>
                  </a:lnTo>
                  <a:lnTo>
                    <a:pt x="1075" y="25"/>
                  </a:lnTo>
                  <a:lnTo>
                    <a:pt x="97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89" name="Google Shape;889;p51"/>
            <p:cNvSpPr/>
            <p:nvPr/>
          </p:nvSpPr>
          <p:spPr>
            <a:xfrm>
              <a:off x="1495900" y="4999400"/>
              <a:ext cx="30550" cy="129450"/>
            </a:xfrm>
            <a:custGeom>
              <a:avLst/>
              <a:gdLst/>
              <a:ahLst/>
              <a:cxnLst/>
              <a:rect l="l" t="t" r="r" b="b"/>
              <a:pathLst>
                <a:path w="1222" h="5178" extrusionOk="0">
                  <a:moveTo>
                    <a:pt x="953" y="0"/>
                  </a:moveTo>
                  <a:lnTo>
                    <a:pt x="831" y="25"/>
                  </a:lnTo>
                  <a:lnTo>
                    <a:pt x="757" y="98"/>
                  </a:lnTo>
                  <a:lnTo>
                    <a:pt x="684" y="171"/>
                  </a:lnTo>
                  <a:lnTo>
                    <a:pt x="660" y="293"/>
                  </a:lnTo>
                  <a:lnTo>
                    <a:pt x="660" y="464"/>
                  </a:lnTo>
                  <a:lnTo>
                    <a:pt x="586" y="611"/>
                  </a:lnTo>
                  <a:lnTo>
                    <a:pt x="513" y="733"/>
                  </a:lnTo>
                  <a:lnTo>
                    <a:pt x="391" y="879"/>
                  </a:lnTo>
                  <a:lnTo>
                    <a:pt x="269" y="1026"/>
                  </a:lnTo>
                  <a:lnTo>
                    <a:pt x="122" y="1246"/>
                  </a:lnTo>
                  <a:lnTo>
                    <a:pt x="73" y="1368"/>
                  </a:lnTo>
                  <a:lnTo>
                    <a:pt x="25" y="1490"/>
                  </a:lnTo>
                  <a:lnTo>
                    <a:pt x="0" y="1661"/>
                  </a:lnTo>
                  <a:lnTo>
                    <a:pt x="0" y="1832"/>
                  </a:lnTo>
                  <a:lnTo>
                    <a:pt x="0" y="2003"/>
                  </a:lnTo>
                  <a:lnTo>
                    <a:pt x="25" y="2149"/>
                  </a:lnTo>
                  <a:lnTo>
                    <a:pt x="73" y="2296"/>
                  </a:lnTo>
                  <a:lnTo>
                    <a:pt x="122" y="2394"/>
                  </a:lnTo>
                  <a:lnTo>
                    <a:pt x="269" y="2613"/>
                  </a:lnTo>
                  <a:lnTo>
                    <a:pt x="391" y="2784"/>
                  </a:lnTo>
                  <a:lnTo>
                    <a:pt x="513" y="2907"/>
                  </a:lnTo>
                  <a:lnTo>
                    <a:pt x="586" y="3029"/>
                  </a:lnTo>
                  <a:lnTo>
                    <a:pt x="660" y="3175"/>
                  </a:lnTo>
                  <a:lnTo>
                    <a:pt x="660" y="3346"/>
                  </a:lnTo>
                  <a:lnTo>
                    <a:pt x="660" y="3542"/>
                  </a:lnTo>
                  <a:lnTo>
                    <a:pt x="586" y="3688"/>
                  </a:lnTo>
                  <a:lnTo>
                    <a:pt x="513" y="3810"/>
                  </a:lnTo>
                  <a:lnTo>
                    <a:pt x="391" y="3932"/>
                  </a:lnTo>
                  <a:lnTo>
                    <a:pt x="269" y="4103"/>
                  </a:lnTo>
                  <a:lnTo>
                    <a:pt x="122" y="4299"/>
                  </a:lnTo>
                  <a:lnTo>
                    <a:pt x="73" y="4421"/>
                  </a:lnTo>
                  <a:lnTo>
                    <a:pt x="25" y="4567"/>
                  </a:lnTo>
                  <a:lnTo>
                    <a:pt x="0" y="4714"/>
                  </a:lnTo>
                  <a:lnTo>
                    <a:pt x="0" y="4885"/>
                  </a:lnTo>
                  <a:lnTo>
                    <a:pt x="25" y="5007"/>
                  </a:lnTo>
                  <a:lnTo>
                    <a:pt x="73" y="5080"/>
                  </a:lnTo>
                  <a:lnTo>
                    <a:pt x="171" y="5153"/>
                  </a:lnTo>
                  <a:lnTo>
                    <a:pt x="269" y="5178"/>
                  </a:lnTo>
                  <a:lnTo>
                    <a:pt x="391" y="5153"/>
                  </a:lnTo>
                  <a:lnTo>
                    <a:pt x="464" y="5080"/>
                  </a:lnTo>
                  <a:lnTo>
                    <a:pt x="538" y="5007"/>
                  </a:lnTo>
                  <a:lnTo>
                    <a:pt x="562" y="4885"/>
                  </a:lnTo>
                  <a:lnTo>
                    <a:pt x="586" y="4714"/>
                  </a:lnTo>
                  <a:lnTo>
                    <a:pt x="635" y="4567"/>
                  </a:lnTo>
                  <a:lnTo>
                    <a:pt x="708" y="4445"/>
                  </a:lnTo>
                  <a:lnTo>
                    <a:pt x="831" y="4299"/>
                  </a:lnTo>
                  <a:lnTo>
                    <a:pt x="953" y="4152"/>
                  </a:lnTo>
                  <a:lnTo>
                    <a:pt x="1099" y="3932"/>
                  </a:lnTo>
                  <a:lnTo>
                    <a:pt x="1148" y="3810"/>
                  </a:lnTo>
                  <a:lnTo>
                    <a:pt x="1197" y="3688"/>
                  </a:lnTo>
                  <a:lnTo>
                    <a:pt x="1221" y="3542"/>
                  </a:lnTo>
                  <a:lnTo>
                    <a:pt x="1221" y="3346"/>
                  </a:lnTo>
                  <a:lnTo>
                    <a:pt x="1221" y="3175"/>
                  </a:lnTo>
                  <a:lnTo>
                    <a:pt x="1197" y="3029"/>
                  </a:lnTo>
                  <a:lnTo>
                    <a:pt x="1148" y="2882"/>
                  </a:lnTo>
                  <a:lnTo>
                    <a:pt x="1099" y="2784"/>
                  </a:lnTo>
                  <a:lnTo>
                    <a:pt x="953" y="2565"/>
                  </a:lnTo>
                  <a:lnTo>
                    <a:pt x="831" y="2394"/>
                  </a:lnTo>
                  <a:lnTo>
                    <a:pt x="708" y="2272"/>
                  </a:lnTo>
                  <a:lnTo>
                    <a:pt x="635" y="2149"/>
                  </a:lnTo>
                  <a:lnTo>
                    <a:pt x="586" y="2003"/>
                  </a:lnTo>
                  <a:lnTo>
                    <a:pt x="562" y="1832"/>
                  </a:lnTo>
                  <a:lnTo>
                    <a:pt x="586" y="1637"/>
                  </a:lnTo>
                  <a:lnTo>
                    <a:pt x="635" y="1490"/>
                  </a:lnTo>
                  <a:lnTo>
                    <a:pt x="708" y="1368"/>
                  </a:lnTo>
                  <a:lnTo>
                    <a:pt x="831" y="1246"/>
                  </a:lnTo>
                  <a:lnTo>
                    <a:pt x="953" y="1075"/>
                  </a:lnTo>
                  <a:lnTo>
                    <a:pt x="1099" y="879"/>
                  </a:lnTo>
                  <a:lnTo>
                    <a:pt x="1148" y="757"/>
                  </a:lnTo>
                  <a:lnTo>
                    <a:pt x="1197" y="611"/>
                  </a:lnTo>
                  <a:lnTo>
                    <a:pt x="1221" y="464"/>
                  </a:lnTo>
                  <a:lnTo>
                    <a:pt x="1221" y="293"/>
                  </a:lnTo>
                  <a:lnTo>
                    <a:pt x="1221" y="171"/>
                  </a:lnTo>
                  <a:lnTo>
                    <a:pt x="1148" y="98"/>
                  </a:lnTo>
                  <a:lnTo>
                    <a:pt x="1050" y="25"/>
                  </a:lnTo>
                  <a:lnTo>
                    <a:pt x="95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90" name="Google Shape;890;p51"/>
          <p:cNvGrpSpPr/>
          <p:nvPr/>
        </p:nvGrpSpPr>
        <p:grpSpPr>
          <a:xfrm>
            <a:off x="1506943" y="4311018"/>
            <a:ext cx="305265" cy="388970"/>
            <a:chOff x="1958100" y="4985350"/>
            <a:chExt cx="365150" cy="465275"/>
          </a:xfrm>
        </p:grpSpPr>
        <p:sp>
          <p:nvSpPr>
            <p:cNvPr id="891" name="Google Shape;891;p51"/>
            <p:cNvSpPr/>
            <p:nvPr/>
          </p:nvSpPr>
          <p:spPr>
            <a:xfrm>
              <a:off x="1958100" y="4985350"/>
              <a:ext cx="365150" cy="465275"/>
            </a:xfrm>
            <a:custGeom>
              <a:avLst/>
              <a:gdLst/>
              <a:ahLst/>
              <a:cxnLst/>
              <a:rect l="l" t="t" r="r" b="b"/>
              <a:pathLst>
                <a:path w="14606" h="18611" extrusionOk="0">
                  <a:moveTo>
                    <a:pt x="4152" y="1734"/>
                  </a:moveTo>
                  <a:lnTo>
                    <a:pt x="4274" y="1759"/>
                  </a:lnTo>
                  <a:lnTo>
                    <a:pt x="4397" y="1783"/>
                  </a:lnTo>
                  <a:lnTo>
                    <a:pt x="4543" y="1808"/>
                  </a:lnTo>
                  <a:lnTo>
                    <a:pt x="4812" y="1930"/>
                  </a:lnTo>
                  <a:lnTo>
                    <a:pt x="5105" y="2125"/>
                  </a:lnTo>
                  <a:lnTo>
                    <a:pt x="5398" y="2394"/>
                  </a:lnTo>
                  <a:lnTo>
                    <a:pt x="5496" y="2516"/>
                  </a:lnTo>
                  <a:lnTo>
                    <a:pt x="5593" y="2638"/>
                  </a:lnTo>
                  <a:lnTo>
                    <a:pt x="5789" y="2956"/>
                  </a:lnTo>
                  <a:lnTo>
                    <a:pt x="5935" y="3322"/>
                  </a:lnTo>
                  <a:lnTo>
                    <a:pt x="6057" y="3688"/>
                  </a:lnTo>
                  <a:lnTo>
                    <a:pt x="6155" y="4079"/>
                  </a:lnTo>
                  <a:lnTo>
                    <a:pt x="6204" y="4470"/>
                  </a:lnTo>
                  <a:lnTo>
                    <a:pt x="6277" y="4836"/>
                  </a:lnTo>
                  <a:lnTo>
                    <a:pt x="6302" y="5154"/>
                  </a:lnTo>
                  <a:lnTo>
                    <a:pt x="5984" y="5129"/>
                  </a:lnTo>
                  <a:lnTo>
                    <a:pt x="5618" y="5080"/>
                  </a:lnTo>
                  <a:lnTo>
                    <a:pt x="5227" y="5007"/>
                  </a:lnTo>
                  <a:lnTo>
                    <a:pt x="4836" y="4909"/>
                  </a:lnTo>
                  <a:lnTo>
                    <a:pt x="4470" y="4787"/>
                  </a:lnTo>
                  <a:lnTo>
                    <a:pt x="4104" y="4641"/>
                  </a:lnTo>
                  <a:lnTo>
                    <a:pt x="3786" y="4445"/>
                  </a:lnTo>
                  <a:lnTo>
                    <a:pt x="3664" y="4348"/>
                  </a:lnTo>
                  <a:lnTo>
                    <a:pt x="3542" y="4250"/>
                  </a:lnTo>
                  <a:lnTo>
                    <a:pt x="3273" y="3957"/>
                  </a:lnTo>
                  <a:lnTo>
                    <a:pt x="3078" y="3664"/>
                  </a:lnTo>
                  <a:lnTo>
                    <a:pt x="2956" y="3395"/>
                  </a:lnTo>
                  <a:lnTo>
                    <a:pt x="2931" y="3273"/>
                  </a:lnTo>
                  <a:lnTo>
                    <a:pt x="2907" y="3127"/>
                  </a:lnTo>
                  <a:lnTo>
                    <a:pt x="2882" y="3004"/>
                  </a:lnTo>
                  <a:lnTo>
                    <a:pt x="2907" y="2858"/>
                  </a:lnTo>
                  <a:lnTo>
                    <a:pt x="2931" y="2736"/>
                  </a:lnTo>
                  <a:lnTo>
                    <a:pt x="2956" y="2614"/>
                  </a:lnTo>
                  <a:lnTo>
                    <a:pt x="3004" y="2492"/>
                  </a:lnTo>
                  <a:lnTo>
                    <a:pt x="3078" y="2369"/>
                  </a:lnTo>
                  <a:lnTo>
                    <a:pt x="3273" y="2125"/>
                  </a:lnTo>
                  <a:lnTo>
                    <a:pt x="3517" y="1930"/>
                  </a:lnTo>
                  <a:lnTo>
                    <a:pt x="3639" y="1857"/>
                  </a:lnTo>
                  <a:lnTo>
                    <a:pt x="3762" y="1808"/>
                  </a:lnTo>
                  <a:lnTo>
                    <a:pt x="3884" y="1783"/>
                  </a:lnTo>
                  <a:lnTo>
                    <a:pt x="4006" y="1759"/>
                  </a:lnTo>
                  <a:lnTo>
                    <a:pt x="4152" y="1734"/>
                  </a:lnTo>
                  <a:close/>
                  <a:moveTo>
                    <a:pt x="10454" y="1734"/>
                  </a:moveTo>
                  <a:lnTo>
                    <a:pt x="10600" y="1759"/>
                  </a:lnTo>
                  <a:lnTo>
                    <a:pt x="10722" y="1783"/>
                  </a:lnTo>
                  <a:lnTo>
                    <a:pt x="10844" y="1808"/>
                  </a:lnTo>
                  <a:lnTo>
                    <a:pt x="10966" y="1857"/>
                  </a:lnTo>
                  <a:lnTo>
                    <a:pt x="11089" y="1930"/>
                  </a:lnTo>
                  <a:lnTo>
                    <a:pt x="11333" y="2125"/>
                  </a:lnTo>
                  <a:lnTo>
                    <a:pt x="11528" y="2369"/>
                  </a:lnTo>
                  <a:lnTo>
                    <a:pt x="11601" y="2492"/>
                  </a:lnTo>
                  <a:lnTo>
                    <a:pt x="11650" y="2614"/>
                  </a:lnTo>
                  <a:lnTo>
                    <a:pt x="11675" y="2736"/>
                  </a:lnTo>
                  <a:lnTo>
                    <a:pt x="11699" y="2858"/>
                  </a:lnTo>
                  <a:lnTo>
                    <a:pt x="11724" y="3004"/>
                  </a:lnTo>
                  <a:lnTo>
                    <a:pt x="11699" y="3127"/>
                  </a:lnTo>
                  <a:lnTo>
                    <a:pt x="11675" y="3273"/>
                  </a:lnTo>
                  <a:lnTo>
                    <a:pt x="11650" y="3395"/>
                  </a:lnTo>
                  <a:lnTo>
                    <a:pt x="11528" y="3664"/>
                  </a:lnTo>
                  <a:lnTo>
                    <a:pt x="11333" y="3957"/>
                  </a:lnTo>
                  <a:lnTo>
                    <a:pt x="11064" y="4250"/>
                  </a:lnTo>
                  <a:lnTo>
                    <a:pt x="10942" y="4348"/>
                  </a:lnTo>
                  <a:lnTo>
                    <a:pt x="10820" y="4445"/>
                  </a:lnTo>
                  <a:lnTo>
                    <a:pt x="10502" y="4641"/>
                  </a:lnTo>
                  <a:lnTo>
                    <a:pt x="10136" y="4787"/>
                  </a:lnTo>
                  <a:lnTo>
                    <a:pt x="9770" y="4909"/>
                  </a:lnTo>
                  <a:lnTo>
                    <a:pt x="9379" y="5007"/>
                  </a:lnTo>
                  <a:lnTo>
                    <a:pt x="8988" y="5080"/>
                  </a:lnTo>
                  <a:lnTo>
                    <a:pt x="8622" y="5129"/>
                  </a:lnTo>
                  <a:lnTo>
                    <a:pt x="8304" y="5154"/>
                  </a:lnTo>
                  <a:lnTo>
                    <a:pt x="8329" y="4836"/>
                  </a:lnTo>
                  <a:lnTo>
                    <a:pt x="8402" y="4470"/>
                  </a:lnTo>
                  <a:lnTo>
                    <a:pt x="8451" y="4079"/>
                  </a:lnTo>
                  <a:lnTo>
                    <a:pt x="8549" y="3688"/>
                  </a:lnTo>
                  <a:lnTo>
                    <a:pt x="8671" y="3322"/>
                  </a:lnTo>
                  <a:lnTo>
                    <a:pt x="8817" y="2956"/>
                  </a:lnTo>
                  <a:lnTo>
                    <a:pt x="9013" y="2638"/>
                  </a:lnTo>
                  <a:lnTo>
                    <a:pt x="9110" y="2516"/>
                  </a:lnTo>
                  <a:lnTo>
                    <a:pt x="9208" y="2394"/>
                  </a:lnTo>
                  <a:lnTo>
                    <a:pt x="9501" y="2125"/>
                  </a:lnTo>
                  <a:lnTo>
                    <a:pt x="9794" y="1930"/>
                  </a:lnTo>
                  <a:lnTo>
                    <a:pt x="10063" y="1808"/>
                  </a:lnTo>
                  <a:lnTo>
                    <a:pt x="10209" y="1783"/>
                  </a:lnTo>
                  <a:lnTo>
                    <a:pt x="10331" y="1759"/>
                  </a:lnTo>
                  <a:lnTo>
                    <a:pt x="10454" y="1734"/>
                  </a:lnTo>
                  <a:close/>
                  <a:moveTo>
                    <a:pt x="3639" y="0"/>
                  </a:moveTo>
                  <a:lnTo>
                    <a:pt x="3395" y="25"/>
                  </a:lnTo>
                  <a:lnTo>
                    <a:pt x="3151" y="74"/>
                  </a:lnTo>
                  <a:lnTo>
                    <a:pt x="2907" y="147"/>
                  </a:lnTo>
                  <a:lnTo>
                    <a:pt x="2687" y="220"/>
                  </a:lnTo>
                  <a:lnTo>
                    <a:pt x="2467" y="342"/>
                  </a:lnTo>
                  <a:lnTo>
                    <a:pt x="2272" y="464"/>
                  </a:lnTo>
                  <a:lnTo>
                    <a:pt x="2101" y="611"/>
                  </a:lnTo>
                  <a:lnTo>
                    <a:pt x="1930" y="782"/>
                  </a:lnTo>
                  <a:lnTo>
                    <a:pt x="1759" y="953"/>
                  </a:lnTo>
                  <a:lnTo>
                    <a:pt x="1612" y="1124"/>
                  </a:lnTo>
                  <a:lnTo>
                    <a:pt x="1490" y="1344"/>
                  </a:lnTo>
                  <a:lnTo>
                    <a:pt x="1368" y="1539"/>
                  </a:lnTo>
                  <a:lnTo>
                    <a:pt x="1295" y="1759"/>
                  </a:lnTo>
                  <a:lnTo>
                    <a:pt x="1222" y="2003"/>
                  </a:lnTo>
                  <a:lnTo>
                    <a:pt x="1173" y="2247"/>
                  </a:lnTo>
                  <a:lnTo>
                    <a:pt x="1148" y="2492"/>
                  </a:lnTo>
                  <a:lnTo>
                    <a:pt x="1173" y="2760"/>
                  </a:lnTo>
                  <a:lnTo>
                    <a:pt x="1197" y="3029"/>
                  </a:lnTo>
                  <a:lnTo>
                    <a:pt x="1295" y="3298"/>
                  </a:lnTo>
                  <a:lnTo>
                    <a:pt x="1393" y="3566"/>
                  </a:lnTo>
                  <a:lnTo>
                    <a:pt x="1539" y="3859"/>
                  </a:lnTo>
                  <a:lnTo>
                    <a:pt x="1734" y="4152"/>
                  </a:lnTo>
                  <a:lnTo>
                    <a:pt x="1954" y="4445"/>
                  </a:lnTo>
                  <a:lnTo>
                    <a:pt x="2223" y="4739"/>
                  </a:lnTo>
                  <a:lnTo>
                    <a:pt x="2394" y="4885"/>
                  </a:lnTo>
                  <a:lnTo>
                    <a:pt x="2565" y="5007"/>
                  </a:lnTo>
                  <a:lnTo>
                    <a:pt x="2931" y="5251"/>
                  </a:lnTo>
                  <a:lnTo>
                    <a:pt x="3346" y="5471"/>
                  </a:lnTo>
                  <a:lnTo>
                    <a:pt x="3762" y="5642"/>
                  </a:lnTo>
                  <a:lnTo>
                    <a:pt x="391" y="5642"/>
                  </a:lnTo>
                  <a:lnTo>
                    <a:pt x="318" y="5667"/>
                  </a:lnTo>
                  <a:lnTo>
                    <a:pt x="220" y="5715"/>
                  </a:lnTo>
                  <a:lnTo>
                    <a:pt x="147" y="5789"/>
                  </a:lnTo>
                  <a:lnTo>
                    <a:pt x="98" y="5838"/>
                  </a:lnTo>
                  <a:lnTo>
                    <a:pt x="49" y="5935"/>
                  </a:lnTo>
                  <a:lnTo>
                    <a:pt x="25" y="6033"/>
                  </a:lnTo>
                  <a:lnTo>
                    <a:pt x="0" y="6131"/>
                  </a:lnTo>
                  <a:lnTo>
                    <a:pt x="0" y="9599"/>
                  </a:lnTo>
                  <a:lnTo>
                    <a:pt x="5325" y="9599"/>
                  </a:lnTo>
                  <a:lnTo>
                    <a:pt x="5325" y="6009"/>
                  </a:lnTo>
                  <a:lnTo>
                    <a:pt x="5813" y="6082"/>
                  </a:lnTo>
                  <a:lnTo>
                    <a:pt x="5813" y="18611"/>
                  </a:lnTo>
                  <a:lnTo>
                    <a:pt x="8793" y="18611"/>
                  </a:lnTo>
                  <a:lnTo>
                    <a:pt x="8793" y="6082"/>
                  </a:lnTo>
                  <a:lnTo>
                    <a:pt x="9281" y="6009"/>
                  </a:lnTo>
                  <a:lnTo>
                    <a:pt x="9281" y="9599"/>
                  </a:lnTo>
                  <a:lnTo>
                    <a:pt x="14605" y="9599"/>
                  </a:lnTo>
                  <a:lnTo>
                    <a:pt x="14605" y="6131"/>
                  </a:lnTo>
                  <a:lnTo>
                    <a:pt x="14581" y="6033"/>
                  </a:lnTo>
                  <a:lnTo>
                    <a:pt x="14557" y="5935"/>
                  </a:lnTo>
                  <a:lnTo>
                    <a:pt x="14508" y="5838"/>
                  </a:lnTo>
                  <a:lnTo>
                    <a:pt x="14459" y="5789"/>
                  </a:lnTo>
                  <a:lnTo>
                    <a:pt x="14386" y="5715"/>
                  </a:lnTo>
                  <a:lnTo>
                    <a:pt x="14288" y="5667"/>
                  </a:lnTo>
                  <a:lnTo>
                    <a:pt x="14215" y="5642"/>
                  </a:lnTo>
                  <a:lnTo>
                    <a:pt x="10844" y="5642"/>
                  </a:lnTo>
                  <a:lnTo>
                    <a:pt x="11259" y="5471"/>
                  </a:lnTo>
                  <a:lnTo>
                    <a:pt x="11675" y="5251"/>
                  </a:lnTo>
                  <a:lnTo>
                    <a:pt x="12041" y="5007"/>
                  </a:lnTo>
                  <a:lnTo>
                    <a:pt x="12212" y="4885"/>
                  </a:lnTo>
                  <a:lnTo>
                    <a:pt x="12383" y="4739"/>
                  </a:lnTo>
                  <a:lnTo>
                    <a:pt x="12652" y="4445"/>
                  </a:lnTo>
                  <a:lnTo>
                    <a:pt x="12871" y="4152"/>
                  </a:lnTo>
                  <a:lnTo>
                    <a:pt x="13067" y="3859"/>
                  </a:lnTo>
                  <a:lnTo>
                    <a:pt x="13213" y="3566"/>
                  </a:lnTo>
                  <a:lnTo>
                    <a:pt x="13311" y="3298"/>
                  </a:lnTo>
                  <a:lnTo>
                    <a:pt x="13409" y="3029"/>
                  </a:lnTo>
                  <a:lnTo>
                    <a:pt x="13433" y="2760"/>
                  </a:lnTo>
                  <a:lnTo>
                    <a:pt x="13458" y="2492"/>
                  </a:lnTo>
                  <a:lnTo>
                    <a:pt x="13433" y="2247"/>
                  </a:lnTo>
                  <a:lnTo>
                    <a:pt x="13384" y="2003"/>
                  </a:lnTo>
                  <a:lnTo>
                    <a:pt x="13311" y="1759"/>
                  </a:lnTo>
                  <a:lnTo>
                    <a:pt x="13238" y="1539"/>
                  </a:lnTo>
                  <a:lnTo>
                    <a:pt x="13116" y="1344"/>
                  </a:lnTo>
                  <a:lnTo>
                    <a:pt x="12994" y="1124"/>
                  </a:lnTo>
                  <a:lnTo>
                    <a:pt x="12847" y="953"/>
                  </a:lnTo>
                  <a:lnTo>
                    <a:pt x="12676" y="782"/>
                  </a:lnTo>
                  <a:lnTo>
                    <a:pt x="12505" y="611"/>
                  </a:lnTo>
                  <a:lnTo>
                    <a:pt x="12334" y="464"/>
                  </a:lnTo>
                  <a:lnTo>
                    <a:pt x="12139" y="342"/>
                  </a:lnTo>
                  <a:lnTo>
                    <a:pt x="11919" y="220"/>
                  </a:lnTo>
                  <a:lnTo>
                    <a:pt x="11699" y="147"/>
                  </a:lnTo>
                  <a:lnTo>
                    <a:pt x="11455" y="74"/>
                  </a:lnTo>
                  <a:lnTo>
                    <a:pt x="11211" y="25"/>
                  </a:lnTo>
                  <a:lnTo>
                    <a:pt x="10966" y="0"/>
                  </a:lnTo>
                  <a:lnTo>
                    <a:pt x="10698" y="25"/>
                  </a:lnTo>
                  <a:lnTo>
                    <a:pt x="10429" y="49"/>
                  </a:lnTo>
                  <a:lnTo>
                    <a:pt x="10160" y="147"/>
                  </a:lnTo>
                  <a:lnTo>
                    <a:pt x="9892" y="245"/>
                  </a:lnTo>
                  <a:lnTo>
                    <a:pt x="9599" y="391"/>
                  </a:lnTo>
                  <a:lnTo>
                    <a:pt x="9306" y="587"/>
                  </a:lnTo>
                  <a:lnTo>
                    <a:pt x="9013" y="806"/>
                  </a:lnTo>
                  <a:lnTo>
                    <a:pt x="8719" y="1075"/>
                  </a:lnTo>
                  <a:lnTo>
                    <a:pt x="8475" y="1368"/>
                  </a:lnTo>
                  <a:lnTo>
                    <a:pt x="8280" y="1661"/>
                  </a:lnTo>
                  <a:lnTo>
                    <a:pt x="8084" y="2003"/>
                  </a:lnTo>
                  <a:lnTo>
                    <a:pt x="7914" y="2369"/>
                  </a:lnTo>
                  <a:lnTo>
                    <a:pt x="7791" y="2736"/>
                  </a:lnTo>
                  <a:lnTo>
                    <a:pt x="7669" y="3102"/>
                  </a:lnTo>
                  <a:lnTo>
                    <a:pt x="7572" y="3469"/>
                  </a:lnTo>
                  <a:lnTo>
                    <a:pt x="7498" y="3835"/>
                  </a:lnTo>
                  <a:lnTo>
                    <a:pt x="7401" y="4519"/>
                  </a:lnTo>
                  <a:lnTo>
                    <a:pt x="7327" y="5080"/>
                  </a:lnTo>
                  <a:lnTo>
                    <a:pt x="7303" y="5667"/>
                  </a:lnTo>
                  <a:lnTo>
                    <a:pt x="7279" y="5080"/>
                  </a:lnTo>
                  <a:lnTo>
                    <a:pt x="7205" y="4519"/>
                  </a:lnTo>
                  <a:lnTo>
                    <a:pt x="7108" y="3835"/>
                  </a:lnTo>
                  <a:lnTo>
                    <a:pt x="7034" y="3469"/>
                  </a:lnTo>
                  <a:lnTo>
                    <a:pt x="6937" y="3102"/>
                  </a:lnTo>
                  <a:lnTo>
                    <a:pt x="6814" y="2736"/>
                  </a:lnTo>
                  <a:lnTo>
                    <a:pt x="6692" y="2369"/>
                  </a:lnTo>
                  <a:lnTo>
                    <a:pt x="6521" y="2003"/>
                  </a:lnTo>
                  <a:lnTo>
                    <a:pt x="6326" y="1661"/>
                  </a:lnTo>
                  <a:lnTo>
                    <a:pt x="6131" y="1368"/>
                  </a:lnTo>
                  <a:lnTo>
                    <a:pt x="5886" y="1075"/>
                  </a:lnTo>
                  <a:lnTo>
                    <a:pt x="5593" y="806"/>
                  </a:lnTo>
                  <a:lnTo>
                    <a:pt x="5300" y="587"/>
                  </a:lnTo>
                  <a:lnTo>
                    <a:pt x="5007" y="391"/>
                  </a:lnTo>
                  <a:lnTo>
                    <a:pt x="4714" y="245"/>
                  </a:lnTo>
                  <a:lnTo>
                    <a:pt x="4445" y="147"/>
                  </a:lnTo>
                  <a:lnTo>
                    <a:pt x="4177" y="49"/>
                  </a:lnTo>
                  <a:lnTo>
                    <a:pt x="3908" y="25"/>
                  </a:lnTo>
                  <a:lnTo>
                    <a:pt x="363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92" name="Google Shape;892;p51"/>
            <p:cNvSpPr/>
            <p:nvPr/>
          </p:nvSpPr>
          <p:spPr>
            <a:xfrm>
              <a:off x="1977625" y="5237525"/>
              <a:ext cx="113600" cy="213100"/>
            </a:xfrm>
            <a:custGeom>
              <a:avLst/>
              <a:gdLst/>
              <a:ahLst/>
              <a:cxnLst/>
              <a:rect l="l" t="t" r="r" b="b"/>
              <a:pathLst>
                <a:path w="4544" h="8524" extrusionOk="0">
                  <a:moveTo>
                    <a:pt x="1" y="0"/>
                  </a:moveTo>
                  <a:lnTo>
                    <a:pt x="1" y="8035"/>
                  </a:lnTo>
                  <a:lnTo>
                    <a:pt x="25" y="8133"/>
                  </a:lnTo>
                  <a:lnTo>
                    <a:pt x="50" y="8231"/>
                  </a:lnTo>
                  <a:lnTo>
                    <a:pt x="99" y="8304"/>
                  </a:lnTo>
                  <a:lnTo>
                    <a:pt x="148" y="8377"/>
                  </a:lnTo>
                  <a:lnTo>
                    <a:pt x="221" y="8426"/>
                  </a:lnTo>
                  <a:lnTo>
                    <a:pt x="318" y="8475"/>
                  </a:lnTo>
                  <a:lnTo>
                    <a:pt x="392" y="8499"/>
                  </a:lnTo>
                  <a:lnTo>
                    <a:pt x="489" y="8524"/>
                  </a:lnTo>
                  <a:lnTo>
                    <a:pt x="4544" y="8524"/>
                  </a:lnTo>
                  <a:lnTo>
                    <a:pt x="454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93" name="Google Shape;893;p51"/>
            <p:cNvSpPr/>
            <p:nvPr/>
          </p:nvSpPr>
          <p:spPr>
            <a:xfrm>
              <a:off x="2190125" y="5237525"/>
              <a:ext cx="113575" cy="213100"/>
            </a:xfrm>
            <a:custGeom>
              <a:avLst/>
              <a:gdLst/>
              <a:ahLst/>
              <a:cxnLst/>
              <a:rect l="l" t="t" r="r" b="b"/>
              <a:pathLst>
                <a:path w="4543" h="8524" extrusionOk="0">
                  <a:moveTo>
                    <a:pt x="0" y="0"/>
                  </a:moveTo>
                  <a:lnTo>
                    <a:pt x="0" y="8524"/>
                  </a:lnTo>
                  <a:lnTo>
                    <a:pt x="4054" y="8524"/>
                  </a:lnTo>
                  <a:lnTo>
                    <a:pt x="4152" y="8499"/>
                  </a:lnTo>
                  <a:lnTo>
                    <a:pt x="4225" y="8475"/>
                  </a:lnTo>
                  <a:lnTo>
                    <a:pt x="4323" y="8426"/>
                  </a:lnTo>
                  <a:lnTo>
                    <a:pt x="4396" y="8377"/>
                  </a:lnTo>
                  <a:lnTo>
                    <a:pt x="4445" y="8304"/>
                  </a:lnTo>
                  <a:lnTo>
                    <a:pt x="4494" y="8231"/>
                  </a:lnTo>
                  <a:lnTo>
                    <a:pt x="4518" y="8133"/>
                  </a:lnTo>
                  <a:lnTo>
                    <a:pt x="4543" y="8035"/>
                  </a:lnTo>
                  <a:lnTo>
                    <a:pt x="454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94" name="Google Shape;894;p51"/>
          <p:cNvGrpSpPr/>
          <p:nvPr/>
        </p:nvGrpSpPr>
        <p:grpSpPr>
          <a:xfrm>
            <a:off x="2048002" y="4325815"/>
            <a:ext cx="350200" cy="359877"/>
            <a:chOff x="2605300" y="5003050"/>
            <a:chExt cx="418900" cy="430475"/>
          </a:xfrm>
        </p:grpSpPr>
        <p:sp>
          <p:nvSpPr>
            <p:cNvPr id="895" name="Google Shape;895;p51"/>
            <p:cNvSpPr/>
            <p:nvPr/>
          </p:nvSpPr>
          <p:spPr>
            <a:xfrm>
              <a:off x="2820225" y="5222250"/>
              <a:ext cx="202750" cy="211275"/>
            </a:xfrm>
            <a:custGeom>
              <a:avLst/>
              <a:gdLst/>
              <a:ahLst/>
              <a:cxnLst/>
              <a:rect l="l" t="t" r="r" b="b"/>
              <a:pathLst>
                <a:path w="8110" h="8451" extrusionOk="0">
                  <a:moveTo>
                    <a:pt x="1710" y="1"/>
                  </a:moveTo>
                  <a:lnTo>
                    <a:pt x="1" y="1857"/>
                  </a:lnTo>
                  <a:lnTo>
                    <a:pt x="5813" y="8158"/>
                  </a:lnTo>
                  <a:lnTo>
                    <a:pt x="5960" y="8280"/>
                  </a:lnTo>
                  <a:lnTo>
                    <a:pt x="6131" y="8378"/>
                  </a:lnTo>
                  <a:lnTo>
                    <a:pt x="6302" y="8427"/>
                  </a:lnTo>
                  <a:lnTo>
                    <a:pt x="6497" y="8451"/>
                  </a:lnTo>
                  <a:lnTo>
                    <a:pt x="6668" y="8427"/>
                  </a:lnTo>
                  <a:lnTo>
                    <a:pt x="6839" y="8378"/>
                  </a:lnTo>
                  <a:lnTo>
                    <a:pt x="7010" y="8280"/>
                  </a:lnTo>
                  <a:lnTo>
                    <a:pt x="7157" y="8158"/>
                  </a:lnTo>
                  <a:lnTo>
                    <a:pt x="7841" y="7474"/>
                  </a:lnTo>
                  <a:lnTo>
                    <a:pt x="7963" y="7328"/>
                  </a:lnTo>
                  <a:lnTo>
                    <a:pt x="8060" y="7157"/>
                  </a:lnTo>
                  <a:lnTo>
                    <a:pt x="8109" y="6986"/>
                  </a:lnTo>
                  <a:lnTo>
                    <a:pt x="8109" y="6815"/>
                  </a:lnTo>
                  <a:lnTo>
                    <a:pt x="8109" y="6619"/>
                  </a:lnTo>
                  <a:lnTo>
                    <a:pt x="8060" y="6448"/>
                  </a:lnTo>
                  <a:lnTo>
                    <a:pt x="7963" y="6277"/>
                  </a:lnTo>
                  <a:lnTo>
                    <a:pt x="7841" y="6131"/>
                  </a:lnTo>
                  <a:lnTo>
                    <a:pt x="171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96" name="Google Shape;896;p51"/>
            <p:cNvSpPr/>
            <p:nvPr/>
          </p:nvSpPr>
          <p:spPr>
            <a:xfrm>
              <a:off x="2606525" y="5003050"/>
              <a:ext cx="203975" cy="208225"/>
            </a:xfrm>
            <a:custGeom>
              <a:avLst/>
              <a:gdLst/>
              <a:ahLst/>
              <a:cxnLst/>
              <a:rect l="l" t="t" r="r" b="b"/>
              <a:pathLst>
                <a:path w="8159" h="8329" extrusionOk="0">
                  <a:moveTo>
                    <a:pt x="880" y="1"/>
                  </a:moveTo>
                  <a:lnTo>
                    <a:pt x="685" y="50"/>
                  </a:lnTo>
                  <a:lnTo>
                    <a:pt x="514" y="123"/>
                  </a:lnTo>
                  <a:lnTo>
                    <a:pt x="391" y="245"/>
                  </a:lnTo>
                  <a:lnTo>
                    <a:pt x="269" y="367"/>
                  </a:lnTo>
                  <a:lnTo>
                    <a:pt x="172" y="514"/>
                  </a:lnTo>
                  <a:lnTo>
                    <a:pt x="98" y="685"/>
                  </a:lnTo>
                  <a:lnTo>
                    <a:pt x="50" y="856"/>
                  </a:lnTo>
                  <a:lnTo>
                    <a:pt x="1" y="1026"/>
                  </a:lnTo>
                  <a:lnTo>
                    <a:pt x="1" y="1222"/>
                  </a:lnTo>
                  <a:lnTo>
                    <a:pt x="1" y="1417"/>
                  </a:lnTo>
                  <a:lnTo>
                    <a:pt x="1" y="1613"/>
                  </a:lnTo>
                  <a:lnTo>
                    <a:pt x="74" y="2028"/>
                  </a:lnTo>
                  <a:lnTo>
                    <a:pt x="221" y="2492"/>
                  </a:lnTo>
                  <a:lnTo>
                    <a:pt x="391" y="2931"/>
                  </a:lnTo>
                  <a:lnTo>
                    <a:pt x="611" y="3396"/>
                  </a:lnTo>
                  <a:lnTo>
                    <a:pt x="856" y="3884"/>
                  </a:lnTo>
                  <a:lnTo>
                    <a:pt x="1124" y="4324"/>
                  </a:lnTo>
                  <a:lnTo>
                    <a:pt x="1417" y="4788"/>
                  </a:lnTo>
                  <a:lnTo>
                    <a:pt x="1710" y="5203"/>
                  </a:lnTo>
                  <a:lnTo>
                    <a:pt x="2003" y="5594"/>
                  </a:lnTo>
                  <a:lnTo>
                    <a:pt x="2296" y="5960"/>
                  </a:lnTo>
                  <a:lnTo>
                    <a:pt x="2590" y="6302"/>
                  </a:lnTo>
                  <a:lnTo>
                    <a:pt x="2858" y="6571"/>
                  </a:lnTo>
                  <a:lnTo>
                    <a:pt x="3078" y="6790"/>
                  </a:lnTo>
                  <a:lnTo>
                    <a:pt x="3322" y="6986"/>
                  </a:lnTo>
                  <a:lnTo>
                    <a:pt x="3566" y="7157"/>
                  </a:lnTo>
                  <a:lnTo>
                    <a:pt x="3811" y="7328"/>
                  </a:lnTo>
                  <a:lnTo>
                    <a:pt x="4324" y="7621"/>
                  </a:lnTo>
                  <a:lnTo>
                    <a:pt x="4836" y="7841"/>
                  </a:lnTo>
                  <a:lnTo>
                    <a:pt x="5325" y="8036"/>
                  </a:lnTo>
                  <a:lnTo>
                    <a:pt x="5740" y="8182"/>
                  </a:lnTo>
                  <a:lnTo>
                    <a:pt x="6351" y="8329"/>
                  </a:lnTo>
                  <a:lnTo>
                    <a:pt x="8158" y="6668"/>
                  </a:lnTo>
                  <a:lnTo>
                    <a:pt x="4446" y="2956"/>
                  </a:lnTo>
                  <a:lnTo>
                    <a:pt x="1735" y="245"/>
                  </a:lnTo>
                  <a:lnTo>
                    <a:pt x="1588" y="123"/>
                  </a:lnTo>
                  <a:lnTo>
                    <a:pt x="1417" y="50"/>
                  </a:lnTo>
                  <a:lnTo>
                    <a:pt x="124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897" name="Google Shape;897;p51"/>
            <p:cNvSpPr/>
            <p:nvPr/>
          </p:nvSpPr>
          <p:spPr>
            <a:xfrm>
              <a:off x="2605300" y="5008550"/>
              <a:ext cx="418900" cy="418875"/>
            </a:xfrm>
            <a:custGeom>
              <a:avLst/>
              <a:gdLst/>
              <a:ahLst/>
              <a:cxnLst/>
              <a:rect l="l" t="t" r="r" b="b"/>
              <a:pathLst>
                <a:path w="16756" h="16755" extrusionOk="0">
                  <a:moveTo>
                    <a:pt x="13922" y="1"/>
                  </a:moveTo>
                  <a:lnTo>
                    <a:pt x="13824" y="49"/>
                  </a:lnTo>
                  <a:lnTo>
                    <a:pt x="13360" y="342"/>
                  </a:lnTo>
                  <a:lnTo>
                    <a:pt x="12261" y="1026"/>
                  </a:lnTo>
                  <a:lnTo>
                    <a:pt x="11602" y="1466"/>
                  </a:lnTo>
                  <a:lnTo>
                    <a:pt x="10942" y="1930"/>
                  </a:lnTo>
                  <a:lnTo>
                    <a:pt x="10381" y="2370"/>
                  </a:lnTo>
                  <a:lnTo>
                    <a:pt x="10112" y="2589"/>
                  </a:lnTo>
                  <a:lnTo>
                    <a:pt x="9917" y="2785"/>
                  </a:lnTo>
                  <a:lnTo>
                    <a:pt x="9795" y="2907"/>
                  </a:lnTo>
                  <a:lnTo>
                    <a:pt x="9697" y="3053"/>
                  </a:lnTo>
                  <a:lnTo>
                    <a:pt x="9599" y="3224"/>
                  </a:lnTo>
                  <a:lnTo>
                    <a:pt x="9526" y="3420"/>
                  </a:lnTo>
                  <a:lnTo>
                    <a:pt x="9404" y="3835"/>
                  </a:lnTo>
                  <a:lnTo>
                    <a:pt x="9330" y="4275"/>
                  </a:lnTo>
                  <a:lnTo>
                    <a:pt x="9282" y="4714"/>
                  </a:lnTo>
                  <a:lnTo>
                    <a:pt x="9306" y="5178"/>
                  </a:lnTo>
                  <a:lnTo>
                    <a:pt x="9355" y="5593"/>
                  </a:lnTo>
                  <a:lnTo>
                    <a:pt x="9379" y="5789"/>
                  </a:lnTo>
                  <a:lnTo>
                    <a:pt x="9453" y="5960"/>
                  </a:lnTo>
                  <a:lnTo>
                    <a:pt x="270" y="14459"/>
                  </a:lnTo>
                  <a:lnTo>
                    <a:pt x="147" y="14606"/>
                  </a:lnTo>
                  <a:lnTo>
                    <a:pt x="74" y="14776"/>
                  </a:lnTo>
                  <a:lnTo>
                    <a:pt x="1" y="14947"/>
                  </a:lnTo>
                  <a:lnTo>
                    <a:pt x="1" y="15118"/>
                  </a:lnTo>
                  <a:lnTo>
                    <a:pt x="1" y="15314"/>
                  </a:lnTo>
                  <a:lnTo>
                    <a:pt x="74" y="15485"/>
                  </a:lnTo>
                  <a:lnTo>
                    <a:pt x="147" y="15656"/>
                  </a:lnTo>
                  <a:lnTo>
                    <a:pt x="270" y="15802"/>
                  </a:lnTo>
                  <a:lnTo>
                    <a:pt x="953" y="16486"/>
                  </a:lnTo>
                  <a:lnTo>
                    <a:pt x="1100" y="16608"/>
                  </a:lnTo>
                  <a:lnTo>
                    <a:pt x="1271" y="16681"/>
                  </a:lnTo>
                  <a:lnTo>
                    <a:pt x="1442" y="16755"/>
                  </a:lnTo>
                  <a:lnTo>
                    <a:pt x="1808" y="16755"/>
                  </a:lnTo>
                  <a:lnTo>
                    <a:pt x="1979" y="16681"/>
                  </a:lnTo>
                  <a:lnTo>
                    <a:pt x="2150" y="16608"/>
                  </a:lnTo>
                  <a:lnTo>
                    <a:pt x="2297" y="16486"/>
                  </a:lnTo>
                  <a:lnTo>
                    <a:pt x="10796" y="7303"/>
                  </a:lnTo>
                  <a:lnTo>
                    <a:pt x="11162" y="7401"/>
                  </a:lnTo>
                  <a:lnTo>
                    <a:pt x="11577" y="7450"/>
                  </a:lnTo>
                  <a:lnTo>
                    <a:pt x="12041" y="7474"/>
                  </a:lnTo>
                  <a:lnTo>
                    <a:pt x="12481" y="7425"/>
                  </a:lnTo>
                  <a:lnTo>
                    <a:pt x="12921" y="7352"/>
                  </a:lnTo>
                  <a:lnTo>
                    <a:pt x="13336" y="7230"/>
                  </a:lnTo>
                  <a:lnTo>
                    <a:pt x="13531" y="7156"/>
                  </a:lnTo>
                  <a:lnTo>
                    <a:pt x="13702" y="7059"/>
                  </a:lnTo>
                  <a:lnTo>
                    <a:pt x="13849" y="6961"/>
                  </a:lnTo>
                  <a:lnTo>
                    <a:pt x="13971" y="6839"/>
                  </a:lnTo>
                  <a:lnTo>
                    <a:pt x="14166" y="6644"/>
                  </a:lnTo>
                  <a:lnTo>
                    <a:pt x="14386" y="6375"/>
                  </a:lnTo>
                  <a:lnTo>
                    <a:pt x="14826" y="5813"/>
                  </a:lnTo>
                  <a:lnTo>
                    <a:pt x="15290" y="5154"/>
                  </a:lnTo>
                  <a:lnTo>
                    <a:pt x="15729" y="4494"/>
                  </a:lnTo>
                  <a:lnTo>
                    <a:pt x="16413" y="3395"/>
                  </a:lnTo>
                  <a:lnTo>
                    <a:pt x="16706" y="2931"/>
                  </a:lnTo>
                  <a:lnTo>
                    <a:pt x="16755" y="2834"/>
                  </a:lnTo>
                  <a:lnTo>
                    <a:pt x="16755" y="2736"/>
                  </a:lnTo>
                  <a:lnTo>
                    <a:pt x="16755" y="2663"/>
                  </a:lnTo>
                  <a:lnTo>
                    <a:pt x="16706" y="2589"/>
                  </a:lnTo>
                  <a:lnTo>
                    <a:pt x="16633" y="2541"/>
                  </a:lnTo>
                  <a:lnTo>
                    <a:pt x="16462" y="2541"/>
                  </a:lnTo>
                  <a:lnTo>
                    <a:pt x="16364" y="2589"/>
                  </a:lnTo>
                  <a:lnTo>
                    <a:pt x="13653" y="4958"/>
                  </a:lnTo>
                  <a:lnTo>
                    <a:pt x="13580" y="5007"/>
                  </a:lnTo>
                  <a:lnTo>
                    <a:pt x="13458" y="5007"/>
                  </a:lnTo>
                  <a:lnTo>
                    <a:pt x="13360" y="4983"/>
                  </a:lnTo>
                  <a:lnTo>
                    <a:pt x="13238" y="4885"/>
                  </a:lnTo>
                  <a:lnTo>
                    <a:pt x="13140" y="4763"/>
                  </a:lnTo>
                  <a:lnTo>
                    <a:pt x="13092" y="4641"/>
                  </a:lnTo>
                  <a:lnTo>
                    <a:pt x="13092" y="4543"/>
                  </a:lnTo>
                  <a:lnTo>
                    <a:pt x="13140" y="4446"/>
                  </a:lnTo>
                  <a:lnTo>
                    <a:pt x="15607" y="1490"/>
                  </a:lnTo>
                  <a:lnTo>
                    <a:pt x="15656" y="1393"/>
                  </a:lnTo>
                  <a:lnTo>
                    <a:pt x="15656" y="1319"/>
                  </a:lnTo>
                  <a:lnTo>
                    <a:pt x="15656" y="1222"/>
                  </a:lnTo>
                  <a:lnTo>
                    <a:pt x="15607" y="1148"/>
                  </a:lnTo>
                  <a:lnTo>
                    <a:pt x="15534" y="1100"/>
                  </a:lnTo>
                  <a:lnTo>
                    <a:pt x="15363" y="1100"/>
                  </a:lnTo>
                  <a:lnTo>
                    <a:pt x="15265" y="1148"/>
                  </a:lnTo>
                  <a:lnTo>
                    <a:pt x="12310" y="3615"/>
                  </a:lnTo>
                  <a:lnTo>
                    <a:pt x="12212" y="3664"/>
                  </a:lnTo>
                  <a:lnTo>
                    <a:pt x="12115" y="3664"/>
                  </a:lnTo>
                  <a:lnTo>
                    <a:pt x="11993" y="3615"/>
                  </a:lnTo>
                  <a:lnTo>
                    <a:pt x="11895" y="3517"/>
                  </a:lnTo>
                  <a:lnTo>
                    <a:pt x="11797" y="3395"/>
                  </a:lnTo>
                  <a:lnTo>
                    <a:pt x="11748" y="3298"/>
                  </a:lnTo>
                  <a:lnTo>
                    <a:pt x="11748" y="3176"/>
                  </a:lnTo>
                  <a:lnTo>
                    <a:pt x="11797" y="3102"/>
                  </a:lnTo>
                  <a:lnTo>
                    <a:pt x="14166" y="391"/>
                  </a:lnTo>
                  <a:lnTo>
                    <a:pt x="14215" y="294"/>
                  </a:lnTo>
                  <a:lnTo>
                    <a:pt x="14215" y="220"/>
                  </a:lnTo>
                  <a:lnTo>
                    <a:pt x="14215" y="123"/>
                  </a:lnTo>
                  <a:lnTo>
                    <a:pt x="14166" y="49"/>
                  </a:lnTo>
                  <a:lnTo>
                    <a:pt x="1409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898" name="Google Shape;898;p51"/>
          <p:cNvGrpSpPr/>
          <p:nvPr/>
        </p:nvGrpSpPr>
        <p:grpSpPr>
          <a:xfrm>
            <a:off x="2577336" y="4333486"/>
            <a:ext cx="418585" cy="344056"/>
            <a:chOff x="3238475" y="5012225"/>
            <a:chExt cx="500700" cy="411550"/>
          </a:xfrm>
        </p:grpSpPr>
        <p:sp>
          <p:nvSpPr>
            <p:cNvPr id="899" name="Google Shape;899;p51"/>
            <p:cNvSpPr/>
            <p:nvPr/>
          </p:nvSpPr>
          <p:spPr>
            <a:xfrm>
              <a:off x="3238475" y="5315050"/>
              <a:ext cx="500700" cy="108725"/>
            </a:xfrm>
            <a:custGeom>
              <a:avLst/>
              <a:gdLst/>
              <a:ahLst/>
              <a:cxnLst/>
              <a:rect l="l" t="t" r="r" b="b"/>
              <a:pathLst>
                <a:path w="20028" h="4349" extrusionOk="0">
                  <a:moveTo>
                    <a:pt x="17683" y="856"/>
                  </a:moveTo>
                  <a:lnTo>
                    <a:pt x="17781" y="880"/>
                  </a:lnTo>
                  <a:lnTo>
                    <a:pt x="17854" y="929"/>
                  </a:lnTo>
                  <a:lnTo>
                    <a:pt x="17903" y="1002"/>
                  </a:lnTo>
                  <a:lnTo>
                    <a:pt x="17927" y="1100"/>
                  </a:lnTo>
                  <a:lnTo>
                    <a:pt x="17903" y="1198"/>
                  </a:lnTo>
                  <a:lnTo>
                    <a:pt x="17854" y="1271"/>
                  </a:lnTo>
                  <a:lnTo>
                    <a:pt x="17781" y="1320"/>
                  </a:lnTo>
                  <a:lnTo>
                    <a:pt x="17683" y="1344"/>
                  </a:lnTo>
                  <a:lnTo>
                    <a:pt x="2345" y="1344"/>
                  </a:lnTo>
                  <a:lnTo>
                    <a:pt x="2247" y="1320"/>
                  </a:lnTo>
                  <a:lnTo>
                    <a:pt x="2174" y="1271"/>
                  </a:lnTo>
                  <a:lnTo>
                    <a:pt x="2125" y="1198"/>
                  </a:lnTo>
                  <a:lnTo>
                    <a:pt x="2101" y="1100"/>
                  </a:lnTo>
                  <a:lnTo>
                    <a:pt x="2125" y="1002"/>
                  </a:lnTo>
                  <a:lnTo>
                    <a:pt x="2174" y="929"/>
                  </a:lnTo>
                  <a:lnTo>
                    <a:pt x="2247" y="880"/>
                  </a:lnTo>
                  <a:lnTo>
                    <a:pt x="2345" y="856"/>
                  </a:lnTo>
                  <a:close/>
                  <a:moveTo>
                    <a:pt x="367" y="1"/>
                  </a:moveTo>
                  <a:lnTo>
                    <a:pt x="269" y="25"/>
                  </a:lnTo>
                  <a:lnTo>
                    <a:pt x="196" y="74"/>
                  </a:lnTo>
                  <a:lnTo>
                    <a:pt x="123" y="123"/>
                  </a:lnTo>
                  <a:lnTo>
                    <a:pt x="74" y="196"/>
                  </a:lnTo>
                  <a:lnTo>
                    <a:pt x="49" y="270"/>
                  </a:lnTo>
                  <a:lnTo>
                    <a:pt x="25" y="343"/>
                  </a:lnTo>
                  <a:lnTo>
                    <a:pt x="1" y="441"/>
                  </a:lnTo>
                  <a:lnTo>
                    <a:pt x="25" y="514"/>
                  </a:lnTo>
                  <a:lnTo>
                    <a:pt x="49" y="587"/>
                  </a:lnTo>
                  <a:lnTo>
                    <a:pt x="74" y="660"/>
                  </a:lnTo>
                  <a:lnTo>
                    <a:pt x="123" y="734"/>
                  </a:lnTo>
                  <a:lnTo>
                    <a:pt x="196" y="782"/>
                  </a:lnTo>
                  <a:lnTo>
                    <a:pt x="269" y="831"/>
                  </a:lnTo>
                  <a:lnTo>
                    <a:pt x="367" y="856"/>
                  </a:lnTo>
                  <a:lnTo>
                    <a:pt x="440" y="856"/>
                  </a:lnTo>
                  <a:lnTo>
                    <a:pt x="489" y="880"/>
                  </a:lnTo>
                  <a:lnTo>
                    <a:pt x="562" y="905"/>
                  </a:lnTo>
                  <a:lnTo>
                    <a:pt x="709" y="1051"/>
                  </a:lnTo>
                  <a:lnTo>
                    <a:pt x="855" y="1246"/>
                  </a:lnTo>
                  <a:lnTo>
                    <a:pt x="1026" y="1491"/>
                  </a:lnTo>
                  <a:lnTo>
                    <a:pt x="1344" y="2028"/>
                  </a:lnTo>
                  <a:lnTo>
                    <a:pt x="1637" y="2516"/>
                  </a:lnTo>
                  <a:lnTo>
                    <a:pt x="1906" y="3005"/>
                  </a:lnTo>
                  <a:lnTo>
                    <a:pt x="2174" y="3469"/>
                  </a:lnTo>
                  <a:lnTo>
                    <a:pt x="2467" y="3884"/>
                  </a:lnTo>
                  <a:lnTo>
                    <a:pt x="2589" y="4055"/>
                  </a:lnTo>
                  <a:lnTo>
                    <a:pt x="2736" y="4226"/>
                  </a:lnTo>
                  <a:lnTo>
                    <a:pt x="2809" y="4275"/>
                  </a:lnTo>
                  <a:lnTo>
                    <a:pt x="2882" y="4299"/>
                  </a:lnTo>
                  <a:lnTo>
                    <a:pt x="2980" y="4324"/>
                  </a:lnTo>
                  <a:lnTo>
                    <a:pt x="3053" y="4348"/>
                  </a:lnTo>
                  <a:lnTo>
                    <a:pt x="16975" y="4348"/>
                  </a:lnTo>
                  <a:lnTo>
                    <a:pt x="17048" y="4324"/>
                  </a:lnTo>
                  <a:lnTo>
                    <a:pt x="17146" y="4299"/>
                  </a:lnTo>
                  <a:lnTo>
                    <a:pt x="17219" y="4275"/>
                  </a:lnTo>
                  <a:lnTo>
                    <a:pt x="17292" y="4226"/>
                  </a:lnTo>
                  <a:lnTo>
                    <a:pt x="17439" y="4055"/>
                  </a:lnTo>
                  <a:lnTo>
                    <a:pt x="17561" y="3884"/>
                  </a:lnTo>
                  <a:lnTo>
                    <a:pt x="17854" y="3469"/>
                  </a:lnTo>
                  <a:lnTo>
                    <a:pt x="18122" y="3005"/>
                  </a:lnTo>
                  <a:lnTo>
                    <a:pt x="18391" y="2516"/>
                  </a:lnTo>
                  <a:lnTo>
                    <a:pt x="18684" y="2028"/>
                  </a:lnTo>
                  <a:lnTo>
                    <a:pt x="19002" y="1491"/>
                  </a:lnTo>
                  <a:lnTo>
                    <a:pt x="19173" y="1246"/>
                  </a:lnTo>
                  <a:lnTo>
                    <a:pt x="19319" y="1051"/>
                  </a:lnTo>
                  <a:lnTo>
                    <a:pt x="19466" y="905"/>
                  </a:lnTo>
                  <a:lnTo>
                    <a:pt x="19539" y="880"/>
                  </a:lnTo>
                  <a:lnTo>
                    <a:pt x="19588" y="856"/>
                  </a:lnTo>
                  <a:lnTo>
                    <a:pt x="19661" y="856"/>
                  </a:lnTo>
                  <a:lnTo>
                    <a:pt x="19759" y="831"/>
                  </a:lnTo>
                  <a:lnTo>
                    <a:pt x="19832" y="782"/>
                  </a:lnTo>
                  <a:lnTo>
                    <a:pt x="19905" y="734"/>
                  </a:lnTo>
                  <a:lnTo>
                    <a:pt x="19954" y="660"/>
                  </a:lnTo>
                  <a:lnTo>
                    <a:pt x="19979" y="587"/>
                  </a:lnTo>
                  <a:lnTo>
                    <a:pt x="20003" y="514"/>
                  </a:lnTo>
                  <a:lnTo>
                    <a:pt x="20027" y="441"/>
                  </a:lnTo>
                  <a:lnTo>
                    <a:pt x="20003" y="343"/>
                  </a:lnTo>
                  <a:lnTo>
                    <a:pt x="19979" y="270"/>
                  </a:lnTo>
                  <a:lnTo>
                    <a:pt x="19954" y="196"/>
                  </a:lnTo>
                  <a:lnTo>
                    <a:pt x="19881" y="123"/>
                  </a:lnTo>
                  <a:lnTo>
                    <a:pt x="19832" y="74"/>
                  </a:lnTo>
                  <a:lnTo>
                    <a:pt x="19759" y="25"/>
                  </a:lnTo>
                  <a:lnTo>
                    <a:pt x="1966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00" name="Google Shape;900;p51"/>
            <p:cNvSpPr/>
            <p:nvPr/>
          </p:nvSpPr>
          <p:spPr>
            <a:xfrm>
              <a:off x="3282450" y="5160575"/>
              <a:ext cx="412750" cy="140475"/>
            </a:xfrm>
            <a:custGeom>
              <a:avLst/>
              <a:gdLst/>
              <a:ahLst/>
              <a:cxnLst/>
              <a:rect l="l" t="t" r="r" b="b"/>
              <a:pathLst>
                <a:path w="16510" h="5619" extrusionOk="0">
                  <a:moveTo>
                    <a:pt x="8475" y="1"/>
                  </a:moveTo>
                  <a:lnTo>
                    <a:pt x="8157" y="50"/>
                  </a:lnTo>
                  <a:lnTo>
                    <a:pt x="7840" y="99"/>
                  </a:lnTo>
                  <a:lnTo>
                    <a:pt x="7522" y="172"/>
                  </a:lnTo>
                  <a:lnTo>
                    <a:pt x="7229" y="270"/>
                  </a:lnTo>
                  <a:lnTo>
                    <a:pt x="6936" y="367"/>
                  </a:lnTo>
                  <a:lnTo>
                    <a:pt x="6643" y="514"/>
                  </a:lnTo>
                  <a:lnTo>
                    <a:pt x="6374" y="660"/>
                  </a:lnTo>
                  <a:lnTo>
                    <a:pt x="6106" y="807"/>
                  </a:lnTo>
                  <a:lnTo>
                    <a:pt x="5862" y="1002"/>
                  </a:lnTo>
                  <a:lnTo>
                    <a:pt x="5617" y="1173"/>
                  </a:lnTo>
                  <a:lnTo>
                    <a:pt x="5398" y="1393"/>
                  </a:lnTo>
                  <a:lnTo>
                    <a:pt x="5202" y="1613"/>
                  </a:lnTo>
                  <a:lnTo>
                    <a:pt x="5007" y="1857"/>
                  </a:lnTo>
                  <a:lnTo>
                    <a:pt x="4811" y="2101"/>
                  </a:lnTo>
                  <a:lnTo>
                    <a:pt x="4640" y="2370"/>
                  </a:lnTo>
                  <a:lnTo>
                    <a:pt x="4372" y="2272"/>
                  </a:lnTo>
                  <a:lnTo>
                    <a:pt x="4103" y="2223"/>
                  </a:lnTo>
                  <a:lnTo>
                    <a:pt x="3834" y="2199"/>
                  </a:lnTo>
                  <a:lnTo>
                    <a:pt x="3541" y="2175"/>
                  </a:lnTo>
                  <a:lnTo>
                    <a:pt x="3199" y="2199"/>
                  </a:lnTo>
                  <a:lnTo>
                    <a:pt x="2858" y="2248"/>
                  </a:lnTo>
                  <a:lnTo>
                    <a:pt x="2516" y="2345"/>
                  </a:lnTo>
                  <a:lnTo>
                    <a:pt x="2198" y="2443"/>
                  </a:lnTo>
                  <a:lnTo>
                    <a:pt x="1881" y="2590"/>
                  </a:lnTo>
                  <a:lnTo>
                    <a:pt x="1588" y="2761"/>
                  </a:lnTo>
                  <a:lnTo>
                    <a:pt x="1319" y="2956"/>
                  </a:lnTo>
                  <a:lnTo>
                    <a:pt x="1075" y="3176"/>
                  </a:lnTo>
                  <a:lnTo>
                    <a:pt x="855" y="3420"/>
                  </a:lnTo>
                  <a:lnTo>
                    <a:pt x="635" y="3689"/>
                  </a:lnTo>
                  <a:lnTo>
                    <a:pt x="464" y="3982"/>
                  </a:lnTo>
                  <a:lnTo>
                    <a:pt x="318" y="4275"/>
                  </a:lnTo>
                  <a:lnTo>
                    <a:pt x="195" y="4592"/>
                  </a:lnTo>
                  <a:lnTo>
                    <a:pt x="98" y="4910"/>
                  </a:lnTo>
                  <a:lnTo>
                    <a:pt x="24" y="5252"/>
                  </a:lnTo>
                  <a:lnTo>
                    <a:pt x="0" y="5618"/>
                  </a:lnTo>
                  <a:lnTo>
                    <a:pt x="16510" y="5618"/>
                  </a:lnTo>
                  <a:lnTo>
                    <a:pt x="16437" y="5423"/>
                  </a:lnTo>
                  <a:lnTo>
                    <a:pt x="16339" y="5252"/>
                  </a:lnTo>
                  <a:lnTo>
                    <a:pt x="16119" y="4934"/>
                  </a:lnTo>
                  <a:lnTo>
                    <a:pt x="15851" y="4641"/>
                  </a:lnTo>
                  <a:lnTo>
                    <a:pt x="15533" y="4397"/>
                  </a:lnTo>
                  <a:lnTo>
                    <a:pt x="15362" y="4299"/>
                  </a:lnTo>
                  <a:lnTo>
                    <a:pt x="15191" y="4202"/>
                  </a:lnTo>
                  <a:lnTo>
                    <a:pt x="15020" y="4104"/>
                  </a:lnTo>
                  <a:lnTo>
                    <a:pt x="14825" y="4055"/>
                  </a:lnTo>
                  <a:lnTo>
                    <a:pt x="14629" y="3982"/>
                  </a:lnTo>
                  <a:lnTo>
                    <a:pt x="14434" y="3957"/>
                  </a:lnTo>
                  <a:lnTo>
                    <a:pt x="14214" y="3933"/>
                  </a:lnTo>
                  <a:lnTo>
                    <a:pt x="14019" y="3909"/>
                  </a:lnTo>
                  <a:lnTo>
                    <a:pt x="13775" y="3933"/>
                  </a:lnTo>
                  <a:lnTo>
                    <a:pt x="13555" y="3957"/>
                  </a:lnTo>
                  <a:lnTo>
                    <a:pt x="13457" y="3542"/>
                  </a:lnTo>
                  <a:lnTo>
                    <a:pt x="13335" y="3151"/>
                  </a:lnTo>
                  <a:lnTo>
                    <a:pt x="13164" y="2761"/>
                  </a:lnTo>
                  <a:lnTo>
                    <a:pt x="12969" y="2394"/>
                  </a:lnTo>
                  <a:lnTo>
                    <a:pt x="12749" y="2052"/>
                  </a:lnTo>
                  <a:lnTo>
                    <a:pt x="12505" y="1710"/>
                  </a:lnTo>
                  <a:lnTo>
                    <a:pt x="12212" y="1417"/>
                  </a:lnTo>
                  <a:lnTo>
                    <a:pt x="11918" y="1124"/>
                  </a:lnTo>
                  <a:lnTo>
                    <a:pt x="11577" y="880"/>
                  </a:lnTo>
                  <a:lnTo>
                    <a:pt x="11235" y="660"/>
                  </a:lnTo>
                  <a:lnTo>
                    <a:pt x="10868" y="465"/>
                  </a:lnTo>
                  <a:lnTo>
                    <a:pt x="10477" y="294"/>
                  </a:lnTo>
                  <a:lnTo>
                    <a:pt x="10087" y="172"/>
                  </a:lnTo>
                  <a:lnTo>
                    <a:pt x="9672" y="74"/>
                  </a:lnTo>
                  <a:lnTo>
                    <a:pt x="9232" y="25"/>
                  </a:lnTo>
                  <a:lnTo>
                    <a:pt x="879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01" name="Google Shape;901;p51"/>
            <p:cNvSpPr/>
            <p:nvPr/>
          </p:nvSpPr>
          <p:spPr>
            <a:xfrm>
              <a:off x="3473550" y="5012225"/>
              <a:ext cx="30550" cy="129450"/>
            </a:xfrm>
            <a:custGeom>
              <a:avLst/>
              <a:gdLst/>
              <a:ahLst/>
              <a:cxnLst/>
              <a:rect l="l" t="t" r="r" b="b"/>
              <a:pathLst>
                <a:path w="1222" h="5178" extrusionOk="0">
                  <a:moveTo>
                    <a:pt x="953" y="0"/>
                  </a:moveTo>
                  <a:lnTo>
                    <a:pt x="831" y="24"/>
                  </a:lnTo>
                  <a:lnTo>
                    <a:pt x="758" y="98"/>
                  </a:lnTo>
                  <a:lnTo>
                    <a:pt x="684" y="171"/>
                  </a:lnTo>
                  <a:lnTo>
                    <a:pt x="660" y="293"/>
                  </a:lnTo>
                  <a:lnTo>
                    <a:pt x="635" y="464"/>
                  </a:lnTo>
                  <a:lnTo>
                    <a:pt x="587" y="611"/>
                  </a:lnTo>
                  <a:lnTo>
                    <a:pt x="513" y="733"/>
                  </a:lnTo>
                  <a:lnTo>
                    <a:pt x="391" y="879"/>
                  </a:lnTo>
                  <a:lnTo>
                    <a:pt x="269" y="1026"/>
                  </a:lnTo>
                  <a:lnTo>
                    <a:pt x="123" y="1246"/>
                  </a:lnTo>
                  <a:lnTo>
                    <a:pt x="74" y="1368"/>
                  </a:lnTo>
                  <a:lnTo>
                    <a:pt x="25" y="1490"/>
                  </a:lnTo>
                  <a:lnTo>
                    <a:pt x="0" y="1636"/>
                  </a:lnTo>
                  <a:lnTo>
                    <a:pt x="0" y="1832"/>
                  </a:lnTo>
                  <a:lnTo>
                    <a:pt x="0" y="2003"/>
                  </a:lnTo>
                  <a:lnTo>
                    <a:pt x="25" y="2149"/>
                  </a:lnTo>
                  <a:lnTo>
                    <a:pt x="74" y="2271"/>
                  </a:lnTo>
                  <a:lnTo>
                    <a:pt x="123" y="2394"/>
                  </a:lnTo>
                  <a:lnTo>
                    <a:pt x="269" y="2613"/>
                  </a:lnTo>
                  <a:lnTo>
                    <a:pt x="391" y="2784"/>
                  </a:lnTo>
                  <a:lnTo>
                    <a:pt x="513" y="2906"/>
                  </a:lnTo>
                  <a:lnTo>
                    <a:pt x="587" y="3029"/>
                  </a:lnTo>
                  <a:lnTo>
                    <a:pt x="635" y="3175"/>
                  </a:lnTo>
                  <a:lnTo>
                    <a:pt x="660" y="3346"/>
                  </a:lnTo>
                  <a:lnTo>
                    <a:pt x="635" y="3541"/>
                  </a:lnTo>
                  <a:lnTo>
                    <a:pt x="587" y="3688"/>
                  </a:lnTo>
                  <a:lnTo>
                    <a:pt x="513" y="3810"/>
                  </a:lnTo>
                  <a:lnTo>
                    <a:pt x="391" y="3932"/>
                  </a:lnTo>
                  <a:lnTo>
                    <a:pt x="269" y="4103"/>
                  </a:lnTo>
                  <a:lnTo>
                    <a:pt x="123" y="4299"/>
                  </a:lnTo>
                  <a:lnTo>
                    <a:pt x="74" y="4421"/>
                  </a:lnTo>
                  <a:lnTo>
                    <a:pt x="25" y="4567"/>
                  </a:lnTo>
                  <a:lnTo>
                    <a:pt x="0" y="4714"/>
                  </a:lnTo>
                  <a:lnTo>
                    <a:pt x="0" y="4885"/>
                  </a:lnTo>
                  <a:lnTo>
                    <a:pt x="0" y="5007"/>
                  </a:lnTo>
                  <a:lnTo>
                    <a:pt x="74" y="5080"/>
                  </a:lnTo>
                  <a:lnTo>
                    <a:pt x="171" y="5153"/>
                  </a:lnTo>
                  <a:lnTo>
                    <a:pt x="269" y="5178"/>
                  </a:lnTo>
                  <a:lnTo>
                    <a:pt x="391" y="5153"/>
                  </a:lnTo>
                  <a:lnTo>
                    <a:pt x="464" y="5080"/>
                  </a:lnTo>
                  <a:lnTo>
                    <a:pt x="538" y="5007"/>
                  </a:lnTo>
                  <a:lnTo>
                    <a:pt x="562" y="4885"/>
                  </a:lnTo>
                  <a:lnTo>
                    <a:pt x="587" y="4714"/>
                  </a:lnTo>
                  <a:lnTo>
                    <a:pt x="635" y="4567"/>
                  </a:lnTo>
                  <a:lnTo>
                    <a:pt x="709" y="4445"/>
                  </a:lnTo>
                  <a:lnTo>
                    <a:pt x="831" y="4299"/>
                  </a:lnTo>
                  <a:lnTo>
                    <a:pt x="953" y="4152"/>
                  </a:lnTo>
                  <a:lnTo>
                    <a:pt x="1099" y="3932"/>
                  </a:lnTo>
                  <a:lnTo>
                    <a:pt x="1148" y="3810"/>
                  </a:lnTo>
                  <a:lnTo>
                    <a:pt x="1197" y="3688"/>
                  </a:lnTo>
                  <a:lnTo>
                    <a:pt x="1222" y="3517"/>
                  </a:lnTo>
                  <a:lnTo>
                    <a:pt x="1222" y="3346"/>
                  </a:lnTo>
                  <a:lnTo>
                    <a:pt x="1222" y="3175"/>
                  </a:lnTo>
                  <a:lnTo>
                    <a:pt x="1197" y="3029"/>
                  </a:lnTo>
                  <a:lnTo>
                    <a:pt x="1148" y="2882"/>
                  </a:lnTo>
                  <a:lnTo>
                    <a:pt x="1099" y="2760"/>
                  </a:lnTo>
                  <a:lnTo>
                    <a:pt x="953" y="2564"/>
                  </a:lnTo>
                  <a:lnTo>
                    <a:pt x="831" y="2394"/>
                  </a:lnTo>
                  <a:lnTo>
                    <a:pt x="709" y="2271"/>
                  </a:lnTo>
                  <a:lnTo>
                    <a:pt x="635" y="2149"/>
                  </a:lnTo>
                  <a:lnTo>
                    <a:pt x="587" y="2003"/>
                  </a:lnTo>
                  <a:lnTo>
                    <a:pt x="562" y="1832"/>
                  </a:lnTo>
                  <a:lnTo>
                    <a:pt x="587" y="1636"/>
                  </a:lnTo>
                  <a:lnTo>
                    <a:pt x="635" y="1490"/>
                  </a:lnTo>
                  <a:lnTo>
                    <a:pt x="709" y="1368"/>
                  </a:lnTo>
                  <a:lnTo>
                    <a:pt x="831" y="1246"/>
                  </a:lnTo>
                  <a:lnTo>
                    <a:pt x="953" y="1075"/>
                  </a:lnTo>
                  <a:lnTo>
                    <a:pt x="1099" y="879"/>
                  </a:lnTo>
                  <a:lnTo>
                    <a:pt x="1148" y="757"/>
                  </a:lnTo>
                  <a:lnTo>
                    <a:pt x="1197" y="611"/>
                  </a:lnTo>
                  <a:lnTo>
                    <a:pt x="1222" y="464"/>
                  </a:lnTo>
                  <a:lnTo>
                    <a:pt x="1222" y="293"/>
                  </a:lnTo>
                  <a:lnTo>
                    <a:pt x="1222" y="171"/>
                  </a:lnTo>
                  <a:lnTo>
                    <a:pt x="1148" y="98"/>
                  </a:lnTo>
                  <a:lnTo>
                    <a:pt x="1051" y="24"/>
                  </a:lnTo>
                  <a:lnTo>
                    <a:pt x="95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02" name="Google Shape;902;p51"/>
            <p:cNvSpPr/>
            <p:nvPr/>
          </p:nvSpPr>
          <p:spPr>
            <a:xfrm>
              <a:off x="3429575" y="5012225"/>
              <a:ext cx="31175" cy="129450"/>
            </a:xfrm>
            <a:custGeom>
              <a:avLst/>
              <a:gdLst/>
              <a:ahLst/>
              <a:cxnLst/>
              <a:rect l="l" t="t" r="r" b="b"/>
              <a:pathLst>
                <a:path w="1247" h="5178" extrusionOk="0">
                  <a:moveTo>
                    <a:pt x="953" y="0"/>
                  </a:moveTo>
                  <a:lnTo>
                    <a:pt x="856" y="24"/>
                  </a:lnTo>
                  <a:lnTo>
                    <a:pt x="758" y="98"/>
                  </a:lnTo>
                  <a:lnTo>
                    <a:pt x="709" y="171"/>
                  </a:lnTo>
                  <a:lnTo>
                    <a:pt x="685" y="293"/>
                  </a:lnTo>
                  <a:lnTo>
                    <a:pt x="660" y="464"/>
                  </a:lnTo>
                  <a:lnTo>
                    <a:pt x="612" y="611"/>
                  </a:lnTo>
                  <a:lnTo>
                    <a:pt x="514" y="733"/>
                  </a:lnTo>
                  <a:lnTo>
                    <a:pt x="416" y="879"/>
                  </a:lnTo>
                  <a:lnTo>
                    <a:pt x="270" y="1026"/>
                  </a:lnTo>
                  <a:lnTo>
                    <a:pt x="148" y="1246"/>
                  </a:lnTo>
                  <a:lnTo>
                    <a:pt x="74" y="1368"/>
                  </a:lnTo>
                  <a:lnTo>
                    <a:pt x="50" y="1490"/>
                  </a:lnTo>
                  <a:lnTo>
                    <a:pt x="1" y="1636"/>
                  </a:lnTo>
                  <a:lnTo>
                    <a:pt x="1" y="1832"/>
                  </a:lnTo>
                  <a:lnTo>
                    <a:pt x="1" y="2003"/>
                  </a:lnTo>
                  <a:lnTo>
                    <a:pt x="50" y="2149"/>
                  </a:lnTo>
                  <a:lnTo>
                    <a:pt x="74" y="2271"/>
                  </a:lnTo>
                  <a:lnTo>
                    <a:pt x="148" y="2394"/>
                  </a:lnTo>
                  <a:lnTo>
                    <a:pt x="270" y="2613"/>
                  </a:lnTo>
                  <a:lnTo>
                    <a:pt x="416" y="2784"/>
                  </a:lnTo>
                  <a:lnTo>
                    <a:pt x="514" y="2906"/>
                  </a:lnTo>
                  <a:lnTo>
                    <a:pt x="612" y="3029"/>
                  </a:lnTo>
                  <a:lnTo>
                    <a:pt x="660" y="3175"/>
                  </a:lnTo>
                  <a:lnTo>
                    <a:pt x="685" y="3346"/>
                  </a:lnTo>
                  <a:lnTo>
                    <a:pt x="660" y="3541"/>
                  </a:lnTo>
                  <a:lnTo>
                    <a:pt x="612" y="3688"/>
                  </a:lnTo>
                  <a:lnTo>
                    <a:pt x="514" y="3810"/>
                  </a:lnTo>
                  <a:lnTo>
                    <a:pt x="416" y="3932"/>
                  </a:lnTo>
                  <a:lnTo>
                    <a:pt x="270" y="4103"/>
                  </a:lnTo>
                  <a:lnTo>
                    <a:pt x="148" y="4299"/>
                  </a:lnTo>
                  <a:lnTo>
                    <a:pt x="74" y="4421"/>
                  </a:lnTo>
                  <a:lnTo>
                    <a:pt x="50" y="4567"/>
                  </a:lnTo>
                  <a:lnTo>
                    <a:pt x="1" y="4714"/>
                  </a:lnTo>
                  <a:lnTo>
                    <a:pt x="1" y="4885"/>
                  </a:lnTo>
                  <a:lnTo>
                    <a:pt x="25" y="5007"/>
                  </a:lnTo>
                  <a:lnTo>
                    <a:pt x="74" y="5080"/>
                  </a:lnTo>
                  <a:lnTo>
                    <a:pt x="172" y="5153"/>
                  </a:lnTo>
                  <a:lnTo>
                    <a:pt x="294" y="5178"/>
                  </a:lnTo>
                  <a:lnTo>
                    <a:pt x="392" y="5153"/>
                  </a:lnTo>
                  <a:lnTo>
                    <a:pt x="489" y="5080"/>
                  </a:lnTo>
                  <a:lnTo>
                    <a:pt x="538" y="5007"/>
                  </a:lnTo>
                  <a:lnTo>
                    <a:pt x="563" y="4885"/>
                  </a:lnTo>
                  <a:lnTo>
                    <a:pt x="587" y="4714"/>
                  </a:lnTo>
                  <a:lnTo>
                    <a:pt x="636" y="4567"/>
                  </a:lnTo>
                  <a:lnTo>
                    <a:pt x="734" y="4445"/>
                  </a:lnTo>
                  <a:lnTo>
                    <a:pt x="831" y="4299"/>
                  </a:lnTo>
                  <a:lnTo>
                    <a:pt x="978" y="4152"/>
                  </a:lnTo>
                  <a:lnTo>
                    <a:pt x="1100" y="3932"/>
                  </a:lnTo>
                  <a:lnTo>
                    <a:pt x="1149" y="3810"/>
                  </a:lnTo>
                  <a:lnTo>
                    <a:pt x="1198" y="3688"/>
                  </a:lnTo>
                  <a:lnTo>
                    <a:pt x="1222" y="3517"/>
                  </a:lnTo>
                  <a:lnTo>
                    <a:pt x="1247" y="3346"/>
                  </a:lnTo>
                  <a:lnTo>
                    <a:pt x="1222" y="3175"/>
                  </a:lnTo>
                  <a:lnTo>
                    <a:pt x="1198" y="3029"/>
                  </a:lnTo>
                  <a:lnTo>
                    <a:pt x="1149" y="2882"/>
                  </a:lnTo>
                  <a:lnTo>
                    <a:pt x="1100" y="2760"/>
                  </a:lnTo>
                  <a:lnTo>
                    <a:pt x="978" y="2564"/>
                  </a:lnTo>
                  <a:lnTo>
                    <a:pt x="831" y="2394"/>
                  </a:lnTo>
                  <a:lnTo>
                    <a:pt x="734" y="2271"/>
                  </a:lnTo>
                  <a:lnTo>
                    <a:pt x="636" y="2149"/>
                  </a:lnTo>
                  <a:lnTo>
                    <a:pt x="587" y="2003"/>
                  </a:lnTo>
                  <a:lnTo>
                    <a:pt x="563" y="1832"/>
                  </a:lnTo>
                  <a:lnTo>
                    <a:pt x="587" y="1636"/>
                  </a:lnTo>
                  <a:lnTo>
                    <a:pt x="636" y="1490"/>
                  </a:lnTo>
                  <a:lnTo>
                    <a:pt x="734" y="1368"/>
                  </a:lnTo>
                  <a:lnTo>
                    <a:pt x="831" y="1246"/>
                  </a:lnTo>
                  <a:lnTo>
                    <a:pt x="978" y="1075"/>
                  </a:lnTo>
                  <a:lnTo>
                    <a:pt x="1100" y="879"/>
                  </a:lnTo>
                  <a:lnTo>
                    <a:pt x="1149" y="757"/>
                  </a:lnTo>
                  <a:lnTo>
                    <a:pt x="1198" y="611"/>
                  </a:lnTo>
                  <a:lnTo>
                    <a:pt x="1222" y="464"/>
                  </a:lnTo>
                  <a:lnTo>
                    <a:pt x="1247" y="293"/>
                  </a:lnTo>
                  <a:lnTo>
                    <a:pt x="1222" y="171"/>
                  </a:lnTo>
                  <a:lnTo>
                    <a:pt x="1149" y="98"/>
                  </a:lnTo>
                  <a:lnTo>
                    <a:pt x="1076" y="24"/>
                  </a:lnTo>
                  <a:lnTo>
                    <a:pt x="95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03" name="Google Shape;903;p51"/>
            <p:cNvSpPr/>
            <p:nvPr/>
          </p:nvSpPr>
          <p:spPr>
            <a:xfrm>
              <a:off x="3516900" y="5012225"/>
              <a:ext cx="31175" cy="129450"/>
            </a:xfrm>
            <a:custGeom>
              <a:avLst/>
              <a:gdLst/>
              <a:ahLst/>
              <a:cxnLst/>
              <a:rect l="l" t="t" r="r" b="b"/>
              <a:pathLst>
                <a:path w="1247" h="5178" extrusionOk="0">
                  <a:moveTo>
                    <a:pt x="953" y="0"/>
                  </a:moveTo>
                  <a:lnTo>
                    <a:pt x="855" y="24"/>
                  </a:lnTo>
                  <a:lnTo>
                    <a:pt x="758" y="98"/>
                  </a:lnTo>
                  <a:lnTo>
                    <a:pt x="709" y="171"/>
                  </a:lnTo>
                  <a:lnTo>
                    <a:pt x="684" y="293"/>
                  </a:lnTo>
                  <a:lnTo>
                    <a:pt x="660" y="464"/>
                  </a:lnTo>
                  <a:lnTo>
                    <a:pt x="611" y="611"/>
                  </a:lnTo>
                  <a:lnTo>
                    <a:pt x="513" y="733"/>
                  </a:lnTo>
                  <a:lnTo>
                    <a:pt x="416" y="879"/>
                  </a:lnTo>
                  <a:lnTo>
                    <a:pt x="269" y="1026"/>
                  </a:lnTo>
                  <a:lnTo>
                    <a:pt x="147" y="1246"/>
                  </a:lnTo>
                  <a:lnTo>
                    <a:pt x="98" y="1368"/>
                  </a:lnTo>
                  <a:lnTo>
                    <a:pt x="49" y="1490"/>
                  </a:lnTo>
                  <a:lnTo>
                    <a:pt x="25" y="1636"/>
                  </a:lnTo>
                  <a:lnTo>
                    <a:pt x="0" y="1832"/>
                  </a:lnTo>
                  <a:lnTo>
                    <a:pt x="25" y="2003"/>
                  </a:lnTo>
                  <a:lnTo>
                    <a:pt x="49" y="2149"/>
                  </a:lnTo>
                  <a:lnTo>
                    <a:pt x="98" y="2271"/>
                  </a:lnTo>
                  <a:lnTo>
                    <a:pt x="147" y="2394"/>
                  </a:lnTo>
                  <a:lnTo>
                    <a:pt x="269" y="2613"/>
                  </a:lnTo>
                  <a:lnTo>
                    <a:pt x="416" y="2784"/>
                  </a:lnTo>
                  <a:lnTo>
                    <a:pt x="513" y="2906"/>
                  </a:lnTo>
                  <a:lnTo>
                    <a:pt x="611" y="3029"/>
                  </a:lnTo>
                  <a:lnTo>
                    <a:pt x="660" y="3175"/>
                  </a:lnTo>
                  <a:lnTo>
                    <a:pt x="684" y="3346"/>
                  </a:lnTo>
                  <a:lnTo>
                    <a:pt x="660" y="3541"/>
                  </a:lnTo>
                  <a:lnTo>
                    <a:pt x="611" y="3688"/>
                  </a:lnTo>
                  <a:lnTo>
                    <a:pt x="513" y="3810"/>
                  </a:lnTo>
                  <a:lnTo>
                    <a:pt x="416" y="3932"/>
                  </a:lnTo>
                  <a:lnTo>
                    <a:pt x="269" y="4103"/>
                  </a:lnTo>
                  <a:lnTo>
                    <a:pt x="147" y="4299"/>
                  </a:lnTo>
                  <a:lnTo>
                    <a:pt x="98" y="4421"/>
                  </a:lnTo>
                  <a:lnTo>
                    <a:pt x="49" y="4567"/>
                  </a:lnTo>
                  <a:lnTo>
                    <a:pt x="25" y="4714"/>
                  </a:lnTo>
                  <a:lnTo>
                    <a:pt x="0" y="4885"/>
                  </a:lnTo>
                  <a:lnTo>
                    <a:pt x="25" y="5007"/>
                  </a:lnTo>
                  <a:lnTo>
                    <a:pt x="98" y="5080"/>
                  </a:lnTo>
                  <a:lnTo>
                    <a:pt x="171" y="5153"/>
                  </a:lnTo>
                  <a:lnTo>
                    <a:pt x="294" y="5178"/>
                  </a:lnTo>
                  <a:lnTo>
                    <a:pt x="391" y="5153"/>
                  </a:lnTo>
                  <a:lnTo>
                    <a:pt x="489" y="5080"/>
                  </a:lnTo>
                  <a:lnTo>
                    <a:pt x="538" y="5007"/>
                  </a:lnTo>
                  <a:lnTo>
                    <a:pt x="562" y="4885"/>
                  </a:lnTo>
                  <a:lnTo>
                    <a:pt x="587" y="4714"/>
                  </a:lnTo>
                  <a:lnTo>
                    <a:pt x="635" y="4567"/>
                  </a:lnTo>
                  <a:lnTo>
                    <a:pt x="733" y="4445"/>
                  </a:lnTo>
                  <a:lnTo>
                    <a:pt x="831" y="4299"/>
                  </a:lnTo>
                  <a:lnTo>
                    <a:pt x="977" y="4152"/>
                  </a:lnTo>
                  <a:lnTo>
                    <a:pt x="1099" y="3932"/>
                  </a:lnTo>
                  <a:lnTo>
                    <a:pt x="1173" y="3810"/>
                  </a:lnTo>
                  <a:lnTo>
                    <a:pt x="1197" y="3688"/>
                  </a:lnTo>
                  <a:lnTo>
                    <a:pt x="1246" y="3517"/>
                  </a:lnTo>
                  <a:lnTo>
                    <a:pt x="1246" y="3346"/>
                  </a:lnTo>
                  <a:lnTo>
                    <a:pt x="1246" y="3175"/>
                  </a:lnTo>
                  <a:lnTo>
                    <a:pt x="1197" y="3029"/>
                  </a:lnTo>
                  <a:lnTo>
                    <a:pt x="1173" y="2882"/>
                  </a:lnTo>
                  <a:lnTo>
                    <a:pt x="1099" y="2760"/>
                  </a:lnTo>
                  <a:lnTo>
                    <a:pt x="977" y="2564"/>
                  </a:lnTo>
                  <a:lnTo>
                    <a:pt x="831" y="2394"/>
                  </a:lnTo>
                  <a:lnTo>
                    <a:pt x="733" y="2271"/>
                  </a:lnTo>
                  <a:lnTo>
                    <a:pt x="635" y="2149"/>
                  </a:lnTo>
                  <a:lnTo>
                    <a:pt x="587" y="2003"/>
                  </a:lnTo>
                  <a:lnTo>
                    <a:pt x="562" y="1832"/>
                  </a:lnTo>
                  <a:lnTo>
                    <a:pt x="587" y="1636"/>
                  </a:lnTo>
                  <a:lnTo>
                    <a:pt x="635" y="1490"/>
                  </a:lnTo>
                  <a:lnTo>
                    <a:pt x="733" y="1368"/>
                  </a:lnTo>
                  <a:lnTo>
                    <a:pt x="831" y="1246"/>
                  </a:lnTo>
                  <a:lnTo>
                    <a:pt x="977" y="1075"/>
                  </a:lnTo>
                  <a:lnTo>
                    <a:pt x="1099" y="879"/>
                  </a:lnTo>
                  <a:lnTo>
                    <a:pt x="1173" y="757"/>
                  </a:lnTo>
                  <a:lnTo>
                    <a:pt x="1197" y="611"/>
                  </a:lnTo>
                  <a:lnTo>
                    <a:pt x="1246" y="464"/>
                  </a:lnTo>
                  <a:lnTo>
                    <a:pt x="1246" y="293"/>
                  </a:lnTo>
                  <a:lnTo>
                    <a:pt x="1222" y="171"/>
                  </a:lnTo>
                  <a:lnTo>
                    <a:pt x="1173" y="98"/>
                  </a:lnTo>
                  <a:lnTo>
                    <a:pt x="1075" y="24"/>
                  </a:lnTo>
                  <a:lnTo>
                    <a:pt x="95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904" name="Google Shape;904;p51"/>
          <p:cNvGrpSpPr/>
          <p:nvPr/>
        </p:nvGrpSpPr>
        <p:grpSpPr>
          <a:xfrm>
            <a:off x="3683970" y="4296723"/>
            <a:ext cx="459424" cy="417561"/>
            <a:chOff x="4562200" y="4968250"/>
            <a:chExt cx="549550" cy="499475"/>
          </a:xfrm>
        </p:grpSpPr>
        <p:sp>
          <p:nvSpPr>
            <p:cNvPr id="905" name="Google Shape;905;p51"/>
            <p:cNvSpPr/>
            <p:nvPr/>
          </p:nvSpPr>
          <p:spPr>
            <a:xfrm>
              <a:off x="4842450" y="5242400"/>
              <a:ext cx="213125" cy="225325"/>
            </a:xfrm>
            <a:custGeom>
              <a:avLst/>
              <a:gdLst/>
              <a:ahLst/>
              <a:cxnLst/>
              <a:rect l="l" t="t" r="r" b="b"/>
              <a:pathLst>
                <a:path w="8525" h="9013" extrusionOk="0">
                  <a:moveTo>
                    <a:pt x="8524" y="1"/>
                  </a:moveTo>
                  <a:lnTo>
                    <a:pt x="2272" y="3542"/>
                  </a:lnTo>
                  <a:lnTo>
                    <a:pt x="2150" y="3591"/>
                  </a:lnTo>
                  <a:lnTo>
                    <a:pt x="2028" y="3615"/>
                  </a:lnTo>
                  <a:lnTo>
                    <a:pt x="1906" y="3591"/>
                  </a:lnTo>
                  <a:lnTo>
                    <a:pt x="1808" y="3566"/>
                  </a:lnTo>
                  <a:lnTo>
                    <a:pt x="1735" y="3517"/>
                  </a:lnTo>
                  <a:lnTo>
                    <a:pt x="1662" y="3444"/>
                  </a:lnTo>
                  <a:lnTo>
                    <a:pt x="1588" y="3371"/>
                  </a:lnTo>
                  <a:lnTo>
                    <a:pt x="1" y="440"/>
                  </a:lnTo>
                  <a:lnTo>
                    <a:pt x="1" y="9013"/>
                  </a:lnTo>
                  <a:lnTo>
                    <a:pt x="8524" y="4104"/>
                  </a:lnTo>
                  <a:lnTo>
                    <a:pt x="852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06" name="Google Shape;906;p51"/>
            <p:cNvSpPr/>
            <p:nvPr/>
          </p:nvSpPr>
          <p:spPr>
            <a:xfrm>
              <a:off x="4617775" y="5241800"/>
              <a:ext cx="212500" cy="225925"/>
            </a:xfrm>
            <a:custGeom>
              <a:avLst/>
              <a:gdLst/>
              <a:ahLst/>
              <a:cxnLst/>
              <a:rect l="l" t="t" r="r" b="b"/>
              <a:pathLst>
                <a:path w="8500" h="9037" extrusionOk="0">
                  <a:moveTo>
                    <a:pt x="0" y="0"/>
                  </a:moveTo>
                  <a:lnTo>
                    <a:pt x="0" y="4128"/>
                  </a:lnTo>
                  <a:lnTo>
                    <a:pt x="8499" y="9037"/>
                  </a:lnTo>
                  <a:lnTo>
                    <a:pt x="8499" y="586"/>
                  </a:lnTo>
                  <a:lnTo>
                    <a:pt x="6961" y="3395"/>
                  </a:lnTo>
                  <a:lnTo>
                    <a:pt x="6887" y="3468"/>
                  </a:lnTo>
                  <a:lnTo>
                    <a:pt x="6814" y="3541"/>
                  </a:lnTo>
                  <a:lnTo>
                    <a:pt x="6741" y="3590"/>
                  </a:lnTo>
                  <a:lnTo>
                    <a:pt x="6643" y="3615"/>
                  </a:lnTo>
                  <a:lnTo>
                    <a:pt x="6521" y="3639"/>
                  </a:lnTo>
                  <a:lnTo>
                    <a:pt x="6399" y="3615"/>
                  </a:lnTo>
                  <a:lnTo>
                    <a:pt x="6277" y="356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07" name="Google Shape;907;p51"/>
            <p:cNvSpPr/>
            <p:nvPr/>
          </p:nvSpPr>
          <p:spPr>
            <a:xfrm>
              <a:off x="4631200" y="4968250"/>
              <a:ext cx="411550" cy="236325"/>
            </a:xfrm>
            <a:custGeom>
              <a:avLst/>
              <a:gdLst/>
              <a:ahLst/>
              <a:cxnLst/>
              <a:rect l="l" t="t" r="r" b="b"/>
              <a:pathLst>
                <a:path w="16462" h="9453" extrusionOk="0">
                  <a:moveTo>
                    <a:pt x="8182" y="1"/>
                  </a:moveTo>
                  <a:lnTo>
                    <a:pt x="0" y="4763"/>
                  </a:lnTo>
                  <a:lnTo>
                    <a:pt x="8231" y="9452"/>
                  </a:lnTo>
                  <a:lnTo>
                    <a:pt x="16462" y="4763"/>
                  </a:lnTo>
                  <a:lnTo>
                    <a:pt x="818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08" name="Google Shape;908;p51"/>
            <p:cNvSpPr/>
            <p:nvPr/>
          </p:nvSpPr>
          <p:spPr>
            <a:xfrm>
              <a:off x="4562200" y="5094025"/>
              <a:ext cx="274800" cy="226550"/>
            </a:xfrm>
            <a:custGeom>
              <a:avLst/>
              <a:gdLst/>
              <a:ahLst/>
              <a:cxnLst/>
              <a:rect l="l" t="t" r="r" b="b"/>
              <a:pathLst>
                <a:path w="10992" h="9062" extrusionOk="0">
                  <a:moveTo>
                    <a:pt x="2248" y="1"/>
                  </a:moveTo>
                  <a:lnTo>
                    <a:pt x="1" y="4079"/>
                  </a:lnTo>
                  <a:lnTo>
                    <a:pt x="8744" y="9062"/>
                  </a:lnTo>
                  <a:lnTo>
                    <a:pt x="10991" y="4983"/>
                  </a:lnTo>
                  <a:lnTo>
                    <a:pt x="224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09" name="Google Shape;909;p51"/>
            <p:cNvSpPr/>
            <p:nvPr/>
          </p:nvSpPr>
          <p:spPr>
            <a:xfrm>
              <a:off x="4836975" y="5094025"/>
              <a:ext cx="274775" cy="226550"/>
            </a:xfrm>
            <a:custGeom>
              <a:avLst/>
              <a:gdLst/>
              <a:ahLst/>
              <a:cxnLst/>
              <a:rect l="l" t="t" r="r" b="b"/>
              <a:pathLst>
                <a:path w="10991" h="9062" extrusionOk="0">
                  <a:moveTo>
                    <a:pt x="8743" y="1"/>
                  </a:moveTo>
                  <a:lnTo>
                    <a:pt x="0" y="4983"/>
                  </a:lnTo>
                  <a:lnTo>
                    <a:pt x="2247" y="9062"/>
                  </a:lnTo>
                  <a:lnTo>
                    <a:pt x="10990" y="4079"/>
                  </a:lnTo>
                  <a:lnTo>
                    <a:pt x="874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910" name="Google Shape;910;p51"/>
          <p:cNvGrpSpPr/>
          <p:nvPr/>
        </p:nvGrpSpPr>
        <p:grpSpPr>
          <a:xfrm>
            <a:off x="3190898" y="4320214"/>
            <a:ext cx="318516" cy="370076"/>
            <a:chOff x="3972400" y="4996350"/>
            <a:chExt cx="381000" cy="442675"/>
          </a:xfrm>
        </p:grpSpPr>
        <p:sp>
          <p:nvSpPr>
            <p:cNvPr id="911" name="Google Shape;911;p51"/>
            <p:cNvSpPr/>
            <p:nvPr/>
          </p:nvSpPr>
          <p:spPr>
            <a:xfrm>
              <a:off x="4157400" y="4996350"/>
              <a:ext cx="86725" cy="103200"/>
            </a:xfrm>
            <a:custGeom>
              <a:avLst/>
              <a:gdLst/>
              <a:ahLst/>
              <a:cxnLst/>
              <a:rect l="l" t="t" r="r" b="b"/>
              <a:pathLst>
                <a:path w="3469" h="4128" extrusionOk="0">
                  <a:moveTo>
                    <a:pt x="3395" y="0"/>
                  </a:moveTo>
                  <a:lnTo>
                    <a:pt x="3029" y="98"/>
                  </a:lnTo>
                  <a:lnTo>
                    <a:pt x="2638" y="195"/>
                  </a:lnTo>
                  <a:lnTo>
                    <a:pt x="2149" y="342"/>
                  </a:lnTo>
                  <a:lnTo>
                    <a:pt x="1661" y="537"/>
                  </a:lnTo>
                  <a:lnTo>
                    <a:pt x="1392" y="659"/>
                  </a:lnTo>
                  <a:lnTo>
                    <a:pt x="1148" y="806"/>
                  </a:lnTo>
                  <a:lnTo>
                    <a:pt x="904" y="953"/>
                  </a:lnTo>
                  <a:lnTo>
                    <a:pt x="684" y="1124"/>
                  </a:lnTo>
                  <a:lnTo>
                    <a:pt x="489" y="1319"/>
                  </a:lnTo>
                  <a:lnTo>
                    <a:pt x="318" y="1514"/>
                  </a:lnTo>
                  <a:lnTo>
                    <a:pt x="196" y="1710"/>
                  </a:lnTo>
                  <a:lnTo>
                    <a:pt x="98" y="1929"/>
                  </a:lnTo>
                  <a:lnTo>
                    <a:pt x="49" y="2149"/>
                  </a:lnTo>
                  <a:lnTo>
                    <a:pt x="0" y="2369"/>
                  </a:lnTo>
                  <a:lnTo>
                    <a:pt x="0" y="2589"/>
                  </a:lnTo>
                  <a:lnTo>
                    <a:pt x="25" y="2784"/>
                  </a:lnTo>
                  <a:lnTo>
                    <a:pt x="49" y="2980"/>
                  </a:lnTo>
                  <a:lnTo>
                    <a:pt x="98" y="3175"/>
                  </a:lnTo>
                  <a:lnTo>
                    <a:pt x="220" y="3517"/>
                  </a:lnTo>
                  <a:lnTo>
                    <a:pt x="342" y="3786"/>
                  </a:lnTo>
                  <a:lnTo>
                    <a:pt x="489" y="4030"/>
                  </a:lnTo>
                  <a:lnTo>
                    <a:pt x="757" y="4079"/>
                  </a:lnTo>
                  <a:lnTo>
                    <a:pt x="1050" y="4103"/>
                  </a:lnTo>
                  <a:lnTo>
                    <a:pt x="1392" y="4128"/>
                  </a:lnTo>
                  <a:lnTo>
                    <a:pt x="1588" y="4103"/>
                  </a:lnTo>
                  <a:lnTo>
                    <a:pt x="1808" y="4079"/>
                  </a:lnTo>
                  <a:lnTo>
                    <a:pt x="2003" y="4030"/>
                  </a:lnTo>
                  <a:lnTo>
                    <a:pt x="2198" y="3957"/>
                  </a:lnTo>
                  <a:lnTo>
                    <a:pt x="2394" y="3859"/>
                  </a:lnTo>
                  <a:lnTo>
                    <a:pt x="2589" y="3737"/>
                  </a:lnTo>
                  <a:lnTo>
                    <a:pt x="2760" y="3590"/>
                  </a:lnTo>
                  <a:lnTo>
                    <a:pt x="2931" y="3395"/>
                  </a:lnTo>
                  <a:lnTo>
                    <a:pt x="3053" y="3175"/>
                  </a:lnTo>
                  <a:lnTo>
                    <a:pt x="3175" y="2931"/>
                  </a:lnTo>
                  <a:lnTo>
                    <a:pt x="3273" y="2662"/>
                  </a:lnTo>
                  <a:lnTo>
                    <a:pt x="3346" y="2394"/>
                  </a:lnTo>
                  <a:lnTo>
                    <a:pt x="3395" y="2125"/>
                  </a:lnTo>
                  <a:lnTo>
                    <a:pt x="3419" y="1832"/>
                  </a:lnTo>
                  <a:lnTo>
                    <a:pt x="3468" y="1294"/>
                  </a:lnTo>
                  <a:lnTo>
                    <a:pt x="3468" y="782"/>
                  </a:lnTo>
                  <a:lnTo>
                    <a:pt x="3444" y="391"/>
                  </a:lnTo>
                  <a:lnTo>
                    <a:pt x="339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12" name="Google Shape;912;p51"/>
            <p:cNvSpPr/>
            <p:nvPr/>
          </p:nvSpPr>
          <p:spPr>
            <a:xfrm>
              <a:off x="3972400" y="5048250"/>
              <a:ext cx="381000" cy="390775"/>
            </a:xfrm>
            <a:custGeom>
              <a:avLst/>
              <a:gdLst/>
              <a:ahLst/>
              <a:cxnLst/>
              <a:rect l="l" t="t" r="r" b="b"/>
              <a:pathLst>
                <a:path w="15240" h="15631" extrusionOk="0">
                  <a:moveTo>
                    <a:pt x="4689" y="3810"/>
                  </a:moveTo>
                  <a:lnTo>
                    <a:pt x="4787" y="3834"/>
                  </a:lnTo>
                  <a:lnTo>
                    <a:pt x="4860" y="3908"/>
                  </a:lnTo>
                  <a:lnTo>
                    <a:pt x="4885" y="4005"/>
                  </a:lnTo>
                  <a:lnTo>
                    <a:pt x="4885" y="4103"/>
                  </a:lnTo>
                  <a:lnTo>
                    <a:pt x="4836" y="4176"/>
                  </a:lnTo>
                  <a:lnTo>
                    <a:pt x="4787" y="4250"/>
                  </a:lnTo>
                  <a:lnTo>
                    <a:pt x="4689" y="4298"/>
                  </a:lnTo>
                  <a:lnTo>
                    <a:pt x="4421" y="4347"/>
                  </a:lnTo>
                  <a:lnTo>
                    <a:pt x="4176" y="4421"/>
                  </a:lnTo>
                  <a:lnTo>
                    <a:pt x="3957" y="4518"/>
                  </a:lnTo>
                  <a:lnTo>
                    <a:pt x="3737" y="4640"/>
                  </a:lnTo>
                  <a:lnTo>
                    <a:pt x="3566" y="4787"/>
                  </a:lnTo>
                  <a:lnTo>
                    <a:pt x="3395" y="4933"/>
                  </a:lnTo>
                  <a:lnTo>
                    <a:pt x="3248" y="5080"/>
                  </a:lnTo>
                  <a:lnTo>
                    <a:pt x="3102" y="5251"/>
                  </a:lnTo>
                  <a:lnTo>
                    <a:pt x="3004" y="5422"/>
                  </a:lnTo>
                  <a:lnTo>
                    <a:pt x="2882" y="5617"/>
                  </a:lnTo>
                  <a:lnTo>
                    <a:pt x="2735" y="5984"/>
                  </a:lnTo>
                  <a:lnTo>
                    <a:pt x="2613" y="6374"/>
                  </a:lnTo>
                  <a:lnTo>
                    <a:pt x="2516" y="6765"/>
                  </a:lnTo>
                  <a:lnTo>
                    <a:pt x="2491" y="6838"/>
                  </a:lnTo>
                  <a:lnTo>
                    <a:pt x="2442" y="6912"/>
                  </a:lnTo>
                  <a:lnTo>
                    <a:pt x="2369" y="6936"/>
                  </a:lnTo>
                  <a:lnTo>
                    <a:pt x="2296" y="6961"/>
                  </a:lnTo>
                  <a:lnTo>
                    <a:pt x="2247" y="6961"/>
                  </a:lnTo>
                  <a:lnTo>
                    <a:pt x="2149" y="6912"/>
                  </a:lnTo>
                  <a:lnTo>
                    <a:pt x="2076" y="6863"/>
                  </a:lnTo>
                  <a:lnTo>
                    <a:pt x="2052" y="6765"/>
                  </a:lnTo>
                  <a:lnTo>
                    <a:pt x="2052" y="6668"/>
                  </a:lnTo>
                  <a:lnTo>
                    <a:pt x="2100" y="6374"/>
                  </a:lnTo>
                  <a:lnTo>
                    <a:pt x="2174" y="6106"/>
                  </a:lnTo>
                  <a:lnTo>
                    <a:pt x="2271" y="5837"/>
                  </a:lnTo>
                  <a:lnTo>
                    <a:pt x="2369" y="5593"/>
                  </a:lnTo>
                  <a:lnTo>
                    <a:pt x="2491" y="5349"/>
                  </a:lnTo>
                  <a:lnTo>
                    <a:pt x="2613" y="5129"/>
                  </a:lnTo>
                  <a:lnTo>
                    <a:pt x="2760" y="4933"/>
                  </a:lnTo>
                  <a:lnTo>
                    <a:pt x="2906" y="4738"/>
                  </a:lnTo>
                  <a:lnTo>
                    <a:pt x="3077" y="4567"/>
                  </a:lnTo>
                  <a:lnTo>
                    <a:pt x="3248" y="4396"/>
                  </a:lnTo>
                  <a:lnTo>
                    <a:pt x="3444" y="4250"/>
                  </a:lnTo>
                  <a:lnTo>
                    <a:pt x="3663" y="4128"/>
                  </a:lnTo>
                  <a:lnTo>
                    <a:pt x="3883" y="4030"/>
                  </a:lnTo>
                  <a:lnTo>
                    <a:pt x="4103" y="3932"/>
                  </a:lnTo>
                  <a:lnTo>
                    <a:pt x="4347" y="3859"/>
                  </a:lnTo>
                  <a:lnTo>
                    <a:pt x="4616" y="3810"/>
                  </a:lnTo>
                  <a:close/>
                  <a:moveTo>
                    <a:pt x="6374" y="0"/>
                  </a:moveTo>
                  <a:lnTo>
                    <a:pt x="6008" y="293"/>
                  </a:lnTo>
                  <a:lnTo>
                    <a:pt x="6301" y="953"/>
                  </a:lnTo>
                  <a:lnTo>
                    <a:pt x="7083" y="2687"/>
                  </a:lnTo>
                  <a:lnTo>
                    <a:pt x="6619" y="2662"/>
                  </a:lnTo>
                  <a:lnTo>
                    <a:pt x="6179" y="2638"/>
                  </a:lnTo>
                  <a:lnTo>
                    <a:pt x="5373" y="2516"/>
                  </a:lnTo>
                  <a:lnTo>
                    <a:pt x="4592" y="2516"/>
                  </a:lnTo>
                  <a:lnTo>
                    <a:pt x="4421" y="2540"/>
                  </a:lnTo>
                  <a:lnTo>
                    <a:pt x="4225" y="2589"/>
                  </a:lnTo>
                  <a:lnTo>
                    <a:pt x="4030" y="2662"/>
                  </a:lnTo>
                  <a:lnTo>
                    <a:pt x="3834" y="2735"/>
                  </a:lnTo>
                  <a:lnTo>
                    <a:pt x="3419" y="2955"/>
                  </a:lnTo>
                  <a:lnTo>
                    <a:pt x="3004" y="3175"/>
                  </a:lnTo>
                  <a:lnTo>
                    <a:pt x="2638" y="3444"/>
                  </a:lnTo>
                  <a:lnTo>
                    <a:pt x="2271" y="3712"/>
                  </a:lnTo>
                  <a:lnTo>
                    <a:pt x="1929" y="4030"/>
                  </a:lnTo>
                  <a:lnTo>
                    <a:pt x="1612" y="4347"/>
                  </a:lnTo>
                  <a:lnTo>
                    <a:pt x="1319" y="4689"/>
                  </a:lnTo>
                  <a:lnTo>
                    <a:pt x="1075" y="5056"/>
                  </a:lnTo>
                  <a:lnTo>
                    <a:pt x="830" y="5446"/>
                  </a:lnTo>
                  <a:lnTo>
                    <a:pt x="611" y="5862"/>
                  </a:lnTo>
                  <a:lnTo>
                    <a:pt x="440" y="6301"/>
                  </a:lnTo>
                  <a:lnTo>
                    <a:pt x="293" y="6741"/>
                  </a:lnTo>
                  <a:lnTo>
                    <a:pt x="171" y="7205"/>
                  </a:lnTo>
                  <a:lnTo>
                    <a:pt x="73" y="7693"/>
                  </a:lnTo>
                  <a:lnTo>
                    <a:pt x="24" y="8206"/>
                  </a:lnTo>
                  <a:lnTo>
                    <a:pt x="0" y="8719"/>
                  </a:lnTo>
                  <a:lnTo>
                    <a:pt x="24" y="9256"/>
                  </a:lnTo>
                  <a:lnTo>
                    <a:pt x="73" y="9794"/>
                  </a:lnTo>
                  <a:lnTo>
                    <a:pt x="171" y="10307"/>
                  </a:lnTo>
                  <a:lnTo>
                    <a:pt x="293" y="10795"/>
                  </a:lnTo>
                  <a:lnTo>
                    <a:pt x="464" y="11308"/>
                  </a:lnTo>
                  <a:lnTo>
                    <a:pt x="659" y="11772"/>
                  </a:lnTo>
                  <a:lnTo>
                    <a:pt x="879" y="12236"/>
                  </a:lnTo>
                  <a:lnTo>
                    <a:pt x="1123" y="12676"/>
                  </a:lnTo>
                  <a:lnTo>
                    <a:pt x="1392" y="13091"/>
                  </a:lnTo>
                  <a:lnTo>
                    <a:pt x="1710" y="13506"/>
                  </a:lnTo>
                  <a:lnTo>
                    <a:pt x="2027" y="13872"/>
                  </a:lnTo>
                  <a:lnTo>
                    <a:pt x="2393" y="14239"/>
                  </a:lnTo>
                  <a:lnTo>
                    <a:pt x="2760" y="14581"/>
                  </a:lnTo>
                  <a:lnTo>
                    <a:pt x="3151" y="14874"/>
                  </a:lnTo>
                  <a:lnTo>
                    <a:pt x="3590" y="15167"/>
                  </a:lnTo>
                  <a:lnTo>
                    <a:pt x="4030" y="15411"/>
                  </a:lnTo>
                  <a:lnTo>
                    <a:pt x="4225" y="15509"/>
                  </a:lnTo>
                  <a:lnTo>
                    <a:pt x="4421" y="15582"/>
                  </a:lnTo>
                  <a:lnTo>
                    <a:pt x="4640" y="15631"/>
                  </a:lnTo>
                  <a:lnTo>
                    <a:pt x="5275" y="15631"/>
                  </a:lnTo>
                  <a:lnTo>
                    <a:pt x="5739" y="15558"/>
                  </a:lnTo>
                  <a:lnTo>
                    <a:pt x="6668" y="15362"/>
                  </a:lnTo>
                  <a:lnTo>
                    <a:pt x="7132" y="15289"/>
                  </a:lnTo>
                  <a:lnTo>
                    <a:pt x="7376" y="15264"/>
                  </a:lnTo>
                  <a:lnTo>
                    <a:pt x="7864" y="15264"/>
                  </a:lnTo>
                  <a:lnTo>
                    <a:pt x="8108" y="15289"/>
                  </a:lnTo>
                  <a:lnTo>
                    <a:pt x="8597" y="15362"/>
                  </a:lnTo>
                  <a:lnTo>
                    <a:pt x="9549" y="15558"/>
                  </a:lnTo>
                  <a:lnTo>
                    <a:pt x="9989" y="15606"/>
                  </a:lnTo>
                  <a:lnTo>
                    <a:pt x="10209" y="15631"/>
                  </a:lnTo>
                  <a:lnTo>
                    <a:pt x="10429" y="15631"/>
                  </a:lnTo>
                  <a:lnTo>
                    <a:pt x="10648" y="15606"/>
                  </a:lnTo>
                  <a:lnTo>
                    <a:pt x="10868" y="15558"/>
                  </a:lnTo>
                  <a:lnTo>
                    <a:pt x="11064" y="15484"/>
                  </a:lnTo>
                  <a:lnTo>
                    <a:pt x="11283" y="15387"/>
                  </a:lnTo>
                  <a:lnTo>
                    <a:pt x="11723" y="15142"/>
                  </a:lnTo>
                  <a:lnTo>
                    <a:pt x="12114" y="14849"/>
                  </a:lnTo>
                  <a:lnTo>
                    <a:pt x="12529" y="14532"/>
                  </a:lnTo>
                  <a:lnTo>
                    <a:pt x="12895" y="14214"/>
                  </a:lnTo>
                  <a:lnTo>
                    <a:pt x="13237" y="13848"/>
                  </a:lnTo>
                  <a:lnTo>
                    <a:pt x="13555" y="13457"/>
                  </a:lnTo>
                  <a:lnTo>
                    <a:pt x="13872" y="13066"/>
                  </a:lnTo>
                  <a:lnTo>
                    <a:pt x="14141" y="12651"/>
                  </a:lnTo>
                  <a:lnTo>
                    <a:pt x="14385" y="12212"/>
                  </a:lnTo>
                  <a:lnTo>
                    <a:pt x="14605" y="11748"/>
                  </a:lnTo>
                  <a:lnTo>
                    <a:pt x="14800" y="11283"/>
                  </a:lnTo>
                  <a:lnTo>
                    <a:pt x="14947" y="10795"/>
                  </a:lnTo>
                  <a:lnTo>
                    <a:pt x="15069" y="10282"/>
                  </a:lnTo>
                  <a:lnTo>
                    <a:pt x="15167" y="9769"/>
                  </a:lnTo>
                  <a:lnTo>
                    <a:pt x="15216" y="9256"/>
                  </a:lnTo>
                  <a:lnTo>
                    <a:pt x="15240" y="8719"/>
                  </a:lnTo>
                  <a:lnTo>
                    <a:pt x="15216" y="8182"/>
                  </a:lnTo>
                  <a:lnTo>
                    <a:pt x="15167" y="7669"/>
                  </a:lnTo>
                  <a:lnTo>
                    <a:pt x="15069" y="7180"/>
                  </a:lnTo>
                  <a:lnTo>
                    <a:pt x="14947" y="6692"/>
                  </a:lnTo>
                  <a:lnTo>
                    <a:pt x="14776" y="6252"/>
                  </a:lnTo>
                  <a:lnTo>
                    <a:pt x="14605" y="5813"/>
                  </a:lnTo>
                  <a:lnTo>
                    <a:pt x="14385" y="5398"/>
                  </a:lnTo>
                  <a:lnTo>
                    <a:pt x="14141" y="5007"/>
                  </a:lnTo>
                  <a:lnTo>
                    <a:pt x="13848" y="4616"/>
                  </a:lnTo>
                  <a:lnTo>
                    <a:pt x="13555" y="4274"/>
                  </a:lnTo>
                  <a:lnTo>
                    <a:pt x="13213" y="3957"/>
                  </a:lnTo>
                  <a:lnTo>
                    <a:pt x="12871" y="3639"/>
                  </a:lnTo>
                  <a:lnTo>
                    <a:pt x="12505" y="3370"/>
                  </a:lnTo>
                  <a:lnTo>
                    <a:pt x="12089" y="3102"/>
                  </a:lnTo>
                  <a:lnTo>
                    <a:pt x="11674" y="2858"/>
                  </a:lnTo>
                  <a:lnTo>
                    <a:pt x="11259" y="2662"/>
                  </a:lnTo>
                  <a:lnTo>
                    <a:pt x="11064" y="2589"/>
                  </a:lnTo>
                  <a:lnTo>
                    <a:pt x="10893" y="2540"/>
                  </a:lnTo>
                  <a:lnTo>
                    <a:pt x="10697" y="2516"/>
                  </a:lnTo>
                  <a:lnTo>
                    <a:pt x="10526" y="2491"/>
                  </a:lnTo>
                  <a:lnTo>
                    <a:pt x="10111" y="2491"/>
                  </a:lnTo>
                  <a:lnTo>
                    <a:pt x="9696" y="2516"/>
                  </a:lnTo>
                  <a:lnTo>
                    <a:pt x="8841" y="2613"/>
                  </a:lnTo>
                  <a:lnTo>
                    <a:pt x="8426" y="2662"/>
                  </a:lnTo>
                  <a:lnTo>
                    <a:pt x="7986" y="2687"/>
                  </a:lnTo>
                  <a:lnTo>
                    <a:pt x="637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913" name="Google Shape;913;p51"/>
          <p:cNvGrpSpPr/>
          <p:nvPr/>
        </p:nvGrpSpPr>
        <p:grpSpPr>
          <a:xfrm>
            <a:off x="4251594" y="4289073"/>
            <a:ext cx="451252" cy="432860"/>
            <a:chOff x="5241175" y="4959100"/>
            <a:chExt cx="539775" cy="517775"/>
          </a:xfrm>
        </p:grpSpPr>
        <p:sp>
          <p:nvSpPr>
            <p:cNvPr id="914" name="Google Shape;914;p51"/>
            <p:cNvSpPr/>
            <p:nvPr/>
          </p:nvSpPr>
          <p:spPr>
            <a:xfrm>
              <a:off x="5575150" y="4959100"/>
              <a:ext cx="161225" cy="178300"/>
            </a:xfrm>
            <a:custGeom>
              <a:avLst/>
              <a:gdLst/>
              <a:ahLst/>
              <a:cxnLst/>
              <a:rect l="l" t="t" r="r" b="b"/>
              <a:pathLst>
                <a:path w="6449" h="7132" extrusionOk="0">
                  <a:moveTo>
                    <a:pt x="4641" y="0"/>
                  </a:moveTo>
                  <a:lnTo>
                    <a:pt x="4470" y="25"/>
                  </a:lnTo>
                  <a:lnTo>
                    <a:pt x="4299" y="49"/>
                  </a:lnTo>
                  <a:lnTo>
                    <a:pt x="4128" y="98"/>
                  </a:lnTo>
                  <a:lnTo>
                    <a:pt x="3957" y="147"/>
                  </a:lnTo>
                  <a:lnTo>
                    <a:pt x="3786" y="220"/>
                  </a:lnTo>
                  <a:lnTo>
                    <a:pt x="3640" y="318"/>
                  </a:lnTo>
                  <a:lnTo>
                    <a:pt x="3517" y="415"/>
                  </a:lnTo>
                  <a:lnTo>
                    <a:pt x="3395" y="538"/>
                  </a:lnTo>
                  <a:lnTo>
                    <a:pt x="3273" y="660"/>
                  </a:lnTo>
                  <a:lnTo>
                    <a:pt x="3175" y="806"/>
                  </a:lnTo>
                  <a:lnTo>
                    <a:pt x="3078" y="953"/>
                  </a:lnTo>
                  <a:lnTo>
                    <a:pt x="3005" y="1099"/>
                  </a:lnTo>
                  <a:lnTo>
                    <a:pt x="2931" y="1270"/>
                  </a:lnTo>
                  <a:lnTo>
                    <a:pt x="2907" y="1441"/>
                  </a:lnTo>
                  <a:lnTo>
                    <a:pt x="2882" y="1612"/>
                  </a:lnTo>
                  <a:lnTo>
                    <a:pt x="2858" y="1808"/>
                  </a:lnTo>
                  <a:lnTo>
                    <a:pt x="2882" y="2076"/>
                  </a:lnTo>
                  <a:lnTo>
                    <a:pt x="2956" y="2345"/>
                  </a:lnTo>
                  <a:lnTo>
                    <a:pt x="3053" y="2589"/>
                  </a:lnTo>
                  <a:lnTo>
                    <a:pt x="3175" y="2809"/>
                  </a:lnTo>
                  <a:lnTo>
                    <a:pt x="0" y="6546"/>
                  </a:lnTo>
                  <a:lnTo>
                    <a:pt x="367" y="6814"/>
                  </a:lnTo>
                  <a:lnTo>
                    <a:pt x="709" y="7132"/>
                  </a:lnTo>
                  <a:lnTo>
                    <a:pt x="3884" y="3419"/>
                  </a:lnTo>
                  <a:lnTo>
                    <a:pt x="4055" y="3493"/>
                  </a:lnTo>
                  <a:lnTo>
                    <a:pt x="4250" y="3542"/>
                  </a:lnTo>
                  <a:lnTo>
                    <a:pt x="4445" y="3566"/>
                  </a:lnTo>
                  <a:lnTo>
                    <a:pt x="4641" y="3590"/>
                  </a:lnTo>
                  <a:lnTo>
                    <a:pt x="4836" y="3566"/>
                  </a:lnTo>
                  <a:lnTo>
                    <a:pt x="5007" y="3542"/>
                  </a:lnTo>
                  <a:lnTo>
                    <a:pt x="5178" y="3517"/>
                  </a:lnTo>
                  <a:lnTo>
                    <a:pt x="5349" y="3444"/>
                  </a:lnTo>
                  <a:lnTo>
                    <a:pt x="5496" y="3371"/>
                  </a:lnTo>
                  <a:lnTo>
                    <a:pt x="5642" y="3273"/>
                  </a:lnTo>
                  <a:lnTo>
                    <a:pt x="5789" y="3175"/>
                  </a:lnTo>
                  <a:lnTo>
                    <a:pt x="5911" y="3053"/>
                  </a:lnTo>
                  <a:lnTo>
                    <a:pt x="6033" y="2931"/>
                  </a:lnTo>
                  <a:lnTo>
                    <a:pt x="6131" y="2809"/>
                  </a:lnTo>
                  <a:lnTo>
                    <a:pt x="6228" y="2638"/>
                  </a:lnTo>
                  <a:lnTo>
                    <a:pt x="6302" y="2491"/>
                  </a:lnTo>
                  <a:lnTo>
                    <a:pt x="6350" y="2320"/>
                  </a:lnTo>
                  <a:lnTo>
                    <a:pt x="6399" y="2149"/>
                  </a:lnTo>
                  <a:lnTo>
                    <a:pt x="6424" y="1979"/>
                  </a:lnTo>
                  <a:lnTo>
                    <a:pt x="6448" y="1808"/>
                  </a:lnTo>
                  <a:lnTo>
                    <a:pt x="6424" y="1612"/>
                  </a:lnTo>
                  <a:lnTo>
                    <a:pt x="6399" y="1441"/>
                  </a:lnTo>
                  <a:lnTo>
                    <a:pt x="6350" y="1270"/>
                  </a:lnTo>
                  <a:lnTo>
                    <a:pt x="6302" y="1099"/>
                  </a:lnTo>
                  <a:lnTo>
                    <a:pt x="6228" y="953"/>
                  </a:lnTo>
                  <a:lnTo>
                    <a:pt x="6131" y="806"/>
                  </a:lnTo>
                  <a:lnTo>
                    <a:pt x="6033" y="660"/>
                  </a:lnTo>
                  <a:lnTo>
                    <a:pt x="5911" y="538"/>
                  </a:lnTo>
                  <a:lnTo>
                    <a:pt x="5789" y="415"/>
                  </a:lnTo>
                  <a:lnTo>
                    <a:pt x="5642" y="318"/>
                  </a:lnTo>
                  <a:lnTo>
                    <a:pt x="5496" y="220"/>
                  </a:lnTo>
                  <a:lnTo>
                    <a:pt x="5349" y="147"/>
                  </a:lnTo>
                  <a:lnTo>
                    <a:pt x="5178" y="98"/>
                  </a:lnTo>
                  <a:lnTo>
                    <a:pt x="5007" y="49"/>
                  </a:lnTo>
                  <a:lnTo>
                    <a:pt x="4836" y="25"/>
                  </a:lnTo>
                  <a:lnTo>
                    <a:pt x="464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15" name="Google Shape;915;p51"/>
            <p:cNvSpPr/>
            <p:nvPr/>
          </p:nvSpPr>
          <p:spPr>
            <a:xfrm>
              <a:off x="5330925" y="4985350"/>
              <a:ext cx="128250" cy="148400"/>
            </a:xfrm>
            <a:custGeom>
              <a:avLst/>
              <a:gdLst/>
              <a:ahLst/>
              <a:cxnLst/>
              <a:rect l="l" t="t" r="r" b="b"/>
              <a:pathLst>
                <a:path w="5130" h="5936" extrusionOk="0">
                  <a:moveTo>
                    <a:pt x="1563" y="0"/>
                  </a:moveTo>
                  <a:lnTo>
                    <a:pt x="1392" y="25"/>
                  </a:lnTo>
                  <a:lnTo>
                    <a:pt x="1221" y="74"/>
                  </a:lnTo>
                  <a:lnTo>
                    <a:pt x="1075" y="147"/>
                  </a:lnTo>
                  <a:lnTo>
                    <a:pt x="904" y="220"/>
                  </a:lnTo>
                  <a:lnTo>
                    <a:pt x="757" y="318"/>
                  </a:lnTo>
                  <a:lnTo>
                    <a:pt x="635" y="416"/>
                  </a:lnTo>
                  <a:lnTo>
                    <a:pt x="513" y="538"/>
                  </a:lnTo>
                  <a:lnTo>
                    <a:pt x="391" y="660"/>
                  </a:lnTo>
                  <a:lnTo>
                    <a:pt x="293" y="806"/>
                  </a:lnTo>
                  <a:lnTo>
                    <a:pt x="196" y="953"/>
                  </a:lnTo>
                  <a:lnTo>
                    <a:pt x="122" y="1099"/>
                  </a:lnTo>
                  <a:lnTo>
                    <a:pt x="74" y="1270"/>
                  </a:lnTo>
                  <a:lnTo>
                    <a:pt x="25" y="1466"/>
                  </a:lnTo>
                  <a:lnTo>
                    <a:pt x="0" y="1637"/>
                  </a:lnTo>
                  <a:lnTo>
                    <a:pt x="0" y="1808"/>
                  </a:lnTo>
                  <a:lnTo>
                    <a:pt x="0" y="2003"/>
                  </a:lnTo>
                  <a:lnTo>
                    <a:pt x="25" y="2174"/>
                  </a:lnTo>
                  <a:lnTo>
                    <a:pt x="74" y="2345"/>
                  </a:lnTo>
                  <a:lnTo>
                    <a:pt x="147" y="2492"/>
                  </a:lnTo>
                  <a:lnTo>
                    <a:pt x="220" y="2663"/>
                  </a:lnTo>
                  <a:lnTo>
                    <a:pt x="318" y="2785"/>
                  </a:lnTo>
                  <a:lnTo>
                    <a:pt x="415" y="2931"/>
                  </a:lnTo>
                  <a:lnTo>
                    <a:pt x="538" y="3053"/>
                  </a:lnTo>
                  <a:lnTo>
                    <a:pt x="660" y="3175"/>
                  </a:lnTo>
                  <a:lnTo>
                    <a:pt x="806" y="3273"/>
                  </a:lnTo>
                  <a:lnTo>
                    <a:pt x="953" y="3371"/>
                  </a:lnTo>
                  <a:lnTo>
                    <a:pt x="1099" y="3444"/>
                  </a:lnTo>
                  <a:lnTo>
                    <a:pt x="1270" y="3493"/>
                  </a:lnTo>
                  <a:lnTo>
                    <a:pt x="1466" y="3542"/>
                  </a:lnTo>
                  <a:lnTo>
                    <a:pt x="1710" y="3566"/>
                  </a:lnTo>
                  <a:lnTo>
                    <a:pt x="1979" y="3566"/>
                  </a:lnTo>
                  <a:lnTo>
                    <a:pt x="2223" y="3517"/>
                  </a:lnTo>
                  <a:lnTo>
                    <a:pt x="2467" y="3444"/>
                  </a:lnTo>
                  <a:lnTo>
                    <a:pt x="4396" y="5935"/>
                  </a:lnTo>
                  <a:lnTo>
                    <a:pt x="4738" y="5642"/>
                  </a:lnTo>
                  <a:lnTo>
                    <a:pt x="5129" y="5374"/>
                  </a:lnTo>
                  <a:lnTo>
                    <a:pt x="3200" y="2858"/>
                  </a:lnTo>
                  <a:lnTo>
                    <a:pt x="3322" y="2687"/>
                  </a:lnTo>
                  <a:lnTo>
                    <a:pt x="3419" y="2516"/>
                  </a:lnTo>
                  <a:lnTo>
                    <a:pt x="3493" y="2321"/>
                  </a:lnTo>
                  <a:lnTo>
                    <a:pt x="3542" y="2101"/>
                  </a:lnTo>
                  <a:lnTo>
                    <a:pt x="3566" y="1930"/>
                  </a:lnTo>
                  <a:lnTo>
                    <a:pt x="3566" y="1734"/>
                  </a:lnTo>
                  <a:lnTo>
                    <a:pt x="3566" y="1564"/>
                  </a:lnTo>
                  <a:lnTo>
                    <a:pt x="3517" y="1393"/>
                  </a:lnTo>
                  <a:lnTo>
                    <a:pt x="3468" y="1222"/>
                  </a:lnTo>
                  <a:lnTo>
                    <a:pt x="3419" y="1075"/>
                  </a:lnTo>
                  <a:lnTo>
                    <a:pt x="3346" y="904"/>
                  </a:lnTo>
                  <a:lnTo>
                    <a:pt x="3249" y="758"/>
                  </a:lnTo>
                  <a:lnTo>
                    <a:pt x="3151" y="635"/>
                  </a:lnTo>
                  <a:lnTo>
                    <a:pt x="3029" y="513"/>
                  </a:lnTo>
                  <a:lnTo>
                    <a:pt x="2907" y="391"/>
                  </a:lnTo>
                  <a:lnTo>
                    <a:pt x="2760" y="294"/>
                  </a:lnTo>
                  <a:lnTo>
                    <a:pt x="2614" y="196"/>
                  </a:lnTo>
                  <a:lnTo>
                    <a:pt x="2443" y="123"/>
                  </a:lnTo>
                  <a:lnTo>
                    <a:pt x="2272" y="74"/>
                  </a:lnTo>
                  <a:lnTo>
                    <a:pt x="2101" y="25"/>
                  </a:lnTo>
                  <a:lnTo>
                    <a:pt x="193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16" name="Google Shape;916;p51"/>
            <p:cNvSpPr/>
            <p:nvPr/>
          </p:nvSpPr>
          <p:spPr>
            <a:xfrm>
              <a:off x="5241175" y="5241175"/>
              <a:ext cx="180125" cy="109325"/>
            </a:xfrm>
            <a:custGeom>
              <a:avLst/>
              <a:gdLst/>
              <a:ahLst/>
              <a:cxnLst/>
              <a:rect l="l" t="t" r="r" b="b"/>
              <a:pathLst>
                <a:path w="7205" h="4373" extrusionOk="0">
                  <a:moveTo>
                    <a:pt x="6839" y="1"/>
                  </a:moveTo>
                  <a:lnTo>
                    <a:pt x="3224" y="1491"/>
                  </a:lnTo>
                  <a:lnTo>
                    <a:pt x="3102" y="1368"/>
                  </a:lnTo>
                  <a:lnTo>
                    <a:pt x="2980" y="1246"/>
                  </a:lnTo>
                  <a:lnTo>
                    <a:pt x="2858" y="1124"/>
                  </a:lnTo>
                  <a:lnTo>
                    <a:pt x="2687" y="1026"/>
                  </a:lnTo>
                  <a:lnTo>
                    <a:pt x="2540" y="953"/>
                  </a:lnTo>
                  <a:lnTo>
                    <a:pt x="2369" y="880"/>
                  </a:lnTo>
                  <a:lnTo>
                    <a:pt x="2198" y="831"/>
                  </a:lnTo>
                  <a:lnTo>
                    <a:pt x="2027" y="807"/>
                  </a:lnTo>
                  <a:lnTo>
                    <a:pt x="1856" y="782"/>
                  </a:lnTo>
                  <a:lnTo>
                    <a:pt x="1685" y="807"/>
                  </a:lnTo>
                  <a:lnTo>
                    <a:pt x="1514" y="807"/>
                  </a:lnTo>
                  <a:lnTo>
                    <a:pt x="1343" y="856"/>
                  </a:lnTo>
                  <a:lnTo>
                    <a:pt x="1172" y="904"/>
                  </a:lnTo>
                  <a:lnTo>
                    <a:pt x="1026" y="978"/>
                  </a:lnTo>
                  <a:lnTo>
                    <a:pt x="879" y="1051"/>
                  </a:lnTo>
                  <a:lnTo>
                    <a:pt x="733" y="1149"/>
                  </a:lnTo>
                  <a:lnTo>
                    <a:pt x="586" y="1271"/>
                  </a:lnTo>
                  <a:lnTo>
                    <a:pt x="464" y="1393"/>
                  </a:lnTo>
                  <a:lnTo>
                    <a:pt x="342" y="1515"/>
                  </a:lnTo>
                  <a:lnTo>
                    <a:pt x="244" y="1686"/>
                  </a:lnTo>
                  <a:lnTo>
                    <a:pt x="171" y="1832"/>
                  </a:lnTo>
                  <a:lnTo>
                    <a:pt x="98" y="2003"/>
                  </a:lnTo>
                  <a:lnTo>
                    <a:pt x="49" y="2174"/>
                  </a:lnTo>
                  <a:lnTo>
                    <a:pt x="25" y="2345"/>
                  </a:lnTo>
                  <a:lnTo>
                    <a:pt x="0" y="2516"/>
                  </a:lnTo>
                  <a:lnTo>
                    <a:pt x="0" y="2687"/>
                  </a:lnTo>
                  <a:lnTo>
                    <a:pt x="25" y="2858"/>
                  </a:lnTo>
                  <a:lnTo>
                    <a:pt x="73" y="3029"/>
                  </a:lnTo>
                  <a:lnTo>
                    <a:pt x="122" y="3200"/>
                  </a:lnTo>
                  <a:lnTo>
                    <a:pt x="195" y="3347"/>
                  </a:lnTo>
                  <a:lnTo>
                    <a:pt x="269" y="3518"/>
                  </a:lnTo>
                  <a:lnTo>
                    <a:pt x="366" y="3640"/>
                  </a:lnTo>
                  <a:lnTo>
                    <a:pt x="464" y="3786"/>
                  </a:lnTo>
                  <a:lnTo>
                    <a:pt x="611" y="3908"/>
                  </a:lnTo>
                  <a:lnTo>
                    <a:pt x="733" y="4031"/>
                  </a:lnTo>
                  <a:lnTo>
                    <a:pt x="904" y="4128"/>
                  </a:lnTo>
                  <a:lnTo>
                    <a:pt x="1050" y="4201"/>
                  </a:lnTo>
                  <a:lnTo>
                    <a:pt x="1221" y="4275"/>
                  </a:lnTo>
                  <a:lnTo>
                    <a:pt x="1392" y="4324"/>
                  </a:lnTo>
                  <a:lnTo>
                    <a:pt x="1563" y="4348"/>
                  </a:lnTo>
                  <a:lnTo>
                    <a:pt x="1734" y="4372"/>
                  </a:lnTo>
                  <a:lnTo>
                    <a:pt x="1905" y="4372"/>
                  </a:lnTo>
                  <a:lnTo>
                    <a:pt x="2076" y="4348"/>
                  </a:lnTo>
                  <a:lnTo>
                    <a:pt x="2247" y="4299"/>
                  </a:lnTo>
                  <a:lnTo>
                    <a:pt x="2418" y="4250"/>
                  </a:lnTo>
                  <a:lnTo>
                    <a:pt x="2565" y="4201"/>
                  </a:lnTo>
                  <a:lnTo>
                    <a:pt x="2711" y="4104"/>
                  </a:lnTo>
                  <a:lnTo>
                    <a:pt x="2858" y="4006"/>
                  </a:lnTo>
                  <a:lnTo>
                    <a:pt x="3004" y="3908"/>
                  </a:lnTo>
                  <a:lnTo>
                    <a:pt x="3126" y="3786"/>
                  </a:lnTo>
                  <a:lnTo>
                    <a:pt x="3248" y="3640"/>
                  </a:lnTo>
                  <a:lnTo>
                    <a:pt x="3346" y="3493"/>
                  </a:lnTo>
                  <a:lnTo>
                    <a:pt x="3468" y="3200"/>
                  </a:lnTo>
                  <a:lnTo>
                    <a:pt x="3541" y="2931"/>
                  </a:lnTo>
                  <a:lnTo>
                    <a:pt x="3590" y="2638"/>
                  </a:lnTo>
                  <a:lnTo>
                    <a:pt x="3566" y="2345"/>
                  </a:lnTo>
                  <a:lnTo>
                    <a:pt x="7205" y="856"/>
                  </a:lnTo>
                  <a:lnTo>
                    <a:pt x="6985" y="440"/>
                  </a:lnTo>
                  <a:lnTo>
                    <a:pt x="683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17" name="Google Shape;917;p51"/>
            <p:cNvSpPr/>
            <p:nvPr/>
          </p:nvSpPr>
          <p:spPr>
            <a:xfrm>
              <a:off x="5461575" y="5316900"/>
              <a:ext cx="89175" cy="159975"/>
            </a:xfrm>
            <a:custGeom>
              <a:avLst/>
              <a:gdLst/>
              <a:ahLst/>
              <a:cxnLst/>
              <a:rect l="l" t="t" r="r" b="b"/>
              <a:pathLst>
                <a:path w="3567" h="6399" extrusionOk="0">
                  <a:moveTo>
                    <a:pt x="1491" y="0"/>
                  </a:moveTo>
                  <a:lnTo>
                    <a:pt x="1393" y="2858"/>
                  </a:lnTo>
                  <a:lnTo>
                    <a:pt x="1198" y="2907"/>
                  </a:lnTo>
                  <a:lnTo>
                    <a:pt x="1002" y="3004"/>
                  </a:lnTo>
                  <a:lnTo>
                    <a:pt x="807" y="3102"/>
                  </a:lnTo>
                  <a:lnTo>
                    <a:pt x="636" y="3224"/>
                  </a:lnTo>
                  <a:lnTo>
                    <a:pt x="489" y="3346"/>
                  </a:lnTo>
                  <a:lnTo>
                    <a:pt x="392" y="3493"/>
                  </a:lnTo>
                  <a:lnTo>
                    <a:pt x="269" y="3639"/>
                  </a:lnTo>
                  <a:lnTo>
                    <a:pt x="196" y="3786"/>
                  </a:lnTo>
                  <a:lnTo>
                    <a:pt x="123" y="3932"/>
                  </a:lnTo>
                  <a:lnTo>
                    <a:pt x="74" y="4103"/>
                  </a:lnTo>
                  <a:lnTo>
                    <a:pt x="25" y="4274"/>
                  </a:lnTo>
                  <a:lnTo>
                    <a:pt x="1" y="4445"/>
                  </a:lnTo>
                  <a:lnTo>
                    <a:pt x="1" y="4616"/>
                  </a:lnTo>
                  <a:lnTo>
                    <a:pt x="1" y="4787"/>
                  </a:lnTo>
                  <a:lnTo>
                    <a:pt x="25" y="4958"/>
                  </a:lnTo>
                  <a:lnTo>
                    <a:pt x="74" y="5129"/>
                  </a:lnTo>
                  <a:lnTo>
                    <a:pt x="123" y="5276"/>
                  </a:lnTo>
                  <a:lnTo>
                    <a:pt x="196" y="5447"/>
                  </a:lnTo>
                  <a:lnTo>
                    <a:pt x="294" y="5593"/>
                  </a:lnTo>
                  <a:lnTo>
                    <a:pt x="416" y="5740"/>
                  </a:lnTo>
                  <a:lnTo>
                    <a:pt x="538" y="5886"/>
                  </a:lnTo>
                  <a:lnTo>
                    <a:pt x="660" y="6008"/>
                  </a:lnTo>
                  <a:lnTo>
                    <a:pt x="807" y="6106"/>
                  </a:lnTo>
                  <a:lnTo>
                    <a:pt x="953" y="6179"/>
                  </a:lnTo>
                  <a:lnTo>
                    <a:pt x="1124" y="6252"/>
                  </a:lnTo>
                  <a:lnTo>
                    <a:pt x="1271" y="6326"/>
                  </a:lnTo>
                  <a:lnTo>
                    <a:pt x="1442" y="6350"/>
                  </a:lnTo>
                  <a:lnTo>
                    <a:pt x="1613" y="6375"/>
                  </a:lnTo>
                  <a:lnTo>
                    <a:pt x="1784" y="6399"/>
                  </a:lnTo>
                  <a:lnTo>
                    <a:pt x="1955" y="6375"/>
                  </a:lnTo>
                  <a:lnTo>
                    <a:pt x="2126" y="6350"/>
                  </a:lnTo>
                  <a:lnTo>
                    <a:pt x="2297" y="6301"/>
                  </a:lnTo>
                  <a:lnTo>
                    <a:pt x="2468" y="6252"/>
                  </a:lnTo>
                  <a:lnTo>
                    <a:pt x="2614" y="6179"/>
                  </a:lnTo>
                  <a:lnTo>
                    <a:pt x="2785" y="6082"/>
                  </a:lnTo>
                  <a:lnTo>
                    <a:pt x="2932" y="5984"/>
                  </a:lnTo>
                  <a:lnTo>
                    <a:pt x="3054" y="5862"/>
                  </a:lnTo>
                  <a:lnTo>
                    <a:pt x="3176" y="5715"/>
                  </a:lnTo>
                  <a:lnTo>
                    <a:pt x="3273" y="5569"/>
                  </a:lnTo>
                  <a:lnTo>
                    <a:pt x="3371" y="5422"/>
                  </a:lnTo>
                  <a:lnTo>
                    <a:pt x="3444" y="5276"/>
                  </a:lnTo>
                  <a:lnTo>
                    <a:pt x="3493" y="5105"/>
                  </a:lnTo>
                  <a:lnTo>
                    <a:pt x="3542" y="4934"/>
                  </a:lnTo>
                  <a:lnTo>
                    <a:pt x="3567" y="4763"/>
                  </a:lnTo>
                  <a:lnTo>
                    <a:pt x="3567" y="4592"/>
                  </a:lnTo>
                  <a:lnTo>
                    <a:pt x="3567" y="4421"/>
                  </a:lnTo>
                  <a:lnTo>
                    <a:pt x="3542" y="4250"/>
                  </a:lnTo>
                  <a:lnTo>
                    <a:pt x="3493" y="4079"/>
                  </a:lnTo>
                  <a:lnTo>
                    <a:pt x="3420" y="3908"/>
                  </a:lnTo>
                  <a:lnTo>
                    <a:pt x="3347" y="3761"/>
                  </a:lnTo>
                  <a:lnTo>
                    <a:pt x="3273" y="3615"/>
                  </a:lnTo>
                  <a:lnTo>
                    <a:pt x="3151" y="3468"/>
                  </a:lnTo>
                  <a:lnTo>
                    <a:pt x="2980" y="3273"/>
                  </a:lnTo>
                  <a:lnTo>
                    <a:pt x="2761" y="3102"/>
                  </a:lnTo>
                  <a:lnTo>
                    <a:pt x="2541" y="2980"/>
                  </a:lnTo>
                  <a:lnTo>
                    <a:pt x="2321" y="2907"/>
                  </a:lnTo>
                  <a:lnTo>
                    <a:pt x="2419" y="25"/>
                  </a:lnTo>
                  <a:lnTo>
                    <a:pt x="2419" y="25"/>
                  </a:lnTo>
                  <a:lnTo>
                    <a:pt x="2126" y="49"/>
                  </a:lnTo>
                  <a:lnTo>
                    <a:pt x="1808" y="25"/>
                  </a:lnTo>
                  <a:lnTo>
                    <a:pt x="149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18" name="Google Shape;918;p51"/>
            <p:cNvSpPr/>
            <p:nvPr/>
          </p:nvSpPr>
          <p:spPr>
            <a:xfrm>
              <a:off x="5619100" y="5194175"/>
              <a:ext cx="161850" cy="89775"/>
            </a:xfrm>
            <a:custGeom>
              <a:avLst/>
              <a:gdLst/>
              <a:ahLst/>
              <a:cxnLst/>
              <a:rect l="l" t="t" r="r" b="b"/>
              <a:pathLst>
                <a:path w="6474" h="3591" extrusionOk="0">
                  <a:moveTo>
                    <a:pt x="4592" y="0"/>
                  </a:moveTo>
                  <a:lnTo>
                    <a:pt x="4422" y="25"/>
                  </a:lnTo>
                  <a:lnTo>
                    <a:pt x="4251" y="73"/>
                  </a:lnTo>
                  <a:lnTo>
                    <a:pt x="4080" y="122"/>
                  </a:lnTo>
                  <a:lnTo>
                    <a:pt x="3884" y="196"/>
                  </a:lnTo>
                  <a:lnTo>
                    <a:pt x="3713" y="293"/>
                  </a:lnTo>
                  <a:lnTo>
                    <a:pt x="3567" y="391"/>
                  </a:lnTo>
                  <a:lnTo>
                    <a:pt x="3420" y="513"/>
                  </a:lnTo>
                  <a:lnTo>
                    <a:pt x="3298" y="660"/>
                  </a:lnTo>
                  <a:lnTo>
                    <a:pt x="3200" y="806"/>
                  </a:lnTo>
                  <a:lnTo>
                    <a:pt x="3103" y="953"/>
                  </a:lnTo>
                  <a:lnTo>
                    <a:pt x="3029" y="1124"/>
                  </a:lnTo>
                  <a:lnTo>
                    <a:pt x="99" y="757"/>
                  </a:lnTo>
                  <a:lnTo>
                    <a:pt x="74" y="1221"/>
                  </a:lnTo>
                  <a:lnTo>
                    <a:pt x="1" y="1661"/>
                  </a:lnTo>
                  <a:lnTo>
                    <a:pt x="2907" y="2027"/>
                  </a:lnTo>
                  <a:lnTo>
                    <a:pt x="2932" y="2223"/>
                  </a:lnTo>
                  <a:lnTo>
                    <a:pt x="3005" y="2418"/>
                  </a:lnTo>
                  <a:lnTo>
                    <a:pt x="3078" y="2565"/>
                  </a:lnTo>
                  <a:lnTo>
                    <a:pt x="3152" y="2736"/>
                  </a:lnTo>
                  <a:lnTo>
                    <a:pt x="3249" y="2882"/>
                  </a:lnTo>
                  <a:lnTo>
                    <a:pt x="3371" y="3004"/>
                  </a:lnTo>
                  <a:lnTo>
                    <a:pt x="3493" y="3126"/>
                  </a:lnTo>
                  <a:lnTo>
                    <a:pt x="3616" y="3248"/>
                  </a:lnTo>
                  <a:lnTo>
                    <a:pt x="3762" y="3346"/>
                  </a:lnTo>
                  <a:lnTo>
                    <a:pt x="3909" y="3419"/>
                  </a:lnTo>
                  <a:lnTo>
                    <a:pt x="4080" y="3493"/>
                  </a:lnTo>
                  <a:lnTo>
                    <a:pt x="4251" y="3541"/>
                  </a:lnTo>
                  <a:lnTo>
                    <a:pt x="4422" y="3566"/>
                  </a:lnTo>
                  <a:lnTo>
                    <a:pt x="4592" y="3590"/>
                  </a:lnTo>
                  <a:lnTo>
                    <a:pt x="4763" y="3590"/>
                  </a:lnTo>
                  <a:lnTo>
                    <a:pt x="4934" y="3566"/>
                  </a:lnTo>
                  <a:lnTo>
                    <a:pt x="5105" y="3541"/>
                  </a:lnTo>
                  <a:lnTo>
                    <a:pt x="5276" y="3468"/>
                  </a:lnTo>
                  <a:lnTo>
                    <a:pt x="5447" y="3419"/>
                  </a:lnTo>
                  <a:lnTo>
                    <a:pt x="5618" y="3322"/>
                  </a:lnTo>
                  <a:lnTo>
                    <a:pt x="5765" y="3224"/>
                  </a:lnTo>
                  <a:lnTo>
                    <a:pt x="5887" y="3102"/>
                  </a:lnTo>
                  <a:lnTo>
                    <a:pt x="6009" y="2980"/>
                  </a:lnTo>
                  <a:lnTo>
                    <a:pt x="6131" y="2858"/>
                  </a:lnTo>
                  <a:lnTo>
                    <a:pt x="6204" y="2711"/>
                  </a:lnTo>
                  <a:lnTo>
                    <a:pt x="6302" y="2565"/>
                  </a:lnTo>
                  <a:lnTo>
                    <a:pt x="6351" y="2394"/>
                  </a:lnTo>
                  <a:lnTo>
                    <a:pt x="6400" y="2223"/>
                  </a:lnTo>
                  <a:lnTo>
                    <a:pt x="6449" y="2076"/>
                  </a:lnTo>
                  <a:lnTo>
                    <a:pt x="6473" y="1881"/>
                  </a:lnTo>
                  <a:lnTo>
                    <a:pt x="6473" y="1710"/>
                  </a:lnTo>
                  <a:lnTo>
                    <a:pt x="6449" y="1539"/>
                  </a:lnTo>
                  <a:lnTo>
                    <a:pt x="6424" y="1368"/>
                  </a:lnTo>
                  <a:lnTo>
                    <a:pt x="6351" y="1197"/>
                  </a:lnTo>
                  <a:lnTo>
                    <a:pt x="6278" y="1026"/>
                  </a:lnTo>
                  <a:lnTo>
                    <a:pt x="6204" y="855"/>
                  </a:lnTo>
                  <a:lnTo>
                    <a:pt x="6107" y="708"/>
                  </a:lnTo>
                  <a:lnTo>
                    <a:pt x="5985" y="586"/>
                  </a:lnTo>
                  <a:lnTo>
                    <a:pt x="5862" y="464"/>
                  </a:lnTo>
                  <a:lnTo>
                    <a:pt x="5740" y="342"/>
                  </a:lnTo>
                  <a:lnTo>
                    <a:pt x="5594" y="269"/>
                  </a:lnTo>
                  <a:lnTo>
                    <a:pt x="5447" y="171"/>
                  </a:lnTo>
                  <a:lnTo>
                    <a:pt x="5276" y="122"/>
                  </a:lnTo>
                  <a:lnTo>
                    <a:pt x="5105" y="73"/>
                  </a:lnTo>
                  <a:lnTo>
                    <a:pt x="4934" y="25"/>
                  </a:lnTo>
                  <a:lnTo>
                    <a:pt x="4763" y="25"/>
                  </a:lnTo>
                  <a:lnTo>
                    <a:pt x="459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19" name="Google Shape;919;p51"/>
            <p:cNvSpPr/>
            <p:nvPr/>
          </p:nvSpPr>
          <p:spPr>
            <a:xfrm>
              <a:off x="5420075" y="5116000"/>
              <a:ext cx="189300" cy="189925"/>
            </a:xfrm>
            <a:custGeom>
              <a:avLst/>
              <a:gdLst/>
              <a:ahLst/>
              <a:cxnLst/>
              <a:rect l="l" t="t" r="r" b="b"/>
              <a:pathLst>
                <a:path w="7572" h="7597" extrusionOk="0">
                  <a:moveTo>
                    <a:pt x="3786" y="1"/>
                  </a:moveTo>
                  <a:lnTo>
                    <a:pt x="3395" y="25"/>
                  </a:lnTo>
                  <a:lnTo>
                    <a:pt x="3028" y="74"/>
                  </a:lnTo>
                  <a:lnTo>
                    <a:pt x="2662" y="172"/>
                  </a:lnTo>
                  <a:lnTo>
                    <a:pt x="2320" y="294"/>
                  </a:lnTo>
                  <a:lnTo>
                    <a:pt x="1978" y="465"/>
                  </a:lnTo>
                  <a:lnTo>
                    <a:pt x="1661" y="660"/>
                  </a:lnTo>
                  <a:lnTo>
                    <a:pt x="1392" y="880"/>
                  </a:lnTo>
                  <a:lnTo>
                    <a:pt x="1123" y="1124"/>
                  </a:lnTo>
                  <a:lnTo>
                    <a:pt x="879" y="1393"/>
                  </a:lnTo>
                  <a:lnTo>
                    <a:pt x="659" y="1686"/>
                  </a:lnTo>
                  <a:lnTo>
                    <a:pt x="464" y="1979"/>
                  </a:lnTo>
                  <a:lnTo>
                    <a:pt x="293" y="2321"/>
                  </a:lnTo>
                  <a:lnTo>
                    <a:pt x="171" y="2663"/>
                  </a:lnTo>
                  <a:lnTo>
                    <a:pt x="73" y="3029"/>
                  </a:lnTo>
                  <a:lnTo>
                    <a:pt x="24" y="3420"/>
                  </a:lnTo>
                  <a:lnTo>
                    <a:pt x="0" y="3787"/>
                  </a:lnTo>
                  <a:lnTo>
                    <a:pt x="24" y="4177"/>
                  </a:lnTo>
                  <a:lnTo>
                    <a:pt x="73" y="4568"/>
                  </a:lnTo>
                  <a:lnTo>
                    <a:pt x="171" y="4934"/>
                  </a:lnTo>
                  <a:lnTo>
                    <a:pt x="293" y="5276"/>
                  </a:lnTo>
                  <a:lnTo>
                    <a:pt x="464" y="5594"/>
                  </a:lnTo>
                  <a:lnTo>
                    <a:pt x="659" y="5911"/>
                  </a:lnTo>
                  <a:lnTo>
                    <a:pt x="879" y="6204"/>
                  </a:lnTo>
                  <a:lnTo>
                    <a:pt x="1123" y="6473"/>
                  </a:lnTo>
                  <a:lnTo>
                    <a:pt x="1392" y="6717"/>
                  </a:lnTo>
                  <a:lnTo>
                    <a:pt x="1661" y="6937"/>
                  </a:lnTo>
                  <a:lnTo>
                    <a:pt x="1978" y="7133"/>
                  </a:lnTo>
                  <a:lnTo>
                    <a:pt x="2320" y="7279"/>
                  </a:lnTo>
                  <a:lnTo>
                    <a:pt x="2662" y="7426"/>
                  </a:lnTo>
                  <a:lnTo>
                    <a:pt x="3028" y="7499"/>
                  </a:lnTo>
                  <a:lnTo>
                    <a:pt x="3395" y="7572"/>
                  </a:lnTo>
                  <a:lnTo>
                    <a:pt x="3786" y="7597"/>
                  </a:lnTo>
                  <a:lnTo>
                    <a:pt x="4176" y="7572"/>
                  </a:lnTo>
                  <a:lnTo>
                    <a:pt x="4567" y="7499"/>
                  </a:lnTo>
                  <a:lnTo>
                    <a:pt x="4909" y="7426"/>
                  </a:lnTo>
                  <a:lnTo>
                    <a:pt x="5275" y="7279"/>
                  </a:lnTo>
                  <a:lnTo>
                    <a:pt x="5593" y="7133"/>
                  </a:lnTo>
                  <a:lnTo>
                    <a:pt x="5910" y="6937"/>
                  </a:lnTo>
                  <a:lnTo>
                    <a:pt x="6203" y="6717"/>
                  </a:lnTo>
                  <a:lnTo>
                    <a:pt x="6472" y="6473"/>
                  </a:lnTo>
                  <a:lnTo>
                    <a:pt x="6716" y="6204"/>
                  </a:lnTo>
                  <a:lnTo>
                    <a:pt x="6936" y="5911"/>
                  </a:lnTo>
                  <a:lnTo>
                    <a:pt x="7132" y="5594"/>
                  </a:lnTo>
                  <a:lnTo>
                    <a:pt x="7278" y="5276"/>
                  </a:lnTo>
                  <a:lnTo>
                    <a:pt x="7425" y="4934"/>
                  </a:lnTo>
                  <a:lnTo>
                    <a:pt x="7498" y="4568"/>
                  </a:lnTo>
                  <a:lnTo>
                    <a:pt x="7571" y="4177"/>
                  </a:lnTo>
                  <a:lnTo>
                    <a:pt x="7571" y="3787"/>
                  </a:lnTo>
                  <a:lnTo>
                    <a:pt x="7571" y="3420"/>
                  </a:lnTo>
                  <a:lnTo>
                    <a:pt x="7498" y="3029"/>
                  </a:lnTo>
                  <a:lnTo>
                    <a:pt x="7425" y="2663"/>
                  </a:lnTo>
                  <a:lnTo>
                    <a:pt x="7278" y="2321"/>
                  </a:lnTo>
                  <a:lnTo>
                    <a:pt x="7132" y="1979"/>
                  </a:lnTo>
                  <a:lnTo>
                    <a:pt x="6936" y="1686"/>
                  </a:lnTo>
                  <a:lnTo>
                    <a:pt x="6716" y="1393"/>
                  </a:lnTo>
                  <a:lnTo>
                    <a:pt x="6472" y="1124"/>
                  </a:lnTo>
                  <a:lnTo>
                    <a:pt x="6203" y="880"/>
                  </a:lnTo>
                  <a:lnTo>
                    <a:pt x="5910" y="660"/>
                  </a:lnTo>
                  <a:lnTo>
                    <a:pt x="5593" y="465"/>
                  </a:lnTo>
                  <a:lnTo>
                    <a:pt x="5275" y="294"/>
                  </a:lnTo>
                  <a:lnTo>
                    <a:pt x="4909" y="172"/>
                  </a:lnTo>
                  <a:lnTo>
                    <a:pt x="4567" y="74"/>
                  </a:lnTo>
                  <a:lnTo>
                    <a:pt x="4176" y="25"/>
                  </a:lnTo>
                  <a:lnTo>
                    <a:pt x="378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sp>
        <p:nvSpPr>
          <p:cNvPr id="920" name="Google Shape;920;p51"/>
          <p:cNvSpPr/>
          <p:nvPr/>
        </p:nvSpPr>
        <p:spPr>
          <a:xfrm>
            <a:off x="4842355" y="4395912"/>
            <a:ext cx="397142" cy="219513"/>
          </a:xfrm>
          <a:custGeom>
            <a:avLst/>
            <a:gdLst/>
            <a:ahLst/>
            <a:cxnLst/>
            <a:rect l="l" t="t" r="r" b="b"/>
            <a:pathLst>
              <a:path w="19002" h="10503" extrusionOk="0">
                <a:moveTo>
                  <a:pt x="17072" y="1100"/>
                </a:moveTo>
                <a:lnTo>
                  <a:pt x="17145" y="1124"/>
                </a:lnTo>
                <a:lnTo>
                  <a:pt x="17268" y="1197"/>
                </a:lnTo>
                <a:lnTo>
                  <a:pt x="17365" y="1320"/>
                </a:lnTo>
                <a:lnTo>
                  <a:pt x="17390" y="1393"/>
                </a:lnTo>
                <a:lnTo>
                  <a:pt x="17390" y="1490"/>
                </a:lnTo>
                <a:lnTo>
                  <a:pt x="17390" y="1564"/>
                </a:lnTo>
                <a:lnTo>
                  <a:pt x="17365" y="1637"/>
                </a:lnTo>
                <a:lnTo>
                  <a:pt x="17268" y="1759"/>
                </a:lnTo>
                <a:lnTo>
                  <a:pt x="17145" y="1832"/>
                </a:lnTo>
                <a:lnTo>
                  <a:pt x="17072" y="1857"/>
                </a:lnTo>
                <a:lnTo>
                  <a:pt x="16926" y="1857"/>
                </a:lnTo>
                <a:lnTo>
                  <a:pt x="16852" y="1832"/>
                </a:lnTo>
                <a:lnTo>
                  <a:pt x="16730" y="1759"/>
                </a:lnTo>
                <a:lnTo>
                  <a:pt x="16657" y="1637"/>
                </a:lnTo>
                <a:lnTo>
                  <a:pt x="16633" y="1564"/>
                </a:lnTo>
                <a:lnTo>
                  <a:pt x="16608" y="1490"/>
                </a:lnTo>
                <a:lnTo>
                  <a:pt x="16633" y="1393"/>
                </a:lnTo>
                <a:lnTo>
                  <a:pt x="16657" y="1320"/>
                </a:lnTo>
                <a:lnTo>
                  <a:pt x="16730" y="1197"/>
                </a:lnTo>
                <a:lnTo>
                  <a:pt x="16852" y="1124"/>
                </a:lnTo>
                <a:lnTo>
                  <a:pt x="16926" y="1100"/>
                </a:lnTo>
                <a:close/>
                <a:moveTo>
                  <a:pt x="15924" y="1"/>
                </a:moveTo>
                <a:lnTo>
                  <a:pt x="15656" y="25"/>
                </a:lnTo>
                <a:lnTo>
                  <a:pt x="15387" y="74"/>
                </a:lnTo>
                <a:lnTo>
                  <a:pt x="15192" y="123"/>
                </a:lnTo>
                <a:lnTo>
                  <a:pt x="14996" y="172"/>
                </a:lnTo>
                <a:lnTo>
                  <a:pt x="14801" y="269"/>
                </a:lnTo>
                <a:lnTo>
                  <a:pt x="14605" y="367"/>
                </a:lnTo>
                <a:lnTo>
                  <a:pt x="14435" y="489"/>
                </a:lnTo>
                <a:lnTo>
                  <a:pt x="14264" y="611"/>
                </a:lnTo>
                <a:lnTo>
                  <a:pt x="14093" y="758"/>
                </a:lnTo>
                <a:lnTo>
                  <a:pt x="13970" y="929"/>
                </a:lnTo>
                <a:lnTo>
                  <a:pt x="13824" y="1100"/>
                </a:lnTo>
                <a:lnTo>
                  <a:pt x="13726" y="1271"/>
                </a:lnTo>
                <a:lnTo>
                  <a:pt x="13629" y="1466"/>
                </a:lnTo>
                <a:lnTo>
                  <a:pt x="13531" y="1661"/>
                </a:lnTo>
                <a:lnTo>
                  <a:pt x="13482" y="1881"/>
                </a:lnTo>
                <a:lnTo>
                  <a:pt x="13433" y="2101"/>
                </a:lnTo>
                <a:lnTo>
                  <a:pt x="13409" y="2345"/>
                </a:lnTo>
                <a:lnTo>
                  <a:pt x="13409" y="2565"/>
                </a:lnTo>
                <a:lnTo>
                  <a:pt x="6668" y="4372"/>
                </a:lnTo>
                <a:lnTo>
                  <a:pt x="6986" y="4592"/>
                </a:lnTo>
                <a:lnTo>
                  <a:pt x="7303" y="4812"/>
                </a:lnTo>
                <a:lnTo>
                  <a:pt x="7621" y="5032"/>
                </a:lnTo>
                <a:lnTo>
                  <a:pt x="7938" y="5203"/>
                </a:lnTo>
                <a:lnTo>
                  <a:pt x="8280" y="5374"/>
                </a:lnTo>
                <a:lnTo>
                  <a:pt x="8597" y="5496"/>
                </a:lnTo>
                <a:lnTo>
                  <a:pt x="8939" y="5618"/>
                </a:lnTo>
                <a:lnTo>
                  <a:pt x="9257" y="5740"/>
                </a:lnTo>
                <a:lnTo>
                  <a:pt x="9599" y="5813"/>
                </a:lnTo>
                <a:lnTo>
                  <a:pt x="9941" y="5862"/>
                </a:lnTo>
                <a:lnTo>
                  <a:pt x="10258" y="5911"/>
                </a:lnTo>
                <a:lnTo>
                  <a:pt x="10600" y="5935"/>
                </a:lnTo>
                <a:lnTo>
                  <a:pt x="10942" y="5935"/>
                </a:lnTo>
                <a:lnTo>
                  <a:pt x="11284" y="5911"/>
                </a:lnTo>
                <a:lnTo>
                  <a:pt x="11626" y="5862"/>
                </a:lnTo>
                <a:lnTo>
                  <a:pt x="11968" y="5813"/>
                </a:lnTo>
                <a:lnTo>
                  <a:pt x="12285" y="5716"/>
                </a:lnTo>
                <a:lnTo>
                  <a:pt x="12603" y="5642"/>
                </a:lnTo>
                <a:lnTo>
                  <a:pt x="13140" y="5423"/>
                </a:lnTo>
                <a:lnTo>
                  <a:pt x="13629" y="5203"/>
                </a:lnTo>
                <a:lnTo>
                  <a:pt x="14044" y="4983"/>
                </a:lnTo>
                <a:lnTo>
                  <a:pt x="14386" y="4763"/>
                </a:lnTo>
                <a:lnTo>
                  <a:pt x="14630" y="4592"/>
                </a:lnTo>
                <a:lnTo>
                  <a:pt x="14850" y="4421"/>
                </a:lnTo>
                <a:lnTo>
                  <a:pt x="14923" y="4372"/>
                </a:lnTo>
                <a:lnTo>
                  <a:pt x="15021" y="4348"/>
                </a:lnTo>
                <a:lnTo>
                  <a:pt x="15118" y="4372"/>
                </a:lnTo>
                <a:lnTo>
                  <a:pt x="15192" y="4421"/>
                </a:lnTo>
                <a:lnTo>
                  <a:pt x="15240" y="4519"/>
                </a:lnTo>
                <a:lnTo>
                  <a:pt x="15240" y="4592"/>
                </a:lnTo>
                <a:lnTo>
                  <a:pt x="15240" y="4690"/>
                </a:lnTo>
                <a:lnTo>
                  <a:pt x="15167" y="4763"/>
                </a:lnTo>
                <a:lnTo>
                  <a:pt x="15045" y="4861"/>
                </a:lnTo>
                <a:lnTo>
                  <a:pt x="14752" y="5105"/>
                </a:lnTo>
                <a:lnTo>
                  <a:pt x="14312" y="5398"/>
                </a:lnTo>
                <a:lnTo>
                  <a:pt x="14019" y="5569"/>
                </a:lnTo>
                <a:lnTo>
                  <a:pt x="13702" y="5716"/>
                </a:lnTo>
                <a:lnTo>
                  <a:pt x="13213" y="5935"/>
                </a:lnTo>
                <a:lnTo>
                  <a:pt x="12969" y="6033"/>
                </a:lnTo>
                <a:lnTo>
                  <a:pt x="12676" y="6131"/>
                </a:lnTo>
                <a:lnTo>
                  <a:pt x="12090" y="6277"/>
                </a:lnTo>
                <a:lnTo>
                  <a:pt x="11797" y="6326"/>
                </a:lnTo>
                <a:lnTo>
                  <a:pt x="11479" y="6375"/>
                </a:lnTo>
                <a:lnTo>
                  <a:pt x="11137" y="6400"/>
                </a:lnTo>
                <a:lnTo>
                  <a:pt x="10796" y="6424"/>
                </a:lnTo>
                <a:lnTo>
                  <a:pt x="10429" y="6400"/>
                </a:lnTo>
                <a:lnTo>
                  <a:pt x="10063" y="6375"/>
                </a:lnTo>
                <a:lnTo>
                  <a:pt x="9696" y="6326"/>
                </a:lnTo>
                <a:lnTo>
                  <a:pt x="9306" y="6229"/>
                </a:lnTo>
                <a:lnTo>
                  <a:pt x="8915" y="6131"/>
                </a:lnTo>
                <a:lnTo>
                  <a:pt x="8500" y="5984"/>
                </a:lnTo>
                <a:lnTo>
                  <a:pt x="8085" y="5813"/>
                </a:lnTo>
                <a:lnTo>
                  <a:pt x="7669" y="5594"/>
                </a:lnTo>
                <a:lnTo>
                  <a:pt x="7572" y="5569"/>
                </a:lnTo>
                <a:lnTo>
                  <a:pt x="7376" y="5471"/>
                </a:lnTo>
                <a:lnTo>
                  <a:pt x="7254" y="5471"/>
                </a:lnTo>
                <a:lnTo>
                  <a:pt x="7132" y="5496"/>
                </a:lnTo>
                <a:lnTo>
                  <a:pt x="318" y="7694"/>
                </a:lnTo>
                <a:lnTo>
                  <a:pt x="245" y="7743"/>
                </a:lnTo>
                <a:lnTo>
                  <a:pt x="147" y="7792"/>
                </a:lnTo>
                <a:lnTo>
                  <a:pt x="98" y="7865"/>
                </a:lnTo>
                <a:lnTo>
                  <a:pt x="49" y="7938"/>
                </a:lnTo>
                <a:lnTo>
                  <a:pt x="1" y="8036"/>
                </a:lnTo>
                <a:lnTo>
                  <a:pt x="1" y="8134"/>
                </a:lnTo>
                <a:lnTo>
                  <a:pt x="1" y="8207"/>
                </a:lnTo>
                <a:lnTo>
                  <a:pt x="25" y="8305"/>
                </a:lnTo>
                <a:lnTo>
                  <a:pt x="98" y="8451"/>
                </a:lnTo>
                <a:lnTo>
                  <a:pt x="196" y="8549"/>
                </a:lnTo>
                <a:lnTo>
                  <a:pt x="318" y="8622"/>
                </a:lnTo>
                <a:lnTo>
                  <a:pt x="489" y="8646"/>
                </a:lnTo>
                <a:lnTo>
                  <a:pt x="611" y="8622"/>
                </a:lnTo>
                <a:lnTo>
                  <a:pt x="269" y="8793"/>
                </a:lnTo>
                <a:lnTo>
                  <a:pt x="171" y="8842"/>
                </a:lnTo>
                <a:lnTo>
                  <a:pt x="123" y="8915"/>
                </a:lnTo>
                <a:lnTo>
                  <a:pt x="49" y="8988"/>
                </a:lnTo>
                <a:lnTo>
                  <a:pt x="25" y="9086"/>
                </a:lnTo>
                <a:lnTo>
                  <a:pt x="1" y="9159"/>
                </a:lnTo>
                <a:lnTo>
                  <a:pt x="1" y="9257"/>
                </a:lnTo>
                <a:lnTo>
                  <a:pt x="1" y="9355"/>
                </a:lnTo>
                <a:lnTo>
                  <a:pt x="49" y="9452"/>
                </a:lnTo>
                <a:lnTo>
                  <a:pt x="123" y="9575"/>
                </a:lnTo>
                <a:lnTo>
                  <a:pt x="220" y="9648"/>
                </a:lnTo>
                <a:lnTo>
                  <a:pt x="342" y="9697"/>
                </a:lnTo>
                <a:lnTo>
                  <a:pt x="489" y="9721"/>
                </a:lnTo>
                <a:lnTo>
                  <a:pt x="587" y="9721"/>
                </a:lnTo>
                <a:lnTo>
                  <a:pt x="684" y="9672"/>
                </a:lnTo>
                <a:lnTo>
                  <a:pt x="855" y="9599"/>
                </a:lnTo>
                <a:lnTo>
                  <a:pt x="782" y="9721"/>
                </a:lnTo>
                <a:lnTo>
                  <a:pt x="758" y="9868"/>
                </a:lnTo>
                <a:lnTo>
                  <a:pt x="782" y="10014"/>
                </a:lnTo>
                <a:lnTo>
                  <a:pt x="831" y="10161"/>
                </a:lnTo>
                <a:lnTo>
                  <a:pt x="929" y="10258"/>
                </a:lnTo>
                <a:lnTo>
                  <a:pt x="1026" y="10307"/>
                </a:lnTo>
                <a:lnTo>
                  <a:pt x="1124" y="10356"/>
                </a:lnTo>
                <a:lnTo>
                  <a:pt x="1246" y="10380"/>
                </a:lnTo>
                <a:lnTo>
                  <a:pt x="1393" y="10356"/>
                </a:lnTo>
                <a:lnTo>
                  <a:pt x="1515" y="10283"/>
                </a:lnTo>
                <a:lnTo>
                  <a:pt x="6082" y="7303"/>
                </a:lnTo>
                <a:lnTo>
                  <a:pt x="6546" y="7523"/>
                </a:lnTo>
                <a:lnTo>
                  <a:pt x="7108" y="7743"/>
                </a:lnTo>
                <a:lnTo>
                  <a:pt x="7791" y="7987"/>
                </a:lnTo>
                <a:lnTo>
                  <a:pt x="8524" y="8207"/>
                </a:lnTo>
                <a:lnTo>
                  <a:pt x="9306" y="8402"/>
                </a:lnTo>
                <a:lnTo>
                  <a:pt x="10087" y="8549"/>
                </a:lnTo>
                <a:lnTo>
                  <a:pt x="10454" y="8598"/>
                </a:lnTo>
                <a:lnTo>
                  <a:pt x="10820" y="8646"/>
                </a:lnTo>
                <a:lnTo>
                  <a:pt x="11528" y="8646"/>
                </a:lnTo>
                <a:lnTo>
                  <a:pt x="12212" y="10356"/>
                </a:lnTo>
                <a:lnTo>
                  <a:pt x="12261" y="10405"/>
                </a:lnTo>
                <a:lnTo>
                  <a:pt x="12310" y="10454"/>
                </a:lnTo>
                <a:lnTo>
                  <a:pt x="12383" y="10478"/>
                </a:lnTo>
                <a:lnTo>
                  <a:pt x="12456" y="10503"/>
                </a:lnTo>
                <a:lnTo>
                  <a:pt x="13384" y="10503"/>
                </a:lnTo>
                <a:lnTo>
                  <a:pt x="13482" y="10478"/>
                </a:lnTo>
                <a:lnTo>
                  <a:pt x="13555" y="10454"/>
                </a:lnTo>
                <a:lnTo>
                  <a:pt x="13604" y="10405"/>
                </a:lnTo>
                <a:lnTo>
                  <a:pt x="13629" y="10332"/>
                </a:lnTo>
                <a:lnTo>
                  <a:pt x="13629" y="10234"/>
                </a:lnTo>
                <a:lnTo>
                  <a:pt x="13580" y="10161"/>
                </a:lnTo>
                <a:lnTo>
                  <a:pt x="13506" y="10087"/>
                </a:lnTo>
                <a:lnTo>
                  <a:pt x="13409" y="10087"/>
                </a:lnTo>
                <a:lnTo>
                  <a:pt x="12603" y="10014"/>
                </a:lnTo>
                <a:lnTo>
                  <a:pt x="12163" y="8646"/>
                </a:lnTo>
                <a:lnTo>
                  <a:pt x="12700" y="8598"/>
                </a:lnTo>
                <a:lnTo>
                  <a:pt x="13067" y="8549"/>
                </a:lnTo>
                <a:lnTo>
                  <a:pt x="13482" y="8475"/>
                </a:lnTo>
                <a:lnTo>
                  <a:pt x="13922" y="8378"/>
                </a:lnTo>
                <a:lnTo>
                  <a:pt x="14386" y="8280"/>
                </a:lnTo>
                <a:lnTo>
                  <a:pt x="14874" y="8109"/>
                </a:lnTo>
                <a:lnTo>
                  <a:pt x="15363" y="7914"/>
                </a:lnTo>
                <a:lnTo>
                  <a:pt x="15827" y="7670"/>
                </a:lnTo>
                <a:lnTo>
                  <a:pt x="16046" y="7547"/>
                </a:lnTo>
                <a:lnTo>
                  <a:pt x="16291" y="7376"/>
                </a:lnTo>
                <a:lnTo>
                  <a:pt x="16486" y="7205"/>
                </a:lnTo>
                <a:lnTo>
                  <a:pt x="16681" y="7035"/>
                </a:lnTo>
                <a:lnTo>
                  <a:pt x="16877" y="6839"/>
                </a:lnTo>
                <a:lnTo>
                  <a:pt x="17072" y="6619"/>
                </a:lnTo>
                <a:lnTo>
                  <a:pt x="17219" y="6375"/>
                </a:lnTo>
                <a:lnTo>
                  <a:pt x="17365" y="6131"/>
                </a:lnTo>
                <a:lnTo>
                  <a:pt x="17512" y="5862"/>
                </a:lnTo>
                <a:lnTo>
                  <a:pt x="17610" y="5569"/>
                </a:lnTo>
                <a:lnTo>
                  <a:pt x="17707" y="5276"/>
                </a:lnTo>
                <a:lnTo>
                  <a:pt x="17780" y="4959"/>
                </a:lnTo>
                <a:lnTo>
                  <a:pt x="17829" y="4592"/>
                </a:lnTo>
                <a:lnTo>
                  <a:pt x="17854" y="4226"/>
                </a:lnTo>
                <a:lnTo>
                  <a:pt x="17854" y="3884"/>
                </a:lnTo>
                <a:lnTo>
                  <a:pt x="17829" y="3444"/>
                </a:lnTo>
                <a:lnTo>
                  <a:pt x="17829" y="2980"/>
                </a:lnTo>
                <a:lnTo>
                  <a:pt x="17829" y="2760"/>
                </a:lnTo>
                <a:lnTo>
                  <a:pt x="17878" y="2590"/>
                </a:lnTo>
                <a:lnTo>
                  <a:pt x="18440" y="2370"/>
                </a:lnTo>
                <a:lnTo>
                  <a:pt x="18733" y="2272"/>
                </a:lnTo>
                <a:lnTo>
                  <a:pt x="18293" y="2125"/>
                </a:lnTo>
                <a:lnTo>
                  <a:pt x="18586" y="1979"/>
                </a:lnTo>
                <a:lnTo>
                  <a:pt x="18855" y="1857"/>
                </a:lnTo>
                <a:lnTo>
                  <a:pt x="18953" y="1808"/>
                </a:lnTo>
                <a:lnTo>
                  <a:pt x="19002" y="1759"/>
                </a:lnTo>
                <a:lnTo>
                  <a:pt x="19002" y="1710"/>
                </a:lnTo>
                <a:lnTo>
                  <a:pt x="18953" y="1686"/>
                </a:lnTo>
                <a:lnTo>
                  <a:pt x="18000" y="1271"/>
                </a:lnTo>
                <a:lnTo>
                  <a:pt x="17780" y="1026"/>
                </a:lnTo>
                <a:lnTo>
                  <a:pt x="17561" y="782"/>
                </a:lnTo>
                <a:lnTo>
                  <a:pt x="17243" y="514"/>
                </a:lnTo>
                <a:lnTo>
                  <a:pt x="17048" y="391"/>
                </a:lnTo>
                <a:lnTo>
                  <a:pt x="16852" y="269"/>
                </a:lnTo>
                <a:lnTo>
                  <a:pt x="16633" y="172"/>
                </a:lnTo>
                <a:lnTo>
                  <a:pt x="16413" y="98"/>
                </a:lnTo>
                <a:lnTo>
                  <a:pt x="16169" y="25"/>
                </a:lnTo>
                <a:lnTo>
                  <a:pt x="1592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921" name="Google Shape;921;p51"/>
          <p:cNvGrpSpPr/>
          <p:nvPr/>
        </p:nvGrpSpPr>
        <p:grpSpPr>
          <a:xfrm>
            <a:off x="5458778" y="4353382"/>
            <a:ext cx="289444" cy="332833"/>
            <a:chOff x="6685175" y="5036025"/>
            <a:chExt cx="346225" cy="398125"/>
          </a:xfrm>
        </p:grpSpPr>
        <p:sp>
          <p:nvSpPr>
            <p:cNvPr id="922" name="Google Shape;922;p51"/>
            <p:cNvSpPr/>
            <p:nvPr/>
          </p:nvSpPr>
          <p:spPr>
            <a:xfrm>
              <a:off x="6743800" y="5036025"/>
              <a:ext cx="105650" cy="147775"/>
            </a:xfrm>
            <a:custGeom>
              <a:avLst/>
              <a:gdLst/>
              <a:ahLst/>
              <a:cxnLst/>
              <a:rect l="l" t="t" r="r" b="b"/>
              <a:pathLst>
                <a:path w="4226" h="5911" extrusionOk="0">
                  <a:moveTo>
                    <a:pt x="2931" y="1"/>
                  </a:moveTo>
                  <a:lnTo>
                    <a:pt x="2736" y="25"/>
                  </a:lnTo>
                  <a:lnTo>
                    <a:pt x="2516" y="74"/>
                  </a:lnTo>
                  <a:lnTo>
                    <a:pt x="2272" y="147"/>
                  </a:lnTo>
                  <a:lnTo>
                    <a:pt x="2027" y="269"/>
                  </a:lnTo>
                  <a:lnTo>
                    <a:pt x="1783" y="416"/>
                  </a:lnTo>
                  <a:lnTo>
                    <a:pt x="1539" y="611"/>
                  </a:lnTo>
                  <a:lnTo>
                    <a:pt x="1319" y="807"/>
                  </a:lnTo>
                  <a:lnTo>
                    <a:pt x="1075" y="1026"/>
                  </a:lnTo>
                  <a:lnTo>
                    <a:pt x="855" y="1271"/>
                  </a:lnTo>
                  <a:lnTo>
                    <a:pt x="660" y="1539"/>
                  </a:lnTo>
                  <a:lnTo>
                    <a:pt x="489" y="1808"/>
                  </a:lnTo>
                  <a:lnTo>
                    <a:pt x="318" y="2101"/>
                  </a:lnTo>
                  <a:lnTo>
                    <a:pt x="196" y="2370"/>
                  </a:lnTo>
                  <a:lnTo>
                    <a:pt x="98" y="2663"/>
                  </a:lnTo>
                  <a:lnTo>
                    <a:pt x="25" y="2956"/>
                  </a:lnTo>
                  <a:lnTo>
                    <a:pt x="0" y="3249"/>
                  </a:lnTo>
                  <a:lnTo>
                    <a:pt x="0" y="3517"/>
                  </a:lnTo>
                  <a:lnTo>
                    <a:pt x="49" y="3786"/>
                  </a:lnTo>
                  <a:lnTo>
                    <a:pt x="122" y="4055"/>
                  </a:lnTo>
                  <a:lnTo>
                    <a:pt x="196" y="4299"/>
                  </a:lnTo>
                  <a:lnTo>
                    <a:pt x="293" y="4543"/>
                  </a:lnTo>
                  <a:lnTo>
                    <a:pt x="415" y="4763"/>
                  </a:lnTo>
                  <a:lnTo>
                    <a:pt x="562" y="4958"/>
                  </a:lnTo>
                  <a:lnTo>
                    <a:pt x="708" y="5154"/>
                  </a:lnTo>
                  <a:lnTo>
                    <a:pt x="855" y="5325"/>
                  </a:lnTo>
                  <a:lnTo>
                    <a:pt x="1026" y="5471"/>
                  </a:lnTo>
                  <a:lnTo>
                    <a:pt x="1221" y="5618"/>
                  </a:lnTo>
                  <a:lnTo>
                    <a:pt x="1392" y="5716"/>
                  </a:lnTo>
                  <a:lnTo>
                    <a:pt x="1588" y="5813"/>
                  </a:lnTo>
                  <a:lnTo>
                    <a:pt x="1807" y="5862"/>
                  </a:lnTo>
                  <a:lnTo>
                    <a:pt x="2003" y="5911"/>
                  </a:lnTo>
                  <a:lnTo>
                    <a:pt x="2442" y="5911"/>
                  </a:lnTo>
                  <a:lnTo>
                    <a:pt x="2662" y="5862"/>
                  </a:lnTo>
                  <a:lnTo>
                    <a:pt x="2858" y="5789"/>
                  </a:lnTo>
                  <a:lnTo>
                    <a:pt x="3053" y="5716"/>
                  </a:lnTo>
                  <a:lnTo>
                    <a:pt x="3224" y="5593"/>
                  </a:lnTo>
                  <a:lnTo>
                    <a:pt x="3395" y="5471"/>
                  </a:lnTo>
                  <a:lnTo>
                    <a:pt x="3541" y="5300"/>
                  </a:lnTo>
                  <a:lnTo>
                    <a:pt x="3688" y="5129"/>
                  </a:lnTo>
                  <a:lnTo>
                    <a:pt x="3810" y="4934"/>
                  </a:lnTo>
                  <a:lnTo>
                    <a:pt x="3932" y="4739"/>
                  </a:lnTo>
                  <a:lnTo>
                    <a:pt x="4030" y="4519"/>
                  </a:lnTo>
                  <a:lnTo>
                    <a:pt x="4103" y="4275"/>
                  </a:lnTo>
                  <a:lnTo>
                    <a:pt x="4152" y="4030"/>
                  </a:lnTo>
                  <a:lnTo>
                    <a:pt x="4201" y="3786"/>
                  </a:lnTo>
                  <a:lnTo>
                    <a:pt x="4225" y="3517"/>
                  </a:lnTo>
                  <a:lnTo>
                    <a:pt x="4201" y="3249"/>
                  </a:lnTo>
                  <a:lnTo>
                    <a:pt x="4176" y="2980"/>
                  </a:lnTo>
                  <a:lnTo>
                    <a:pt x="4054" y="1881"/>
                  </a:lnTo>
                  <a:lnTo>
                    <a:pt x="3957" y="1368"/>
                  </a:lnTo>
                  <a:lnTo>
                    <a:pt x="3835" y="904"/>
                  </a:lnTo>
                  <a:lnTo>
                    <a:pt x="3737" y="684"/>
                  </a:lnTo>
                  <a:lnTo>
                    <a:pt x="3664" y="513"/>
                  </a:lnTo>
                  <a:lnTo>
                    <a:pt x="3541" y="342"/>
                  </a:lnTo>
                  <a:lnTo>
                    <a:pt x="3419" y="220"/>
                  </a:lnTo>
                  <a:lnTo>
                    <a:pt x="3273" y="123"/>
                  </a:lnTo>
                  <a:lnTo>
                    <a:pt x="3126" y="49"/>
                  </a:lnTo>
                  <a:lnTo>
                    <a:pt x="293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23" name="Google Shape;923;p51"/>
            <p:cNvSpPr/>
            <p:nvPr/>
          </p:nvSpPr>
          <p:spPr>
            <a:xfrm>
              <a:off x="6685175" y="5152025"/>
              <a:ext cx="84275" cy="117275"/>
            </a:xfrm>
            <a:custGeom>
              <a:avLst/>
              <a:gdLst/>
              <a:ahLst/>
              <a:cxnLst/>
              <a:rect l="l" t="t" r="r" b="b"/>
              <a:pathLst>
                <a:path w="3371" h="4691" extrusionOk="0">
                  <a:moveTo>
                    <a:pt x="1368" y="1"/>
                  </a:moveTo>
                  <a:lnTo>
                    <a:pt x="1197" y="25"/>
                  </a:lnTo>
                  <a:lnTo>
                    <a:pt x="1026" y="99"/>
                  </a:lnTo>
                  <a:lnTo>
                    <a:pt x="855" y="172"/>
                  </a:lnTo>
                  <a:lnTo>
                    <a:pt x="709" y="270"/>
                  </a:lnTo>
                  <a:lnTo>
                    <a:pt x="562" y="392"/>
                  </a:lnTo>
                  <a:lnTo>
                    <a:pt x="440" y="538"/>
                  </a:lnTo>
                  <a:lnTo>
                    <a:pt x="318" y="685"/>
                  </a:lnTo>
                  <a:lnTo>
                    <a:pt x="220" y="856"/>
                  </a:lnTo>
                  <a:lnTo>
                    <a:pt x="147" y="1051"/>
                  </a:lnTo>
                  <a:lnTo>
                    <a:pt x="74" y="1247"/>
                  </a:lnTo>
                  <a:lnTo>
                    <a:pt x="49" y="1442"/>
                  </a:lnTo>
                  <a:lnTo>
                    <a:pt x="1" y="1662"/>
                  </a:lnTo>
                  <a:lnTo>
                    <a:pt x="1" y="1882"/>
                  </a:lnTo>
                  <a:lnTo>
                    <a:pt x="1" y="2101"/>
                  </a:lnTo>
                  <a:lnTo>
                    <a:pt x="25" y="2346"/>
                  </a:lnTo>
                  <a:lnTo>
                    <a:pt x="74" y="2565"/>
                  </a:lnTo>
                  <a:lnTo>
                    <a:pt x="147" y="2810"/>
                  </a:lnTo>
                  <a:lnTo>
                    <a:pt x="220" y="3054"/>
                  </a:lnTo>
                  <a:lnTo>
                    <a:pt x="342" y="3274"/>
                  </a:lnTo>
                  <a:lnTo>
                    <a:pt x="440" y="3493"/>
                  </a:lnTo>
                  <a:lnTo>
                    <a:pt x="587" y="3689"/>
                  </a:lnTo>
                  <a:lnTo>
                    <a:pt x="733" y="3860"/>
                  </a:lnTo>
                  <a:lnTo>
                    <a:pt x="880" y="4031"/>
                  </a:lnTo>
                  <a:lnTo>
                    <a:pt x="1051" y="4177"/>
                  </a:lnTo>
                  <a:lnTo>
                    <a:pt x="1222" y="4324"/>
                  </a:lnTo>
                  <a:lnTo>
                    <a:pt x="1393" y="4422"/>
                  </a:lnTo>
                  <a:lnTo>
                    <a:pt x="1564" y="4519"/>
                  </a:lnTo>
                  <a:lnTo>
                    <a:pt x="1759" y="4592"/>
                  </a:lnTo>
                  <a:lnTo>
                    <a:pt x="1954" y="4641"/>
                  </a:lnTo>
                  <a:lnTo>
                    <a:pt x="2125" y="4690"/>
                  </a:lnTo>
                  <a:lnTo>
                    <a:pt x="2516" y="4690"/>
                  </a:lnTo>
                  <a:lnTo>
                    <a:pt x="2687" y="4641"/>
                  </a:lnTo>
                  <a:lnTo>
                    <a:pt x="2882" y="4592"/>
                  </a:lnTo>
                  <a:lnTo>
                    <a:pt x="3029" y="4495"/>
                  </a:lnTo>
                  <a:lnTo>
                    <a:pt x="3151" y="4397"/>
                  </a:lnTo>
                  <a:lnTo>
                    <a:pt x="3249" y="4299"/>
                  </a:lnTo>
                  <a:lnTo>
                    <a:pt x="3322" y="4153"/>
                  </a:lnTo>
                  <a:lnTo>
                    <a:pt x="3371" y="4006"/>
                  </a:lnTo>
                  <a:lnTo>
                    <a:pt x="3371" y="3860"/>
                  </a:lnTo>
                  <a:lnTo>
                    <a:pt x="3371" y="3689"/>
                  </a:lnTo>
                  <a:lnTo>
                    <a:pt x="3347" y="3518"/>
                  </a:lnTo>
                  <a:lnTo>
                    <a:pt x="3249" y="3127"/>
                  </a:lnTo>
                  <a:lnTo>
                    <a:pt x="3078" y="2712"/>
                  </a:lnTo>
                  <a:lnTo>
                    <a:pt x="2712" y="1808"/>
                  </a:lnTo>
                  <a:lnTo>
                    <a:pt x="2370" y="953"/>
                  </a:lnTo>
                  <a:lnTo>
                    <a:pt x="2199" y="612"/>
                  </a:lnTo>
                  <a:lnTo>
                    <a:pt x="2028" y="343"/>
                  </a:lnTo>
                  <a:lnTo>
                    <a:pt x="1954" y="221"/>
                  </a:lnTo>
                  <a:lnTo>
                    <a:pt x="1857" y="123"/>
                  </a:lnTo>
                  <a:lnTo>
                    <a:pt x="1735" y="74"/>
                  </a:lnTo>
                  <a:lnTo>
                    <a:pt x="1637" y="25"/>
                  </a:lnTo>
                  <a:lnTo>
                    <a:pt x="149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24" name="Google Shape;924;p51"/>
            <p:cNvSpPr/>
            <p:nvPr/>
          </p:nvSpPr>
          <p:spPr>
            <a:xfrm>
              <a:off x="6871400" y="5038475"/>
              <a:ext cx="105650" cy="145325"/>
            </a:xfrm>
            <a:custGeom>
              <a:avLst/>
              <a:gdLst/>
              <a:ahLst/>
              <a:cxnLst/>
              <a:rect l="l" t="t" r="r" b="b"/>
              <a:pathLst>
                <a:path w="4226" h="5813" extrusionOk="0">
                  <a:moveTo>
                    <a:pt x="1295" y="0"/>
                  </a:moveTo>
                  <a:lnTo>
                    <a:pt x="1100" y="49"/>
                  </a:lnTo>
                  <a:lnTo>
                    <a:pt x="953" y="98"/>
                  </a:lnTo>
                  <a:lnTo>
                    <a:pt x="807" y="196"/>
                  </a:lnTo>
                  <a:lnTo>
                    <a:pt x="684" y="318"/>
                  </a:lnTo>
                  <a:lnTo>
                    <a:pt x="587" y="464"/>
                  </a:lnTo>
                  <a:lnTo>
                    <a:pt x="489" y="660"/>
                  </a:lnTo>
                  <a:lnTo>
                    <a:pt x="391" y="855"/>
                  </a:lnTo>
                  <a:lnTo>
                    <a:pt x="269" y="1295"/>
                  </a:lnTo>
                  <a:lnTo>
                    <a:pt x="172" y="1808"/>
                  </a:lnTo>
                  <a:lnTo>
                    <a:pt x="49" y="2882"/>
                  </a:lnTo>
                  <a:lnTo>
                    <a:pt x="1" y="3151"/>
                  </a:lnTo>
                  <a:lnTo>
                    <a:pt x="1" y="3419"/>
                  </a:lnTo>
                  <a:lnTo>
                    <a:pt x="25" y="3688"/>
                  </a:lnTo>
                  <a:lnTo>
                    <a:pt x="74" y="3932"/>
                  </a:lnTo>
                  <a:lnTo>
                    <a:pt x="123" y="4177"/>
                  </a:lnTo>
                  <a:lnTo>
                    <a:pt x="196" y="4421"/>
                  </a:lnTo>
                  <a:lnTo>
                    <a:pt x="294" y="4641"/>
                  </a:lnTo>
                  <a:lnTo>
                    <a:pt x="416" y="4836"/>
                  </a:lnTo>
                  <a:lnTo>
                    <a:pt x="538" y="5031"/>
                  </a:lnTo>
                  <a:lnTo>
                    <a:pt x="684" y="5202"/>
                  </a:lnTo>
                  <a:lnTo>
                    <a:pt x="831" y="5373"/>
                  </a:lnTo>
                  <a:lnTo>
                    <a:pt x="1002" y="5495"/>
                  </a:lnTo>
                  <a:lnTo>
                    <a:pt x="1173" y="5618"/>
                  </a:lnTo>
                  <a:lnTo>
                    <a:pt x="1368" y="5691"/>
                  </a:lnTo>
                  <a:lnTo>
                    <a:pt x="1588" y="5764"/>
                  </a:lnTo>
                  <a:lnTo>
                    <a:pt x="1783" y="5813"/>
                  </a:lnTo>
                  <a:lnTo>
                    <a:pt x="2223" y="5813"/>
                  </a:lnTo>
                  <a:lnTo>
                    <a:pt x="2418" y="5764"/>
                  </a:lnTo>
                  <a:lnTo>
                    <a:pt x="2638" y="5715"/>
                  </a:lnTo>
                  <a:lnTo>
                    <a:pt x="2834" y="5618"/>
                  </a:lnTo>
                  <a:lnTo>
                    <a:pt x="3005" y="5520"/>
                  </a:lnTo>
                  <a:lnTo>
                    <a:pt x="3200" y="5373"/>
                  </a:lnTo>
                  <a:lnTo>
                    <a:pt x="3371" y="5227"/>
                  </a:lnTo>
                  <a:lnTo>
                    <a:pt x="3517" y="5056"/>
                  </a:lnTo>
                  <a:lnTo>
                    <a:pt x="3664" y="4860"/>
                  </a:lnTo>
                  <a:lnTo>
                    <a:pt x="3811" y="4665"/>
                  </a:lnTo>
                  <a:lnTo>
                    <a:pt x="3933" y="4445"/>
                  </a:lnTo>
                  <a:lnTo>
                    <a:pt x="4030" y="4201"/>
                  </a:lnTo>
                  <a:lnTo>
                    <a:pt x="4104" y="3957"/>
                  </a:lnTo>
                  <a:lnTo>
                    <a:pt x="4177" y="3688"/>
                  </a:lnTo>
                  <a:lnTo>
                    <a:pt x="4226" y="3419"/>
                  </a:lnTo>
                  <a:lnTo>
                    <a:pt x="4226" y="3151"/>
                  </a:lnTo>
                  <a:lnTo>
                    <a:pt x="4201" y="2858"/>
                  </a:lnTo>
                  <a:lnTo>
                    <a:pt x="4128" y="2589"/>
                  </a:lnTo>
                  <a:lnTo>
                    <a:pt x="4030" y="2296"/>
                  </a:lnTo>
                  <a:lnTo>
                    <a:pt x="3908" y="2027"/>
                  </a:lnTo>
                  <a:lnTo>
                    <a:pt x="3737" y="1734"/>
                  </a:lnTo>
                  <a:lnTo>
                    <a:pt x="3566" y="1490"/>
                  </a:lnTo>
                  <a:lnTo>
                    <a:pt x="3371" y="1221"/>
                  </a:lnTo>
                  <a:lnTo>
                    <a:pt x="3151" y="1002"/>
                  </a:lnTo>
                  <a:lnTo>
                    <a:pt x="2907" y="782"/>
                  </a:lnTo>
                  <a:lnTo>
                    <a:pt x="2687" y="586"/>
                  </a:lnTo>
                  <a:lnTo>
                    <a:pt x="2443" y="415"/>
                  </a:lnTo>
                  <a:lnTo>
                    <a:pt x="2199" y="269"/>
                  </a:lnTo>
                  <a:lnTo>
                    <a:pt x="1954" y="147"/>
                  </a:lnTo>
                  <a:lnTo>
                    <a:pt x="1710" y="74"/>
                  </a:lnTo>
                  <a:lnTo>
                    <a:pt x="1490" y="25"/>
                  </a:lnTo>
                  <a:lnTo>
                    <a:pt x="129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25" name="Google Shape;925;p51"/>
            <p:cNvSpPr/>
            <p:nvPr/>
          </p:nvSpPr>
          <p:spPr>
            <a:xfrm>
              <a:off x="6944050" y="5155700"/>
              <a:ext cx="87350" cy="116025"/>
            </a:xfrm>
            <a:custGeom>
              <a:avLst/>
              <a:gdLst/>
              <a:ahLst/>
              <a:cxnLst/>
              <a:rect l="l" t="t" r="r" b="b"/>
              <a:pathLst>
                <a:path w="3494" h="4641" extrusionOk="0">
                  <a:moveTo>
                    <a:pt x="1979" y="0"/>
                  </a:moveTo>
                  <a:lnTo>
                    <a:pt x="1857" y="49"/>
                  </a:lnTo>
                  <a:lnTo>
                    <a:pt x="1735" y="98"/>
                  </a:lnTo>
                  <a:lnTo>
                    <a:pt x="1637" y="196"/>
                  </a:lnTo>
                  <a:lnTo>
                    <a:pt x="1540" y="294"/>
                  </a:lnTo>
                  <a:lnTo>
                    <a:pt x="1369" y="562"/>
                  </a:lnTo>
                  <a:lnTo>
                    <a:pt x="1173" y="904"/>
                  </a:lnTo>
                  <a:lnTo>
                    <a:pt x="782" y="1735"/>
                  </a:lnTo>
                  <a:lnTo>
                    <a:pt x="367" y="2614"/>
                  </a:lnTo>
                  <a:lnTo>
                    <a:pt x="196" y="3005"/>
                  </a:lnTo>
                  <a:lnTo>
                    <a:pt x="74" y="3395"/>
                  </a:lnTo>
                  <a:lnTo>
                    <a:pt x="25" y="3566"/>
                  </a:lnTo>
                  <a:lnTo>
                    <a:pt x="1" y="3737"/>
                  </a:lnTo>
                  <a:lnTo>
                    <a:pt x="25" y="3908"/>
                  </a:lnTo>
                  <a:lnTo>
                    <a:pt x="50" y="4055"/>
                  </a:lnTo>
                  <a:lnTo>
                    <a:pt x="99" y="4177"/>
                  </a:lnTo>
                  <a:lnTo>
                    <a:pt x="196" y="4299"/>
                  </a:lnTo>
                  <a:lnTo>
                    <a:pt x="318" y="4397"/>
                  </a:lnTo>
                  <a:lnTo>
                    <a:pt x="465" y="4494"/>
                  </a:lnTo>
                  <a:lnTo>
                    <a:pt x="636" y="4568"/>
                  </a:lnTo>
                  <a:lnTo>
                    <a:pt x="831" y="4616"/>
                  </a:lnTo>
                  <a:lnTo>
                    <a:pt x="1027" y="4641"/>
                  </a:lnTo>
                  <a:lnTo>
                    <a:pt x="1198" y="4641"/>
                  </a:lnTo>
                  <a:lnTo>
                    <a:pt x="1393" y="4616"/>
                  </a:lnTo>
                  <a:lnTo>
                    <a:pt x="1588" y="4568"/>
                  </a:lnTo>
                  <a:lnTo>
                    <a:pt x="1784" y="4494"/>
                  </a:lnTo>
                  <a:lnTo>
                    <a:pt x="1955" y="4421"/>
                  </a:lnTo>
                  <a:lnTo>
                    <a:pt x="2150" y="4323"/>
                  </a:lnTo>
                  <a:lnTo>
                    <a:pt x="2321" y="4201"/>
                  </a:lnTo>
                  <a:lnTo>
                    <a:pt x="2492" y="4055"/>
                  </a:lnTo>
                  <a:lnTo>
                    <a:pt x="2663" y="3884"/>
                  </a:lnTo>
                  <a:lnTo>
                    <a:pt x="2810" y="3713"/>
                  </a:lnTo>
                  <a:lnTo>
                    <a:pt x="2956" y="3517"/>
                  </a:lnTo>
                  <a:lnTo>
                    <a:pt x="3078" y="3322"/>
                  </a:lnTo>
                  <a:lnTo>
                    <a:pt x="3200" y="3102"/>
                  </a:lnTo>
                  <a:lnTo>
                    <a:pt x="3298" y="2882"/>
                  </a:lnTo>
                  <a:lnTo>
                    <a:pt x="3371" y="2638"/>
                  </a:lnTo>
                  <a:lnTo>
                    <a:pt x="3420" y="2418"/>
                  </a:lnTo>
                  <a:lnTo>
                    <a:pt x="3469" y="2174"/>
                  </a:lnTo>
                  <a:lnTo>
                    <a:pt x="3493" y="1954"/>
                  </a:lnTo>
                  <a:lnTo>
                    <a:pt x="3493" y="1735"/>
                  </a:lnTo>
                  <a:lnTo>
                    <a:pt x="3469" y="1515"/>
                  </a:lnTo>
                  <a:lnTo>
                    <a:pt x="3445" y="1319"/>
                  </a:lnTo>
                  <a:lnTo>
                    <a:pt x="3396" y="1124"/>
                  </a:lnTo>
                  <a:lnTo>
                    <a:pt x="3322" y="929"/>
                  </a:lnTo>
                  <a:lnTo>
                    <a:pt x="3249" y="758"/>
                  </a:lnTo>
                  <a:lnTo>
                    <a:pt x="3127" y="587"/>
                  </a:lnTo>
                  <a:lnTo>
                    <a:pt x="3005" y="440"/>
                  </a:lnTo>
                  <a:lnTo>
                    <a:pt x="2883" y="318"/>
                  </a:lnTo>
                  <a:lnTo>
                    <a:pt x="2736" y="196"/>
                  </a:lnTo>
                  <a:lnTo>
                    <a:pt x="2565" y="98"/>
                  </a:lnTo>
                  <a:lnTo>
                    <a:pt x="2394" y="49"/>
                  </a:lnTo>
                  <a:lnTo>
                    <a:pt x="224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926" name="Google Shape;926;p51"/>
            <p:cNvSpPr/>
            <p:nvPr/>
          </p:nvSpPr>
          <p:spPr>
            <a:xfrm>
              <a:off x="6727300" y="5185625"/>
              <a:ext cx="263800" cy="248525"/>
            </a:xfrm>
            <a:custGeom>
              <a:avLst/>
              <a:gdLst/>
              <a:ahLst/>
              <a:cxnLst/>
              <a:rect l="l" t="t" r="r" b="b"/>
              <a:pathLst>
                <a:path w="10552" h="9941" extrusionOk="0">
                  <a:moveTo>
                    <a:pt x="5252" y="0"/>
                  </a:moveTo>
                  <a:lnTo>
                    <a:pt x="4959" y="25"/>
                  </a:lnTo>
                  <a:lnTo>
                    <a:pt x="4666" y="73"/>
                  </a:lnTo>
                  <a:lnTo>
                    <a:pt x="4372" y="171"/>
                  </a:lnTo>
                  <a:lnTo>
                    <a:pt x="4104" y="293"/>
                  </a:lnTo>
                  <a:lnTo>
                    <a:pt x="3835" y="464"/>
                  </a:lnTo>
                  <a:lnTo>
                    <a:pt x="3591" y="635"/>
                  </a:lnTo>
                  <a:lnTo>
                    <a:pt x="3371" y="855"/>
                  </a:lnTo>
                  <a:lnTo>
                    <a:pt x="3176" y="1124"/>
                  </a:lnTo>
                  <a:lnTo>
                    <a:pt x="3029" y="1343"/>
                  </a:lnTo>
                  <a:lnTo>
                    <a:pt x="2907" y="1612"/>
                  </a:lnTo>
                  <a:lnTo>
                    <a:pt x="2809" y="1856"/>
                  </a:lnTo>
                  <a:lnTo>
                    <a:pt x="2736" y="2125"/>
                  </a:lnTo>
                  <a:lnTo>
                    <a:pt x="2565" y="2662"/>
                  </a:lnTo>
                  <a:lnTo>
                    <a:pt x="2492" y="2931"/>
                  </a:lnTo>
                  <a:lnTo>
                    <a:pt x="2394" y="3200"/>
                  </a:lnTo>
                  <a:lnTo>
                    <a:pt x="2248" y="3444"/>
                  </a:lnTo>
                  <a:lnTo>
                    <a:pt x="2101" y="3688"/>
                  </a:lnTo>
                  <a:lnTo>
                    <a:pt x="1906" y="3908"/>
                  </a:lnTo>
                  <a:lnTo>
                    <a:pt x="1735" y="4103"/>
                  </a:lnTo>
                  <a:lnTo>
                    <a:pt x="1320" y="4470"/>
                  </a:lnTo>
                  <a:lnTo>
                    <a:pt x="904" y="4860"/>
                  </a:lnTo>
                  <a:lnTo>
                    <a:pt x="709" y="5080"/>
                  </a:lnTo>
                  <a:lnTo>
                    <a:pt x="514" y="5324"/>
                  </a:lnTo>
                  <a:lnTo>
                    <a:pt x="367" y="5569"/>
                  </a:lnTo>
                  <a:lnTo>
                    <a:pt x="245" y="5837"/>
                  </a:lnTo>
                  <a:lnTo>
                    <a:pt x="147" y="6130"/>
                  </a:lnTo>
                  <a:lnTo>
                    <a:pt x="74" y="6423"/>
                  </a:lnTo>
                  <a:lnTo>
                    <a:pt x="25" y="6741"/>
                  </a:lnTo>
                  <a:lnTo>
                    <a:pt x="1" y="7034"/>
                  </a:lnTo>
                  <a:lnTo>
                    <a:pt x="25" y="7327"/>
                  </a:lnTo>
                  <a:lnTo>
                    <a:pt x="50" y="7620"/>
                  </a:lnTo>
                  <a:lnTo>
                    <a:pt x="123" y="7889"/>
                  </a:lnTo>
                  <a:lnTo>
                    <a:pt x="221" y="8158"/>
                  </a:lnTo>
                  <a:lnTo>
                    <a:pt x="318" y="8426"/>
                  </a:lnTo>
                  <a:lnTo>
                    <a:pt x="440" y="8646"/>
                  </a:lnTo>
                  <a:lnTo>
                    <a:pt x="611" y="8890"/>
                  </a:lnTo>
                  <a:lnTo>
                    <a:pt x="782" y="9086"/>
                  </a:lnTo>
                  <a:lnTo>
                    <a:pt x="953" y="9281"/>
                  </a:lnTo>
                  <a:lnTo>
                    <a:pt x="1149" y="9428"/>
                  </a:lnTo>
                  <a:lnTo>
                    <a:pt x="1368" y="9574"/>
                  </a:lnTo>
                  <a:lnTo>
                    <a:pt x="1613" y="9696"/>
                  </a:lnTo>
                  <a:lnTo>
                    <a:pt x="1857" y="9794"/>
                  </a:lnTo>
                  <a:lnTo>
                    <a:pt x="2101" y="9867"/>
                  </a:lnTo>
                  <a:lnTo>
                    <a:pt x="2370" y="9916"/>
                  </a:lnTo>
                  <a:lnTo>
                    <a:pt x="2614" y="9940"/>
                  </a:lnTo>
                  <a:lnTo>
                    <a:pt x="2980" y="9916"/>
                  </a:lnTo>
                  <a:lnTo>
                    <a:pt x="3347" y="9818"/>
                  </a:lnTo>
                  <a:lnTo>
                    <a:pt x="3689" y="9696"/>
                  </a:lnTo>
                  <a:lnTo>
                    <a:pt x="4006" y="9501"/>
                  </a:lnTo>
                  <a:lnTo>
                    <a:pt x="4153" y="9403"/>
                  </a:lnTo>
                  <a:lnTo>
                    <a:pt x="4299" y="9330"/>
                  </a:lnTo>
                  <a:lnTo>
                    <a:pt x="4446" y="9305"/>
                  </a:lnTo>
                  <a:lnTo>
                    <a:pt x="4592" y="9257"/>
                  </a:lnTo>
                  <a:lnTo>
                    <a:pt x="4910" y="9232"/>
                  </a:lnTo>
                  <a:lnTo>
                    <a:pt x="5642" y="9232"/>
                  </a:lnTo>
                  <a:lnTo>
                    <a:pt x="5960" y="9257"/>
                  </a:lnTo>
                  <a:lnTo>
                    <a:pt x="6106" y="9305"/>
                  </a:lnTo>
                  <a:lnTo>
                    <a:pt x="6253" y="9330"/>
                  </a:lnTo>
                  <a:lnTo>
                    <a:pt x="6400" y="9403"/>
                  </a:lnTo>
                  <a:lnTo>
                    <a:pt x="6546" y="9501"/>
                  </a:lnTo>
                  <a:lnTo>
                    <a:pt x="6864" y="9696"/>
                  </a:lnTo>
                  <a:lnTo>
                    <a:pt x="7206" y="9818"/>
                  </a:lnTo>
                  <a:lnTo>
                    <a:pt x="7572" y="9916"/>
                  </a:lnTo>
                  <a:lnTo>
                    <a:pt x="7938" y="9940"/>
                  </a:lnTo>
                  <a:lnTo>
                    <a:pt x="8207" y="9916"/>
                  </a:lnTo>
                  <a:lnTo>
                    <a:pt x="8451" y="9867"/>
                  </a:lnTo>
                  <a:lnTo>
                    <a:pt x="8695" y="9794"/>
                  </a:lnTo>
                  <a:lnTo>
                    <a:pt x="8940" y="9696"/>
                  </a:lnTo>
                  <a:lnTo>
                    <a:pt x="9184" y="9574"/>
                  </a:lnTo>
                  <a:lnTo>
                    <a:pt x="9404" y="9428"/>
                  </a:lnTo>
                  <a:lnTo>
                    <a:pt x="9599" y="9281"/>
                  </a:lnTo>
                  <a:lnTo>
                    <a:pt x="9770" y="9086"/>
                  </a:lnTo>
                  <a:lnTo>
                    <a:pt x="9941" y="8890"/>
                  </a:lnTo>
                  <a:lnTo>
                    <a:pt x="10112" y="8646"/>
                  </a:lnTo>
                  <a:lnTo>
                    <a:pt x="10234" y="8426"/>
                  </a:lnTo>
                  <a:lnTo>
                    <a:pt x="10332" y="8158"/>
                  </a:lnTo>
                  <a:lnTo>
                    <a:pt x="10429" y="7889"/>
                  </a:lnTo>
                  <a:lnTo>
                    <a:pt x="10503" y="7620"/>
                  </a:lnTo>
                  <a:lnTo>
                    <a:pt x="10527" y="7327"/>
                  </a:lnTo>
                  <a:lnTo>
                    <a:pt x="10551" y="7034"/>
                  </a:lnTo>
                  <a:lnTo>
                    <a:pt x="10527" y="6741"/>
                  </a:lnTo>
                  <a:lnTo>
                    <a:pt x="10478" y="6423"/>
                  </a:lnTo>
                  <a:lnTo>
                    <a:pt x="10405" y="6130"/>
                  </a:lnTo>
                  <a:lnTo>
                    <a:pt x="10307" y="5837"/>
                  </a:lnTo>
                  <a:lnTo>
                    <a:pt x="10185" y="5569"/>
                  </a:lnTo>
                  <a:lnTo>
                    <a:pt x="10039" y="5324"/>
                  </a:lnTo>
                  <a:lnTo>
                    <a:pt x="9843" y="5080"/>
                  </a:lnTo>
                  <a:lnTo>
                    <a:pt x="9648" y="4860"/>
                  </a:lnTo>
                  <a:lnTo>
                    <a:pt x="9233" y="4470"/>
                  </a:lnTo>
                  <a:lnTo>
                    <a:pt x="8817" y="4103"/>
                  </a:lnTo>
                  <a:lnTo>
                    <a:pt x="8646" y="3908"/>
                  </a:lnTo>
                  <a:lnTo>
                    <a:pt x="8451" y="3688"/>
                  </a:lnTo>
                  <a:lnTo>
                    <a:pt x="8305" y="3444"/>
                  </a:lnTo>
                  <a:lnTo>
                    <a:pt x="8158" y="3200"/>
                  </a:lnTo>
                  <a:lnTo>
                    <a:pt x="8060" y="2931"/>
                  </a:lnTo>
                  <a:lnTo>
                    <a:pt x="7963" y="2662"/>
                  </a:lnTo>
                  <a:lnTo>
                    <a:pt x="7816" y="2125"/>
                  </a:lnTo>
                  <a:lnTo>
                    <a:pt x="7743" y="1856"/>
                  </a:lnTo>
                  <a:lnTo>
                    <a:pt x="7645" y="1612"/>
                  </a:lnTo>
                  <a:lnTo>
                    <a:pt x="7523" y="1343"/>
                  </a:lnTo>
                  <a:lnTo>
                    <a:pt x="7376" y="1124"/>
                  </a:lnTo>
                  <a:lnTo>
                    <a:pt x="7181" y="855"/>
                  </a:lnTo>
                  <a:lnTo>
                    <a:pt x="6961" y="635"/>
                  </a:lnTo>
                  <a:lnTo>
                    <a:pt x="6717" y="464"/>
                  </a:lnTo>
                  <a:lnTo>
                    <a:pt x="6448" y="293"/>
                  </a:lnTo>
                  <a:lnTo>
                    <a:pt x="6180" y="171"/>
                  </a:lnTo>
                  <a:lnTo>
                    <a:pt x="5887" y="73"/>
                  </a:lnTo>
                  <a:lnTo>
                    <a:pt x="5594" y="25"/>
                  </a:lnTo>
                  <a:lnTo>
                    <a:pt x="530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927" name="Google Shape;927;p51"/>
          <p:cNvGrpSpPr/>
          <p:nvPr/>
        </p:nvGrpSpPr>
        <p:grpSpPr>
          <a:xfrm>
            <a:off x="6283418" y="2106199"/>
            <a:ext cx="432570" cy="421334"/>
            <a:chOff x="5926225" y="921350"/>
            <a:chExt cx="517800" cy="504350"/>
          </a:xfrm>
        </p:grpSpPr>
        <p:sp>
          <p:nvSpPr>
            <p:cNvPr id="928" name="Google Shape;928;p51"/>
            <p:cNvSpPr/>
            <p:nvPr/>
          </p:nvSpPr>
          <p:spPr>
            <a:xfrm>
              <a:off x="5926225" y="921350"/>
              <a:ext cx="517800" cy="504350"/>
            </a:xfrm>
            <a:custGeom>
              <a:avLst/>
              <a:gdLst/>
              <a:ahLst/>
              <a:cxnLst/>
              <a:rect l="l" t="t" r="r" b="b"/>
              <a:pathLst>
                <a:path w="20712" h="20174" extrusionOk="0">
                  <a:moveTo>
                    <a:pt x="10356" y="2858"/>
                  </a:moveTo>
                  <a:lnTo>
                    <a:pt x="10722" y="2882"/>
                  </a:lnTo>
                  <a:lnTo>
                    <a:pt x="11089" y="2907"/>
                  </a:lnTo>
                  <a:lnTo>
                    <a:pt x="11455" y="2956"/>
                  </a:lnTo>
                  <a:lnTo>
                    <a:pt x="11821" y="3004"/>
                  </a:lnTo>
                  <a:lnTo>
                    <a:pt x="12163" y="3102"/>
                  </a:lnTo>
                  <a:lnTo>
                    <a:pt x="12505" y="3200"/>
                  </a:lnTo>
                  <a:lnTo>
                    <a:pt x="12847" y="3298"/>
                  </a:lnTo>
                  <a:lnTo>
                    <a:pt x="13165" y="3444"/>
                  </a:lnTo>
                  <a:lnTo>
                    <a:pt x="13482" y="3591"/>
                  </a:lnTo>
                  <a:lnTo>
                    <a:pt x="13800" y="3737"/>
                  </a:lnTo>
                  <a:lnTo>
                    <a:pt x="14093" y="3908"/>
                  </a:lnTo>
                  <a:lnTo>
                    <a:pt x="14386" y="4104"/>
                  </a:lnTo>
                  <a:lnTo>
                    <a:pt x="14679" y="4299"/>
                  </a:lnTo>
                  <a:lnTo>
                    <a:pt x="14948" y="4519"/>
                  </a:lnTo>
                  <a:lnTo>
                    <a:pt x="15216" y="4739"/>
                  </a:lnTo>
                  <a:lnTo>
                    <a:pt x="15460" y="4983"/>
                  </a:lnTo>
                  <a:lnTo>
                    <a:pt x="15705" y="5227"/>
                  </a:lnTo>
                  <a:lnTo>
                    <a:pt x="15925" y="5496"/>
                  </a:lnTo>
                  <a:lnTo>
                    <a:pt x="16144" y="5764"/>
                  </a:lnTo>
                  <a:lnTo>
                    <a:pt x="16340" y="6057"/>
                  </a:lnTo>
                  <a:lnTo>
                    <a:pt x="16535" y="6350"/>
                  </a:lnTo>
                  <a:lnTo>
                    <a:pt x="16706" y="6644"/>
                  </a:lnTo>
                  <a:lnTo>
                    <a:pt x="16853" y="6961"/>
                  </a:lnTo>
                  <a:lnTo>
                    <a:pt x="16999" y="7279"/>
                  </a:lnTo>
                  <a:lnTo>
                    <a:pt x="17146" y="7596"/>
                  </a:lnTo>
                  <a:lnTo>
                    <a:pt x="17243" y="7938"/>
                  </a:lnTo>
                  <a:lnTo>
                    <a:pt x="17341" y="8280"/>
                  </a:lnTo>
                  <a:lnTo>
                    <a:pt x="17439" y="8622"/>
                  </a:lnTo>
                  <a:lnTo>
                    <a:pt x="17488" y="8988"/>
                  </a:lnTo>
                  <a:lnTo>
                    <a:pt x="17536" y="9354"/>
                  </a:lnTo>
                  <a:lnTo>
                    <a:pt x="17561" y="9721"/>
                  </a:lnTo>
                  <a:lnTo>
                    <a:pt x="17585" y="10087"/>
                  </a:lnTo>
                  <a:lnTo>
                    <a:pt x="17561" y="10454"/>
                  </a:lnTo>
                  <a:lnTo>
                    <a:pt x="17536" y="10820"/>
                  </a:lnTo>
                  <a:lnTo>
                    <a:pt x="17488" y="11186"/>
                  </a:lnTo>
                  <a:lnTo>
                    <a:pt x="17439" y="11553"/>
                  </a:lnTo>
                  <a:lnTo>
                    <a:pt x="17341" y="11894"/>
                  </a:lnTo>
                  <a:lnTo>
                    <a:pt x="17243" y="12236"/>
                  </a:lnTo>
                  <a:lnTo>
                    <a:pt x="17146" y="12578"/>
                  </a:lnTo>
                  <a:lnTo>
                    <a:pt x="16999" y="12896"/>
                  </a:lnTo>
                  <a:lnTo>
                    <a:pt x="16853" y="13213"/>
                  </a:lnTo>
                  <a:lnTo>
                    <a:pt x="16706" y="13531"/>
                  </a:lnTo>
                  <a:lnTo>
                    <a:pt x="16535" y="13824"/>
                  </a:lnTo>
                  <a:lnTo>
                    <a:pt x="16340" y="14117"/>
                  </a:lnTo>
                  <a:lnTo>
                    <a:pt x="16144" y="14410"/>
                  </a:lnTo>
                  <a:lnTo>
                    <a:pt x="15925" y="14679"/>
                  </a:lnTo>
                  <a:lnTo>
                    <a:pt x="15705" y="14947"/>
                  </a:lnTo>
                  <a:lnTo>
                    <a:pt x="15460" y="15192"/>
                  </a:lnTo>
                  <a:lnTo>
                    <a:pt x="15216" y="15436"/>
                  </a:lnTo>
                  <a:lnTo>
                    <a:pt x="14948" y="15656"/>
                  </a:lnTo>
                  <a:lnTo>
                    <a:pt x="14679" y="15875"/>
                  </a:lnTo>
                  <a:lnTo>
                    <a:pt x="14386" y="16071"/>
                  </a:lnTo>
                  <a:lnTo>
                    <a:pt x="14093" y="16266"/>
                  </a:lnTo>
                  <a:lnTo>
                    <a:pt x="13800" y="16437"/>
                  </a:lnTo>
                  <a:lnTo>
                    <a:pt x="13482" y="16584"/>
                  </a:lnTo>
                  <a:lnTo>
                    <a:pt x="13165" y="16730"/>
                  </a:lnTo>
                  <a:lnTo>
                    <a:pt x="12847" y="16877"/>
                  </a:lnTo>
                  <a:lnTo>
                    <a:pt x="12505" y="16974"/>
                  </a:lnTo>
                  <a:lnTo>
                    <a:pt x="12163" y="17072"/>
                  </a:lnTo>
                  <a:lnTo>
                    <a:pt x="11821" y="17170"/>
                  </a:lnTo>
                  <a:lnTo>
                    <a:pt x="11455" y="17219"/>
                  </a:lnTo>
                  <a:lnTo>
                    <a:pt x="11089" y="17268"/>
                  </a:lnTo>
                  <a:lnTo>
                    <a:pt x="10722" y="17292"/>
                  </a:lnTo>
                  <a:lnTo>
                    <a:pt x="10356" y="17316"/>
                  </a:lnTo>
                  <a:lnTo>
                    <a:pt x="9990" y="17292"/>
                  </a:lnTo>
                  <a:lnTo>
                    <a:pt x="9623" y="17268"/>
                  </a:lnTo>
                  <a:lnTo>
                    <a:pt x="9257" y="17219"/>
                  </a:lnTo>
                  <a:lnTo>
                    <a:pt x="8891" y="17170"/>
                  </a:lnTo>
                  <a:lnTo>
                    <a:pt x="8549" y="17072"/>
                  </a:lnTo>
                  <a:lnTo>
                    <a:pt x="8207" y="16974"/>
                  </a:lnTo>
                  <a:lnTo>
                    <a:pt x="7865" y="16877"/>
                  </a:lnTo>
                  <a:lnTo>
                    <a:pt x="7547" y="16730"/>
                  </a:lnTo>
                  <a:lnTo>
                    <a:pt x="7230" y="16584"/>
                  </a:lnTo>
                  <a:lnTo>
                    <a:pt x="6912" y="16437"/>
                  </a:lnTo>
                  <a:lnTo>
                    <a:pt x="6619" y="16266"/>
                  </a:lnTo>
                  <a:lnTo>
                    <a:pt x="6326" y="16071"/>
                  </a:lnTo>
                  <a:lnTo>
                    <a:pt x="6033" y="15875"/>
                  </a:lnTo>
                  <a:lnTo>
                    <a:pt x="5765" y="15656"/>
                  </a:lnTo>
                  <a:lnTo>
                    <a:pt x="5496" y="15436"/>
                  </a:lnTo>
                  <a:lnTo>
                    <a:pt x="5252" y="15192"/>
                  </a:lnTo>
                  <a:lnTo>
                    <a:pt x="5007" y="14947"/>
                  </a:lnTo>
                  <a:lnTo>
                    <a:pt x="4788" y="14679"/>
                  </a:lnTo>
                  <a:lnTo>
                    <a:pt x="4568" y="14410"/>
                  </a:lnTo>
                  <a:lnTo>
                    <a:pt x="4372" y="14117"/>
                  </a:lnTo>
                  <a:lnTo>
                    <a:pt x="4177" y="13824"/>
                  </a:lnTo>
                  <a:lnTo>
                    <a:pt x="4006" y="13531"/>
                  </a:lnTo>
                  <a:lnTo>
                    <a:pt x="3860" y="13213"/>
                  </a:lnTo>
                  <a:lnTo>
                    <a:pt x="3713" y="12896"/>
                  </a:lnTo>
                  <a:lnTo>
                    <a:pt x="3566" y="12578"/>
                  </a:lnTo>
                  <a:lnTo>
                    <a:pt x="3469" y="12236"/>
                  </a:lnTo>
                  <a:lnTo>
                    <a:pt x="3371" y="11894"/>
                  </a:lnTo>
                  <a:lnTo>
                    <a:pt x="3273" y="11553"/>
                  </a:lnTo>
                  <a:lnTo>
                    <a:pt x="3225" y="11186"/>
                  </a:lnTo>
                  <a:lnTo>
                    <a:pt x="3176" y="10820"/>
                  </a:lnTo>
                  <a:lnTo>
                    <a:pt x="3151" y="10454"/>
                  </a:lnTo>
                  <a:lnTo>
                    <a:pt x="3127" y="10087"/>
                  </a:lnTo>
                  <a:lnTo>
                    <a:pt x="3151" y="9721"/>
                  </a:lnTo>
                  <a:lnTo>
                    <a:pt x="3176" y="9354"/>
                  </a:lnTo>
                  <a:lnTo>
                    <a:pt x="3225" y="8988"/>
                  </a:lnTo>
                  <a:lnTo>
                    <a:pt x="3273" y="8622"/>
                  </a:lnTo>
                  <a:lnTo>
                    <a:pt x="3371" y="8280"/>
                  </a:lnTo>
                  <a:lnTo>
                    <a:pt x="3469" y="7938"/>
                  </a:lnTo>
                  <a:lnTo>
                    <a:pt x="3566" y="7596"/>
                  </a:lnTo>
                  <a:lnTo>
                    <a:pt x="3713" y="7279"/>
                  </a:lnTo>
                  <a:lnTo>
                    <a:pt x="3860" y="6961"/>
                  </a:lnTo>
                  <a:lnTo>
                    <a:pt x="4006" y="6644"/>
                  </a:lnTo>
                  <a:lnTo>
                    <a:pt x="4177" y="6350"/>
                  </a:lnTo>
                  <a:lnTo>
                    <a:pt x="4372" y="6057"/>
                  </a:lnTo>
                  <a:lnTo>
                    <a:pt x="4568" y="5764"/>
                  </a:lnTo>
                  <a:lnTo>
                    <a:pt x="4788" y="5496"/>
                  </a:lnTo>
                  <a:lnTo>
                    <a:pt x="5007" y="5227"/>
                  </a:lnTo>
                  <a:lnTo>
                    <a:pt x="5252" y="4983"/>
                  </a:lnTo>
                  <a:lnTo>
                    <a:pt x="5496" y="4739"/>
                  </a:lnTo>
                  <a:lnTo>
                    <a:pt x="5765" y="4519"/>
                  </a:lnTo>
                  <a:lnTo>
                    <a:pt x="6033" y="4299"/>
                  </a:lnTo>
                  <a:lnTo>
                    <a:pt x="6326" y="4104"/>
                  </a:lnTo>
                  <a:lnTo>
                    <a:pt x="6619" y="3908"/>
                  </a:lnTo>
                  <a:lnTo>
                    <a:pt x="6912" y="3737"/>
                  </a:lnTo>
                  <a:lnTo>
                    <a:pt x="7230" y="3591"/>
                  </a:lnTo>
                  <a:lnTo>
                    <a:pt x="7547" y="3444"/>
                  </a:lnTo>
                  <a:lnTo>
                    <a:pt x="7865" y="3298"/>
                  </a:lnTo>
                  <a:lnTo>
                    <a:pt x="8207" y="3200"/>
                  </a:lnTo>
                  <a:lnTo>
                    <a:pt x="8549" y="3102"/>
                  </a:lnTo>
                  <a:lnTo>
                    <a:pt x="8891" y="3004"/>
                  </a:lnTo>
                  <a:lnTo>
                    <a:pt x="9257" y="2956"/>
                  </a:lnTo>
                  <a:lnTo>
                    <a:pt x="9623" y="2907"/>
                  </a:lnTo>
                  <a:lnTo>
                    <a:pt x="9990" y="2882"/>
                  </a:lnTo>
                  <a:lnTo>
                    <a:pt x="10356" y="2858"/>
                  </a:lnTo>
                  <a:close/>
                  <a:moveTo>
                    <a:pt x="8060" y="0"/>
                  </a:moveTo>
                  <a:lnTo>
                    <a:pt x="6717" y="2516"/>
                  </a:lnTo>
                  <a:lnTo>
                    <a:pt x="3908" y="2003"/>
                  </a:lnTo>
                  <a:lnTo>
                    <a:pt x="3786" y="4861"/>
                  </a:lnTo>
                  <a:lnTo>
                    <a:pt x="1026" y="5593"/>
                  </a:lnTo>
                  <a:lnTo>
                    <a:pt x="2174" y="8207"/>
                  </a:lnTo>
                  <a:lnTo>
                    <a:pt x="1" y="10087"/>
                  </a:lnTo>
                  <a:lnTo>
                    <a:pt x="2174" y="11968"/>
                  </a:lnTo>
                  <a:lnTo>
                    <a:pt x="1026" y="14581"/>
                  </a:lnTo>
                  <a:lnTo>
                    <a:pt x="3786" y="15314"/>
                  </a:lnTo>
                  <a:lnTo>
                    <a:pt x="3908" y="18171"/>
                  </a:lnTo>
                  <a:lnTo>
                    <a:pt x="6717" y="17658"/>
                  </a:lnTo>
                  <a:lnTo>
                    <a:pt x="8060" y="20174"/>
                  </a:lnTo>
                  <a:lnTo>
                    <a:pt x="10356" y="18489"/>
                  </a:lnTo>
                  <a:lnTo>
                    <a:pt x="12652" y="20174"/>
                  </a:lnTo>
                  <a:lnTo>
                    <a:pt x="13995" y="17658"/>
                  </a:lnTo>
                  <a:lnTo>
                    <a:pt x="16804" y="18171"/>
                  </a:lnTo>
                  <a:lnTo>
                    <a:pt x="16926" y="15314"/>
                  </a:lnTo>
                  <a:lnTo>
                    <a:pt x="19686" y="14581"/>
                  </a:lnTo>
                  <a:lnTo>
                    <a:pt x="18538" y="11968"/>
                  </a:lnTo>
                  <a:lnTo>
                    <a:pt x="20711" y="10087"/>
                  </a:lnTo>
                  <a:lnTo>
                    <a:pt x="18538" y="8207"/>
                  </a:lnTo>
                  <a:lnTo>
                    <a:pt x="19686" y="5593"/>
                  </a:lnTo>
                  <a:lnTo>
                    <a:pt x="16926" y="4861"/>
                  </a:lnTo>
                  <a:lnTo>
                    <a:pt x="16804" y="2003"/>
                  </a:lnTo>
                  <a:lnTo>
                    <a:pt x="13995" y="2516"/>
                  </a:lnTo>
                  <a:lnTo>
                    <a:pt x="12652" y="0"/>
                  </a:lnTo>
                  <a:lnTo>
                    <a:pt x="10356" y="1686"/>
                  </a:lnTo>
                  <a:lnTo>
                    <a:pt x="8060" y="0"/>
                  </a:lnTo>
                  <a:close/>
                </a:path>
              </a:pathLst>
            </a:custGeom>
            <a:solidFill>
              <a:srgbClr val="FFFF0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1C232"/>
                </a:solidFill>
                <a:cs typeface="B Nazanin" panose="00000700000000000000" pitchFamily="2" charset="-78"/>
              </a:endParaRPr>
            </a:p>
          </p:txBody>
        </p:sp>
        <p:sp>
          <p:nvSpPr>
            <p:cNvPr id="929" name="Google Shape;929;p51"/>
            <p:cNvSpPr/>
            <p:nvPr/>
          </p:nvSpPr>
          <p:spPr>
            <a:xfrm>
              <a:off x="6016600" y="1005000"/>
              <a:ext cx="337050" cy="337050"/>
            </a:xfrm>
            <a:custGeom>
              <a:avLst/>
              <a:gdLst/>
              <a:ahLst/>
              <a:cxnLst/>
              <a:rect l="l" t="t" r="r" b="b"/>
              <a:pathLst>
                <a:path w="13482" h="13482" extrusionOk="0">
                  <a:moveTo>
                    <a:pt x="6741" y="0"/>
                  </a:moveTo>
                  <a:lnTo>
                    <a:pt x="6399" y="25"/>
                  </a:lnTo>
                  <a:lnTo>
                    <a:pt x="6057" y="49"/>
                  </a:lnTo>
                  <a:lnTo>
                    <a:pt x="5715" y="98"/>
                  </a:lnTo>
                  <a:lnTo>
                    <a:pt x="5398" y="147"/>
                  </a:lnTo>
                  <a:lnTo>
                    <a:pt x="5056" y="220"/>
                  </a:lnTo>
                  <a:lnTo>
                    <a:pt x="4738" y="318"/>
                  </a:lnTo>
                  <a:lnTo>
                    <a:pt x="4421" y="416"/>
                  </a:lnTo>
                  <a:lnTo>
                    <a:pt x="4128" y="538"/>
                  </a:lnTo>
                  <a:lnTo>
                    <a:pt x="3835" y="684"/>
                  </a:lnTo>
                  <a:lnTo>
                    <a:pt x="3542" y="831"/>
                  </a:lnTo>
                  <a:lnTo>
                    <a:pt x="3249" y="977"/>
                  </a:lnTo>
                  <a:lnTo>
                    <a:pt x="2980" y="1173"/>
                  </a:lnTo>
                  <a:lnTo>
                    <a:pt x="2711" y="1344"/>
                  </a:lnTo>
                  <a:lnTo>
                    <a:pt x="2467" y="1539"/>
                  </a:lnTo>
                  <a:lnTo>
                    <a:pt x="2223" y="1759"/>
                  </a:lnTo>
                  <a:lnTo>
                    <a:pt x="1979" y="1979"/>
                  </a:lnTo>
                  <a:lnTo>
                    <a:pt x="1759" y="2223"/>
                  </a:lnTo>
                  <a:lnTo>
                    <a:pt x="1539" y="2467"/>
                  </a:lnTo>
                  <a:lnTo>
                    <a:pt x="1344" y="2711"/>
                  </a:lnTo>
                  <a:lnTo>
                    <a:pt x="1173" y="2980"/>
                  </a:lnTo>
                  <a:lnTo>
                    <a:pt x="977" y="3249"/>
                  </a:lnTo>
                  <a:lnTo>
                    <a:pt x="831" y="3542"/>
                  </a:lnTo>
                  <a:lnTo>
                    <a:pt x="684" y="3835"/>
                  </a:lnTo>
                  <a:lnTo>
                    <a:pt x="538" y="4128"/>
                  </a:lnTo>
                  <a:lnTo>
                    <a:pt x="416" y="4421"/>
                  </a:lnTo>
                  <a:lnTo>
                    <a:pt x="318" y="4738"/>
                  </a:lnTo>
                  <a:lnTo>
                    <a:pt x="220" y="5056"/>
                  </a:lnTo>
                  <a:lnTo>
                    <a:pt x="147" y="5398"/>
                  </a:lnTo>
                  <a:lnTo>
                    <a:pt x="98" y="5715"/>
                  </a:lnTo>
                  <a:lnTo>
                    <a:pt x="49" y="6057"/>
                  </a:lnTo>
                  <a:lnTo>
                    <a:pt x="25" y="6399"/>
                  </a:lnTo>
                  <a:lnTo>
                    <a:pt x="0" y="6741"/>
                  </a:lnTo>
                  <a:lnTo>
                    <a:pt x="25" y="7083"/>
                  </a:lnTo>
                  <a:lnTo>
                    <a:pt x="49" y="7425"/>
                  </a:lnTo>
                  <a:lnTo>
                    <a:pt x="98" y="7767"/>
                  </a:lnTo>
                  <a:lnTo>
                    <a:pt x="147" y="8084"/>
                  </a:lnTo>
                  <a:lnTo>
                    <a:pt x="220" y="8426"/>
                  </a:lnTo>
                  <a:lnTo>
                    <a:pt x="318" y="8744"/>
                  </a:lnTo>
                  <a:lnTo>
                    <a:pt x="416" y="9061"/>
                  </a:lnTo>
                  <a:lnTo>
                    <a:pt x="538" y="9354"/>
                  </a:lnTo>
                  <a:lnTo>
                    <a:pt x="684" y="9648"/>
                  </a:lnTo>
                  <a:lnTo>
                    <a:pt x="831" y="9941"/>
                  </a:lnTo>
                  <a:lnTo>
                    <a:pt x="977" y="10234"/>
                  </a:lnTo>
                  <a:lnTo>
                    <a:pt x="1173" y="10502"/>
                  </a:lnTo>
                  <a:lnTo>
                    <a:pt x="1344" y="10771"/>
                  </a:lnTo>
                  <a:lnTo>
                    <a:pt x="1539" y="11015"/>
                  </a:lnTo>
                  <a:lnTo>
                    <a:pt x="1759" y="11259"/>
                  </a:lnTo>
                  <a:lnTo>
                    <a:pt x="1979" y="11504"/>
                  </a:lnTo>
                  <a:lnTo>
                    <a:pt x="2223" y="11723"/>
                  </a:lnTo>
                  <a:lnTo>
                    <a:pt x="2467" y="11943"/>
                  </a:lnTo>
                  <a:lnTo>
                    <a:pt x="2711" y="12139"/>
                  </a:lnTo>
                  <a:lnTo>
                    <a:pt x="2980" y="12310"/>
                  </a:lnTo>
                  <a:lnTo>
                    <a:pt x="3249" y="12505"/>
                  </a:lnTo>
                  <a:lnTo>
                    <a:pt x="3542" y="12652"/>
                  </a:lnTo>
                  <a:lnTo>
                    <a:pt x="3835" y="12798"/>
                  </a:lnTo>
                  <a:lnTo>
                    <a:pt x="4128" y="12945"/>
                  </a:lnTo>
                  <a:lnTo>
                    <a:pt x="4421" y="13067"/>
                  </a:lnTo>
                  <a:lnTo>
                    <a:pt x="4738" y="13164"/>
                  </a:lnTo>
                  <a:lnTo>
                    <a:pt x="5056" y="13262"/>
                  </a:lnTo>
                  <a:lnTo>
                    <a:pt x="5398" y="13335"/>
                  </a:lnTo>
                  <a:lnTo>
                    <a:pt x="5715" y="13384"/>
                  </a:lnTo>
                  <a:lnTo>
                    <a:pt x="6057" y="13433"/>
                  </a:lnTo>
                  <a:lnTo>
                    <a:pt x="6399" y="13458"/>
                  </a:lnTo>
                  <a:lnTo>
                    <a:pt x="6741" y="13482"/>
                  </a:lnTo>
                  <a:lnTo>
                    <a:pt x="7083" y="13458"/>
                  </a:lnTo>
                  <a:lnTo>
                    <a:pt x="7425" y="13433"/>
                  </a:lnTo>
                  <a:lnTo>
                    <a:pt x="7767" y="13384"/>
                  </a:lnTo>
                  <a:lnTo>
                    <a:pt x="8084" y="13335"/>
                  </a:lnTo>
                  <a:lnTo>
                    <a:pt x="8426" y="13262"/>
                  </a:lnTo>
                  <a:lnTo>
                    <a:pt x="8744" y="13164"/>
                  </a:lnTo>
                  <a:lnTo>
                    <a:pt x="9061" y="13067"/>
                  </a:lnTo>
                  <a:lnTo>
                    <a:pt x="9354" y="12945"/>
                  </a:lnTo>
                  <a:lnTo>
                    <a:pt x="9647" y="12798"/>
                  </a:lnTo>
                  <a:lnTo>
                    <a:pt x="9940" y="12652"/>
                  </a:lnTo>
                  <a:lnTo>
                    <a:pt x="10234" y="12505"/>
                  </a:lnTo>
                  <a:lnTo>
                    <a:pt x="10502" y="12310"/>
                  </a:lnTo>
                  <a:lnTo>
                    <a:pt x="10771" y="12139"/>
                  </a:lnTo>
                  <a:lnTo>
                    <a:pt x="11015" y="11943"/>
                  </a:lnTo>
                  <a:lnTo>
                    <a:pt x="11259" y="11723"/>
                  </a:lnTo>
                  <a:lnTo>
                    <a:pt x="11504" y="11504"/>
                  </a:lnTo>
                  <a:lnTo>
                    <a:pt x="11723" y="11259"/>
                  </a:lnTo>
                  <a:lnTo>
                    <a:pt x="11943" y="11015"/>
                  </a:lnTo>
                  <a:lnTo>
                    <a:pt x="12139" y="10771"/>
                  </a:lnTo>
                  <a:lnTo>
                    <a:pt x="12310" y="10502"/>
                  </a:lnTo>
                  <a:lnTo>
                    <a:pt x="12505" y="10234"/>
                  </a:lnTo>
                  <a:lnTo>
                    <a:pt x="12651" y="9941"/>
                  </a:lnTo>
                  <a:lnTo>
                    <a:pt x="12798" y="9648"/>
                  </a:lnTo>
                  <a:lnTo>
                    <a:pt x="12945" y="9354"/>
                  </a:lnTo>
                  <a:lnTo>
                    <a:pt x="13067" y="9061"/>
                  </a:lnTo>
                  <a:lnTo>
                    <a:pt x="13164" y="8744"/>
                  </a:lnTo>
                  <a:lnTo>
                    <a:pt x="13262" y="8426"/>
                  </a:lnTo>
                  <a:lnTo>
                    <a:pt x="13335" y="8084"/>
                  </a:lnTo>
                  <a:lnTo>
                    <a:pt x="13384" y="7767"/>
                  </a:lnTo>
                  <a:lnTo>
                    <a:pt x="13433" y="7425"/>
                  </a:lnTo>
                  <a:lnTo>
                    <a:pt x="13457" y="7083"/>
                  </a:lnTo>
                  <a:lnTo>
                    <a:pt x="13482" y="6741"/>
                  </a:lnTo>
                  <a:lnTo>
                    <a:pt x="13457" y="6399"/>
                  </a:lnTo>
                  <a:lnTo>
                    <a:pt x="13433" y="6057"/>
                  </a:lnTo>
                  <a:lnTo>
                    <a:pt x="13384" y="5715"/>
                  </a:lnTo>
                  <a:lnTo>
                    <a:pt x="13335" y="5398"/>
                  </a:lnTo>
                  <a:lnTo>
                    <a:pt x="13262" y="5056"/>
                  </a:lnTo>
                  <a:lnTo>
                    <a:pt x="13164" y="4738"/>
                  </a:lnTo>
                  <a:lnTo>
                    <a:pt x="13067" y="4421"/>
                  </a:lnTo>
                  <a:lnTo>
                    <a:pt x="12945" y="4128"/>
                  </a:lnTo>
                  <a:lnTo>
                    <a:pt x="12798" y="3835"/>
                  </a:lnTo>
                  <a:lnTo>
                    <a:pt x="12651" y="3542"/>
                  </a:lnTo>
                  <a:lnTo>
                    <a:pt x="12505" y="3249"/>
                  </a:lnTo>
                  <a:lnTo>
                    <a:pt x="12310" y="2980"/>
                  </a:lnTo>
                  <a:lnTo>
                    <a:pt x="12139" y="2711"/>
                  </a:lnTo>
                  <a:lnTo>
                    <a:pt x="11943" y="2467"/>
                  </a:lnTo>
                  <a:lnTo>
                    <a:pt x="11723" y="2223"/>
                  </a:lnTo>
                  <a:lnTo>
                    <a:pt x="11504" y="1979"/>
                  </a:lnTo>
                  <a:lnTo>
                    <a:pt x="11259" y="1759"/>
                  </a:lnTo>
                  <a:lnTo>
                    <a:pt x="11015" y="1539"/>
                  </a:lnTo>
                  <a:lnTo>
                    <a:pt x="10771" y="1344"/>
                  </a:lnTo>
                  <a:lnTo>
                    <a:pt x="10502" y="1173"/>
                  </a:lnTo>
                  <a:lnTo>
                    <a:pt x="10234" y="977"/>
                  </a:lnTo>
                  <a:lnTo>
                    <a:pt x="9940" y="831"/>
                  </a:lnTo>
                  <a:lnTo>
                    <a:pt x="9647" y="684"/>
                  </a:lnTo>
                  <a:lnTo>
                    <a:pt x="9354" y="538"/>
                  </a:lnTo>
                  <a:lnTo>
                    <a:pt x="9061" y="416"/>
                  </a:lnTo>
                  <a:lnTo>
                    <a:pt x="8744" y="318"/>
                  </a:lnTo>
                  <a:lnTo>
                    <a:pt x="8426" y="220"/>
                  </a:lnTo>
                  <a:lnTo>
                    <a:pt x="8084" y="147"/>
                  </a:lnTo>
                  <a:lnTo>
                    <a:pt x="7767" y="98"/>
                  </a:lnTo>
                  <a:lnTo>
                    <a:pt x="7425" y="49"/>
                  </a:lnTo>
                  <a:lnTo>
                    <a:pt x="7083" y="25"/>
                  </a:lnTo>
                  <a:lnTo>
                    <a:pt x="6741" y="0"/>
                  </a:lnTo>
                  <a:close/>
                </a:path>
              </a:pathLst>
            </a:custGeom>
            <a:solidFill>
              <a:srgbClr val="FFFF0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1C232"/>
                </a:solidFill>
                <a:cs typeface="B Nazanin" panose="00000700000000000000" pitchFamily="2" charset="-78"/>
              </a:endParaRPr>
            </a:p>
          </p:txBody>
        </p:sp>
      </p:grpSp>
      <p:sp>
        <p:nvSpPr>
          <p:cNvPr id="930" name="Google Shape;930;p51"/>
          <p:cNvSpPr/>
          <p:nvPr/>
        </p:nvSpPr>
        <p:spPr>
          <a:xfrm>
            <a:off x="6477338" y="2342256"/>
            <a:ext cx="400950" cy="226498"/>
          </a:xfrm>
          <a:custGeom>
            <a:avLst/>
            <a:gdLst/>
            <a:ahLst/>
            <a:cxnLst/>
            <a:rect l="l" t="t" r="r" b="b"/>
            <a:pathLst>
              <a:path w="19198" h="10845" extrusionOk="0">
                <a:moveTo>
                  <a:pt x="7572" y="1"/>
                </a:moveTo>
                <a:lnTo>
                  <a:pt x="7108" y="25"/>
                </a:lnTo>
                <a:lnTo>
                  <a:pt x="6668" y="98"/>
                </a:lnTo>
                <a:lnTo>
                  <a:pt x="6229" y="196"/>
                </a:lnTo>
                <a:lnTo>
                  <a:pt x="5813" y="343"/>
                </a:lnTo>
                <a:lnTo>
                  <a:pt x="5423" y="538"/>
                </a:lnTo>
                <a:lnTo>
                  <a:pt x="5056" y="758"/>
                </a:lnTo>
                <a:lnTo>
                  <a:pt x="4714" y="1026"/>
                </a:lnTo>
                <a:lnTo>
                  <a:pt x="4397" y="1319"/>
                </a:lnTo>
                <a:lnTo>
                  <a:pt x="4104" y="1637"/>
                </a:lnTo>
                <a:lnTo>
                  <a:pt x="3835" y="1979"/>
                </a:lnTo>
                <a:lnTo>
                  <a:pt x="3615" y="2345"/>
                </a:lnTo>
                <a:lnTo>
                  <a:pt x="3420" y="2736"/>
                </a:lnTo>
                <a:lnTo>
                  <a:pt x="3273" y="3151"/>
                </a:lnTo>
                <a:lnTo>
                  <a:pt x="3151" y="3591"/>
                </a:lnTo>
                <a:lnTo>
                  <a:pt x="3102" y="4030"/>
                </a:lnTo>
                <a:lnTo>
                  <a:pt x="3078" y="4494"/>
                </a:lnTo>
                <a:lnTo>
                  <a:pt x="3078" y="4788"/>
                </a:lnTo>
                <a:lnTo>
                  <a:pt x="2712" y="4788"/>
                </a:lnTo>
                <a:lnTo>
                  <a:pt x="2419" y="4836"/>
                </a:lnTo>
                <a:lnTo>
                  <a:pt x="2125" y="4910"/>
                </a:lnTo>
                <a:lnTo>
                  <a:pt x="1832" y="5032"/>
                </a:lnTo>
                <a:lnTo>
                  <a:pt x="1588" y="5154"/>
                </a:lnTo>
                <a:lnTo>
                  <a:pt x="1320" y="5300"/>
                </a:lnTo>
                <a:lnTo>
                  <a:pt x="1100" y="5471"/>
                </a:lnTo>
                <a:lnTo>
                  <a:pt x="880" y="5667"/>
                </a:lnTo>
                <a:lnTo>
                  <a:pt x="685" y="5887"/>
                </a:lnTo>
                <a:lnTo>
                  <a:pt x="514" y="6131"/>
                </a:lnTo>
                <a:lnTo>
                  <a:pt x="367" y="6375"/>
                </a:lnTo>
                <a:lnTo>
                  <a:pt x="220" y="6644"/>
                </a:lnTo>
                <a:lnTo>
                  <a:pt x="123" y="6912"/>
                </a:lnTo>
                <a:lnTo>
                  <a:pt x="50" y="7205"/>
                </a:lnTo>
                <a:lnTo>
                  <a:pt x="1" y="7499"/>
                </a:lnTo>
                <a:lnTo>
                  <a:pt x="1" y="7816"/>
                </a:lnTo>
                <a:lnTo>
                  <a:pt x="1" y="8134"/>
                </a:lnTo>
                <a:lnTo>
                  <a:pt x="50" y="8427"/>
                </a:lnTo>
                <a:lnTo>
                  <a:pt x="123" y="8720"/>
                </a:lnTo>
                <a:lnTo>
                  <a:pt x="220" y="8988"/>
                </a:lnTo>
                <a:lnTo>
                  <a:pt x="367" y="9257"/>
                </a:lnTo>
                <a:lnTo>
                  <a:pt x="514" y="9501"/>
                </a:lnTo>
                <a:lnTo>
                  <a:pt x="685" y="9745"/>
                </a:lnTo>
                <a:lnTo>
                  <a:pt x="880" y="9965"/>
                </a:lnTo>
                <a:lnTo>
                  <a:pt x="1100" y="10161"/>
                </a:lnTo>
                <a:lnTo>
                  <a:pt x="1320" y="10332"/>
                </a:lnTo>
                <a:lnTo>
                  <a:pt x="1588" y="10478"/>
                </a:lnTo>
                <a:lnTo>
                  <a:pt x="1832" y="10600"/>
                </a:lnTo>
                <a:lnTo>
                  <a:pt x="2125" y="10722"/>
                </a:lnTo>
                <a:lnTo>
                  <a:pt x="2419" y="10796"/>
                </a:lnTo>
                <a:lnTo>
                  <a:pt x="2712" y="10844"/>
                </a:lnTo>
                <a:lnTo>
                  <a:pt x="16486" y="10844"/>
                </a:lnTo>
                <a:lnTo>
                  <a:pt x="16779" y="10796"/>
                </a:lnTo>
                <a:lnTo>
                  <a:pt x="17072" y="10722"/>
                </a:lnTo>
                <a:lnTo>
                  <a:pt x="17365" y="10600"/>
                </a:lnTo>
                <a:lnTo>
                  <a:pt x="17610" y="10478"/>
                </a:lnTo>
                <a:lnTo>
                  <a:pt x="17878" y="10332"/>
                </a:lnTo>
                <a:lnTo>
                  <a:pt x="18098" y="10161"/>
                </a:lnTo>
                <a:lnTo>
                  <a:pt x="18318" y="9965"/>
                </a:lnTo>
                <a:lnTo>
                  <a:pt x="18513" y="9745"/>
                </a:lnTo>
                <a:lnTo>
                  <a:pt x="18684" y="9501"/>
                </a:lnTo>
                <a:lnTo>
                  <a:pt x="18831" y="9257"/>
                </a:lnTo>
                <a:lnTo>
                  <a:pt x="18977" y="8988"/>
                </a:lnTo>
                <a:lnTo>
                  <a:pt x="19075" y="8720"/>
                </a:lnTo>
                <a:lnTo>
                  <a:pt x="19148" y="8427"/>
                </a:lnTo>
                <a:lnTo>
                  <a:pt x="19197" y="8134"/>
                </a:lnTo>
                <a:lnTo>
                  <a:pt x="19197" y="7816"/>
                </a:lnTo>
                <a:lnTo>
                  <a:pt x="19197" y="7499"/>
                </a:lnTo>
                <a:lnTo>
                  <a:pt x="19148" y="7205"/>
                </a:lnTo>
                <a:lnTo>
                  <a:pt x="19075" y="6912"/>
                </a:lnTo>
                <a:lnTo>
                  <a:pt x="18977" y="6644"/>
                </a:lnTo>
                <a:lnTo>
                  <a:pt x="18831" y="6375"/>
                </a:lnTo>
                <a:lnTo>
                  <a:pt x="18684" y="6131"/>
                </a:lnTo>
                <a:lnTo>
                  <a:pt x="18513" y="5887"/>
                </a:lnTo>
                <a:lnTo>
                  <a:pt x="18318" y="5667"/>
                </a:lnTo>
                <a:lnTo>
                  <a:pt x="18098" y="5471"/>
                </a:lnTo>
                <a:lnTo>
                  <a:pt x="17878" y="5300"/>
                </a:lnTo>
                <a:lnTo>
                  <a:pt x="17610" y="5154"/>
                </a:lnTo>
                <a:lnTo>
                  <a:pt x="17365" y="5032"/>
                </a:lnTo>
                <a:lnTo>
                  <a:pt x="17072" y="4910"/>
                </a:lnTo>
                <a:lnTo>
                  <a:pt x="16779" y="4836"/>
                </a:lnTo>
                <a:lnTo>
                  <a:pt x="16486" y="4788"/>
                </a:lnTo>
                <a:lnTo>
                  <a:pt x="15412" y="4788"/>
                </a:lnTo>
                <a:lnTo>
                  <a:pt x="15436" y="4494"/>
                </a:lnTo>
                <a:lnTo>
                  <a:pt x="15412" y="4201"/>
                </a:lnTo>
                <a:lnTo>
                  <a:pt x="15387" y="3933"/>
                </a:lnTo>
                <a:lnTo>
                  <a:pt x="15314" y="3664"/>
                </a:lnTo>
                <a:lnTo>
                  <a:pt x="15216" y="3420"/>
                </a:lnTo>
                <a:lnTo>
                  <a:pt x="15094" y="3176"/>
                </a:lnTo>
                <a:lnTo>
                  <a:pt x="14972" y="2956"/>
                </a:lnTo>
                <a:lnTo>
                  <a:pt x="14801" y="2736"/>
                </a:lnTo>
                <a:lnTo>
                  <a:pt x="14630" y="2541"/>
                </a:lnTo>
                <a:lnTo>
                  <a:pt x="14435" y="2370"/>
                </a:lnTo>
                <a:lnTo>
                  <a:pt x="14215" y="2199"/>
                </a:lnTo>
                <a:lnTo>
                  <a:pt x="13995" y="2077"/>
                </a:lnTo>
                <a:lnTo>
                  <a:pt x="13751" y="1954"/>
                </a:lnTo>
                <a:lnTo>
                  <a:pt x="13507" y="1857"/>
                </a:lnTo>
                <a:lnTo>
                  <a:pt x="13238" y="1784"/>
                </a:lnTo>
                <a:lnTo>
                  <a:pt x="12969" y="1759"/>
                </a:lnTo>
                <a:lnTo>
                  <a:pt x="12676" y="1735"/>
                </a:lnTo>
                <a:lnTo>
                  <a:pt x="12334" y="1759"/>
                </a:lnTo>
                <a:lnTo>
                  <a:pt x="11992" y="1832"/>
                </a:lnTo>
                <a:lnTo>
                  <a:pt x="11650" y="1930"/>
                </a:lnTo>
                <a:lnTo>
                  <a:pt x="11357" y="2077"/>
                </a:lnTo>
                <a:lnTo>
                  <a:pt x="11186" y="1857"/>
                </a:lnTo>
                <a:lnTo>
                  <a:pt x="11015" y="1637"/>
                </a:lnTo>
                <a:lnTo>
                  <a:pt x="10844" y="1417"/>
                </a:lnTo>
                <a:lnTo>
                  <a:pt x="10649" y="1222"/>
                </a:lnTo>
                <a:lnTo>
                  <a:pt x="10454" y="1051"/>
                </a:lnTo>
                <a:lnTo>
                  <a:pt x="10234" y="880"/>
                </a:lnTo>
                <a:lnTo>
                  <a:pt x="9990" y="709"/>
                </a:lnTo>
                <a:lnTo>
                  <a:pt x="9745" y="562"/>
                </a:lnTo>
                <a:lnTo>
                  <a:pt x="9501" y="440"/>
                </a:lnTo>
                <a:lnTo>
                  <a:pt x="9257" y="318"/>
                </a:lnTo>
                <a:lnTo>
                  <a:pt x="8988" y="220"/>
                </a:lnTo>
                <a:lnTo>
                  <a:pt x="8720" y="147"/>
                </a:lnTo>
                <a:lnTo>
                  <a:pt x="8427" y="74"/>
                </a:lnTo>
                <a:lnTo>
                  <a:pt x="8158" y="25"/>
                </a:lnTo>
                <a:lnTo>
                  <a:pt x="7865"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31" name="Google Shape;931;p51"/>
          <p:cNvGrpSpPr/>
          <p:nvPr/>
        </p:nvGrpSpPr>
        <p:grpSpPr>
          <a:xfrm>
            <a:off x="7168405" y="2085579"/>
            <a:ext cx="432570" cy="421334"/>
            <a:chOff x="5926225" y="921350"/>
            <a:chExt cx="517800" cy="504350"/>
          </a:xfrm>
        </p:grpSpPr>
        <p:sp>
          <p:nvSpPr>
            <p:cNvPr id="932" name="Google Shape;932;p51"/>
            <p:cNvSpPr/>
            <p:nvPr/>
          </p:nvSpPr>
          <p:spPr>
            <a:xfrm>
              <a:off x="5926225" y="921350"/>
              <a:ext cx="517800" cy="504350"/>
            </a:xfrm>
            <a:custGeom>
              <a:avLst/>
              <a:gdLst/>
              <a:ahLst/>
              <a:cxnLst/>
              <a:rect l="l" t="t" r="r" b="b"/>
              <a:pathLst>
                <a:path w="20712" h="20174" extrusionOk="0">
                  <a:moveTo>
                    <a:pt x="10356" y="2858"/>
                  </a:moveTo>
                  <a:lnTo>
                    <a:pt x="10722" y="2882"/>
                  </a:lnTo>
                  <a:lnTo>
                    <a:pt x="11089" y="2907"/>
                  </a:lnTo>
                  <a:lnTo>
                    <a:pt x="11455" y="2956"/>
                  </a:lnTo>
                  <a:lnTo>
                    <a:pt x="11821" y="3004"/>
                  </a:lnTo>
                  <a:lnTo>
                    <a:pt x="12163" y="3102"/>
                  </a:lnTo>
                  <a:lnTo>
                    <a:pt x="12505" y="3200"/>
                  </a:lnTo>
                  <a:lnTo>
                    <a:pt x="12847" y="3298"/>
                  </a:lnTo>
                  <a:lnTo>
                    <a:pt x="13165" y="3444"/>
                  </a:lnTo>
                  <a:lnTo>
                    <a:pt x="13482" y="3591"/>
                  </a:lnTo>
                  <a:lnTo>
                    <a:pt x="13800" y="3737"/>
                  </a:lnTo>
                  <a:lnTo>
                    <a:pt x="14093" y="3908"/>
                  </a:lnTo>
                  <a:lnTo>
                    <a:pt x="14386" y="4104"/>
                  </a:lnTo>
                  <a:lnTo>
                    <a:pt x="14679" y="4299"/>
                  </a:lnTo>
                  <a:lnTo>
                    <a:pt x="14948" y="4519"/>
                  </a:lnTo>
                  <a:lnTo>
                    <a:pt x="15216" y="4739"/>
                  </a:lnTo>
                  <a:lnTo>
                    <a:pt x="15460" y="4983"/>
                  </a:lnTo>
                  <a:lnTo>
                    <a:pt x="15705" y="5227"/>
                  </a:lnTo>
                  <a:lnTo>
                    <a:pt x="15925" y="5496"/>
                  </a:lnTo>
                  <a:lnTo>
                    <a:pt x="16144" y="5764"/>
                  </a:lnTo>
                  <a:lnTo>
                    <a:pt x="16340" y="6057"/>
                  </a:lnTo>
                  <a:lnTo>
                    <a:pt x="16535" y="6350"/>
                  </a:lnTo>
                  <a:lnTo>
                    <a:pt x="16706" y="6644"/>
                  </a:lnTo>
                  <a:lnTo>
                    <a:pt x="16853" y="6961"/>
                  </a:lnTo>
                  <a:lnTo>
                    <a:pt x="16999" y="7279"/>
                  </a:lnTo>
                  <a:lnTo>
                    <a:pt x="17146" y="7596"/>
                  </a:lnTo>
                  <a:lnTo>
                    <a:pt x="17243" y="7938"/>
                  </a:lnTo>
                  <a:lnTo>
                    <a:pt x="17341" y="8280"/>
                  </a:lnTo>
                  <a:lnTo>
                    <a:pt x="17439" y="8622"/>
                  </a:lnTo>
                  <a:lnTo>
                    <a:pt x="17488" y="8988"/>
                  </a:lnTo>
                  <a:lnTo>
                    <a:pt x="17536" y="9354"/>
                  </a:lnTo>
                  <a:lnTo>
                    <a:pt x="17561" y="9721"/>
                  </a:lnTo>
                  <a:lnTo>
                    <a:pt x="17585" y="10087"/>
                  </a:lnTo>
                  <a:lnTo>
                    <a:pt x="17561" y="10454"/>
                  </a:lnTo>
                  <a:lnTo>
                    <a:pt x="17536" y="10820"/>
                  </a:lnTo>
                  <a:lnTo>
                    <a:pt x="17488" y="11186"/>
                  </a:lnTo>
                  <a:lnTo>
                    <a:pt x="17439" y="11553"/>
                  </a:lnTo>
                  <a:lnTo>
                    <a:pt x="17341" y="11894"/>
                  </a:lnTo>
                  <a:lnTo>
                    <a:pt x="17243" y="12236"/>
                  </a:lnTo>
                  <a:lnTo>
                    <a:pt x="17146" y="12578"/>
                  </a:lnTo>
                  <a:lnTo>
                    <a:pt x="16999" y="12896"/>
                  </a:lnTo>
                  <a:lnTo>
                    <a:pt x="16853" y="13213"/>
                  </a:lnTo>
                  <a:lnTo>
                    <a:pt x="16706" y="13531"/>
                  </a:lnTo>
                  <a:lnTo>
                    <a:pt x="16535" y="13824"/>
                  </a:lnTo>
                  <a:lnTo>
                    <a:pt x="16340" y="14117"/>
                  </a:lnTo>
                  <a:lnTo>
                    <a:pt x="16144" y="14410"/>
                  </a:lnTo>
                  <a:lnTo>
                    <a:pt x="15925" y="14679"/>
                  </a:lnTo>
                  <a:lnTo>
                    <a:pt x="15705" y="14947"/>
                  </a:lnTo>
                  <a:lnTo>
                    <a:pt x="15460" y="15192"/>
                  </a:lnTo>
                  <a:lnTo>
                    <a:pt x="15216" y="15436"/>
                  </a:lnTo>
                  <a:lnTo>
                    <a:pt x="14948" y="15656"/>
                  </a:lnTo>
                  <a:lnTo>
                    <a:pt x="14679" y="15875"/>
                  </a:lnTo>
                  <a:lnTo>
                    <a:pt x="14386" y="16071"/>
                  </a:lnTo>
                  <a:lnTo>
                    <a:pt x="14093" y="16266"/>
                  </a:lnTo>
                  <a:lnTo>
                    <a:pt x="13800" y="16437"/>
                  </a:lnTo>
                  <a:lnTo>
                    <a:pt x="13482" y="16584"/>
                  </a:lnTo>
                  <a:lnTo>
                    <a:pt x="13165" y="16730"/>
                  </a:lnTo>
                  <a:lnTo>
                    <a:pt x="12847" y="16877"/>
                  </a:lnTo>
                  <a:lnTo>
                    <a:pt x="12505" y="16974"/>
                  </a:lnTo>
                  <a:lnTo>
                    <a:pt x="12163" y="17072"/>
                  </a:lnTo>
                  <a:lnTo>
                    <a:pt x="11821" y="17170"/>
                  </a:lnTo>
                  <a:lnTo>
                    <a:pt x="11455" y="17219"/>
                  </a:lnTo>
                  <a:lnTo>
                    <a:pt x="11089" y="17268"/>
                  </a:lnTo>
                  <a:lnTo>
                    <a:pt x="10722" y="17292"/>
                  </a:lnTo>
                  <a:lnTo>
                    <a:pt x="10356" y="17316"/>
                  </a:lnTo>
                  <a:lnTo>
                    <a:pt x="9990" y="17292"/>
                  </a:lnTo>
                  <a:lnTo>
                    <a:pt x="9623" y="17268"/>
                  </a:lnTo>
                  <a:lnTo>
                    <a:pt x="9257" y="17219"/>
                  </a:lnTo>
                  <a:lnTo>
                    <a:pt x="8891" y="17170"/>
                  </a:lnTo>
                  <a:lnTo>
                    <a:pt x="8549" y="17072"/>
                  </a:lnTo>
                  <a:lnTo>
                    <a:pt x="8207" y="16974"/>
                  </a:lnTo>
                  <a:lnTo>
                    <a:pt x="7865" y="16877"/>
                  </a:lnTo>
                  <a:lnTo>
                    <a:pt x="7547" y="16730"/>
                  </a:lnTo>
                  <a:lnTo>
                    <a:pt x="7230" y="16584"/>
                  </a:lnTo>
                  <a:lnTo>
                    <a:pt x="6912" y="16437"/>
                  </a:lnTo>
                  <a:lnTo>
                    <a:pt x="6619" y="16266"/>
                  </a:lnTo>
                  <a:lnTo>
                    <a:pt x="6326" y="16071"/>
                  </a:lnTo>
                  <a:lnTo>
                    <a:pt x="6033" y="15875"/>
                  </a:lnTo>
                  <a:lnTo>
                    <a:pt x="5765" y="15656"/>
                  </a:lnTo>
                  <a:lnTo>
                    <a:pt x="5496" y="15436"/>
                  </a:lnTo>
                  <a:lnTo>
                    <a:pt x="5252" y="15192"/>
                  </a:lnTo>
                  <a:lnTo>
                    <a:pt x="5007" y="14947"/>
                  </a:lnTo>
                  <a:lnTo>
                    <a:pt x="4788" y="14679"/>
                  </a:lnTo>
                  <a:lnTo>
                    <a:pt x="4568" y="14410"/>
                  </a:lnTo>
                  <a:lnTo>
                    <a:pt x="4372" y="14117"/>
                  </a:lnTo>
                  <a:lnTo>
                    <a:pt x="4177" y="13824"/>
                  </a:lnTo>
                  <a:lnTo>
                    <a:pt x="4006" y="13531"/>
                  </a:lnTo>
                  <a:lnTo>
                    <a:pt x="3860" y="13213"/>
                  </a:lnTo>
                  <a:lnTo>
                    <a:pt x="3713" y="12896"/>
                  </a:lnTo>
                  <a:lnTo>
                    <a:pt x="3566" y="12578"/>
                  </a:lnTo>
                  <a:lnTo>
                    <a:pt x="3469" y="12236"/>
                  </a:lnTo>
                  <a:lnTo>
                    <a:pt x="3371" y="11894"/>
                  </a:lnTo>
                  <a:lnTo>
                    <a:pt x="3273" y="11553"/>
                  </a:lnTo>
                  <a:lnTo>
                    <a:pt x="3225" y="11186"/>
                  </a:lnTo>
                  <a:lnTo>
                    <a:pt x="3176" y="10820"/>
                  </a:lnTo>
                  <a:lnTo>
                    <a:pt x="3151" y="10454"/>
                  </a:lnTo>
                  <a:lnTo>
                    <a:pt x="3127" y="10087"/>
                  </a:lnTo>
                  <a:lnTo>
                    <a:pt x="3151" y="9721"/>
                  </a:lnTo>
                  <a:lnTo>
                    <a:pt x="3176" y="9354"/>
                  </a:lnTo>
                  <a:lnTo>
                    <a:pt x="3225" y="8988"/>
                  </a:lnTo>
                  <a:lnTo>
                    <a:pt x="3273" y="8622"/>
                  </a:lnTo>
                  <a:lnTo>
                    <a:pt x="3371" y="8280"/>
                  </a:lnTo>
                  <a:lnTo>
                    <a:pt x="3469" y="7938"/>
                  </a:lnTo>
                  <a:lnTo>
                    <a:pt x="3566" y="7596"/>
                  </a:lnTo>
                  <a:lnTo>
                    <a:pt x="3713" y="7279"/>
                  </a:lnTo>
                  <a:lnTo>
                    <a:pt x="3860" y="6961"/>
                  </a:lnTo>
                  <a:lnTo>
                    <a:pt x="4006" y="6644"/>
                  </a:lnTo>
                  <a:lnTo>
                    <a:pt x="4177" y="6350"/>
                  </a:lnTo>
                  <a:lnTo>
                    <a:pt x="4372" y="6057"/>
                  </a:lnTo>
                  <a:lnTo>
                    <a:pt x="4568" y="5764"/>
                  </a:lnTo>
                  <a:lnTo>
                    <a:pt x="4788" y="5496"/>
                  </a:lnTo>
                  <a:lnTo>
                    <a:pt x="5007" y="5227"/>
                  </a:lnTo>
                  <a:lnTo>
                    <a:pt x="5252" y="4983"/>
                  </a:lnTo>
                  <a:lnTo>
                    <a:pt x="5496" y="4739"/>
                  </a:lnTo>
                  <a:lnTo>
                    <a:pt x="5765" y="4519"/>
                  </a:lnTo>
                  <a:lnTo>
                    <a:pt x="6033" y="4299"/>
                  </a:lnTo>
                  <a:lnTo>
                    <a:pt x="6326" y="4104"/>
                  </a:lnTo>
                  <a:lnTo>
                    <a:pt x="6619" y="3908"/>
                  </a:lnTo>
                  <a:lnTo>
                    <a:pt x="6912" y="3737"/>
                  </a:lnTo>
                  <a:lnTo>
                    <a:pt x="7230" y="3591"/>
                  </a:lnTo>
                  <a:lnTo>
                    <a:pt x="7547" y="3444"/>
                  </a:lnTo>
                  <a:lnTo>
                    <a:pt x="7865" y="3298"/>
                  </a:lnTo>
                  <a:lnTo>
                    <a:pt x="8207" y="3200"/>
                  </a:lnTo>
                  <a:lnTo>
                    <a:pt x="8549" y="3102"/>
                  </a:lnTo>
                  <a:lnTo>
                    <a:pt x="8891" y="3004"/>
                  </a:lnTo>
                  <a:lnTo>
                    <a:pt x="9257" y="2956"/>
                  </a:lnTo>
                  <a:lnTo>
                    <a:pt x="9623" y="2907"/>
                  </a:lnTo>
                  <a:lnTo>
                    <a:pt x="9990" y="2882"/>
                  </a:lnTo>
                  <a:lnTo>
                    <a:pt x="10356" y="2858"/>
                  </a:lnTo>
                  <a:close/>
                  <a:moveTo>
                    <a:pt x="8060" y="0"/>
                  </a:moveTo>
                  <a:lnTo>
                    <a:pt x="6717" y="2516"/>
                  </a:lnTo>
                  <a:lnTo>
                    <a:pt x="3908" y="2003"/>
                  </a:lnTo>
                  <a:lnTo>
                    <a:pt x="3786" y="4861"/>
                  </a:lnTo>
                  <a:lnTo>
                    <a:pt x="1026" y="5593"/>
                  </a:lnTo>
                  <a:lnTo>
                    <a:pt x="2174" y="8207"/>
                  </a:lnTo>
                  <a:lnTo>
                    <a:pt x="1" y="10087"/>
                  </a:lnTo>
                  <a:lnTo>
                    <a:pt x="2174" y="11968"/>
                  </a:lnTo>
                  <a:lnTo>
                    <a:pt x="1026" y="14581"/>
                  </a:lnTo>
                  <a:lnTo>
                    <a:pt x="3786" y="15314"/>
                  </a:lnTo>
                  <a:lnTo>
                    <a:pt x="3908" y="18171"/>
                  </a:lnTo>
                  <a:lnTo>
                    <a:pt x="6717" y="17658"/>
                  </a:lnTo>
                  <a:lnTo>
                    <a:pt x="8060" y="20174"/>
                  </a:lnTo>
                  <a:lnTo>
                    <a:pt x="10356" y="18489"/>
                  </a:lnTo>
                  <a:lnTo>
                    <a:pt x="12652" y="20174"/>
                  </a:lnTo>
                  <a:lnTo>
                    <a:pt x="13995" y="17658"/>
                  </a:lnTo>
                  <a:lnTo>
                    <a:pt x="16804" y="18171"/>
                  </a:lnTo>
                  <a:lnTo>
                    <a:pt x="16926" y="15314"/>
                  </a:lnTo>
                  <a:lnTo>
                    <a:pt x="19686" y="14581"/>
                  </a:lnTo>
                  <a:lnTo>
                    <a:pt x="18538" y="11968"/>
                  </a:lnTo>
                  <a:lnTo>
                    <a:pt x="20711" y="10087"/>
                  </a:lnTo>
                  <a:lnTo>
                    <a:pt x="18538" y="8207"/>
                  </a:lnTo>
                  <a:lnTo>
                    <a:pt x="19686" y="5593"/>
                  </a:lnTo>
                  <a:lnTo>
                    <a:pt x="16926" y="4861"/>
                  </a:lnTo>
                  <a:lnTo>
                    <a:pt x="16804" y="2003"/>
                  </a:lnTo>
                  <a:lnTo>
                    <a:pt x="13995" y="2516"/>
                  </a:lnTo>
                  <a:lnTo>
                    <a:pt x="12652" y="0"/>
                  </a:lnTo>
                  <a:lnTo>
                    <a:pt x="10356" y="1686"/>
                  </a:lnTo>
                  <a:lnTo>
                    <a:pt x="8060" y="0"/>
                  </a:lnTo>
                  <a:close/>
                </a:path>
              </a:pathLst>
            </a:custGeom>
            <a:noFill/>
            <a:ln w="9525" cap="flat" cmpd="sng">
              <a:solidFill>
                <a:srgbClr val="FFFF00"/>
              </a:solidFill>
              <a:prstDash val="solid"/>
              <a:bevel/>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51"/>
            <p:cNvSpPr/>
            <p:nvPr/>
          </p:nvSpPr>
          <p:spPr>
            <a:xfrm>
              <a:off x="6016600" y="1005000"/>
              <a:ext cx="337050" cy="337050"/>
            </a:xfrm>
            <a:custGeom>
              <a:avLst/>
              <a:gdLst/>
              <a:ahLst/>
              <a:cxnLst/>
              <a:rect l="l" t="t" r="r" b="b"/>
              <a:pathLst>
                <a:path w="13482" h="13482" extrusionOk="0">
                  <a:moveTo>
                    <a:pt x="6741" y="0"/>
                  </a:moveTo>
                  <a:lnTo>
                    <a:pt x="6399" y="25"/>
                  </a:lnTo>
                  <a:lnTo>
                    <a:pt x="6057" y="49"/>
                  </a:lnTo>
                  <a:lnTo>
                    <a:pt x="5715" y="98"/>
                  </a:lnTo>
                  <a:lnTo>
                    <a:pt x="5398" y="147"/>
                  </a:lnTo>
                  <a:lnTo>
                    <a:pt x="5056" y="220"/>
                  </a:lnTo>
                  <a:lnTo>
                    <a:pt x="4738" y="318"/>
                  </a:lnTo>
                  <a:lnTo>
                    <a:pt x="4421" y="416"/>
                  </a:lnTo>
                  <a:lnTo>
                    <a:pt x="4128" y="538"/>
                  </a:lnTo>
                  <a:lnTo>
                    <a:pt x="3835" y="684"/>
                  </a:lnTo>
                  <a:lnTo>
                    <a:pt x="3542" y="831"/>
                  </a:lnTo>
                  <a:lnTo>
                    <a:pt x="3249" y="977"/>
                  </a:lnTo>
                  <a:lnTo>
                    <a:pt x="2980" y="1173"/>
                  </a:lnTo>
                  <a:lnTo>
                    <a:pt x="2711" y="1344"/>
                  </a:lnTo>
                  <a:lnTo>
                    <a:pt x="2467" y="1539"/>
                  </a:lnTo>
                  <a:lnTo>
                    <a:pt x="2223" y="1759"/>
                  </a:lnTo>
                  <a:lnTo>
                    <a:pt x="1979" y="1979"/>
                  </a:lnTo>
                  <a:lnTo>
                    <a:pt x="1759" y="2223"/>
                  </a:lnTo>
                  <a:lnTo>
                    <a:pt x="1539" y="2467"/>
                  </a:lnTo>
                  <a:lnTo>
                    <a:pt x="1344" y="2711"/>
                  </a:lnTo>
                  <a:lnTo>
                    <a:pt x="1173" y="2980"/>
                  </a:lnTo>
                  <a:lnTo>
                    <a:pt x="977" y="3249"/>
                  </a:lnTo>
                  <a:lnTo>
                    <a:pt x="831" y="3542"/>
                  </a:lnTo>
                  <a:lnTo>
                    <a:pt x="684" y="3835"/>
                  </a:lnTo>
                  <a:lnTo>
                    <a:pt x="538" y="4128"/>
                  </a:lnTo>
                  <a:lnTo>
                    <a:pt x="416" y="4421"/>
                  </a:lnTo>
                  <a:lnTo>
                    <a:pt x="318" y="4738"/>
                  </a:lnTo>
                  <a:lnTo>
                    <a:pt x="220" y="5056"/>
                  </a:lnTo>
                  <a:lnTo>
                    <a:pt x="147" y="5398"/>
                  </a:lnTo>
                  <a:lnTo>
                    <a:pt x="98" y="5715"/>
                  </a:lnTo>
                  <a:lnTo>
                    <a:pt x="49" y="6057"/>
                  </a:lnTo>
                  <a:lnTo>
                    <a:pt x="25" y="6399"/>
                  </a:lnTo>
                  <a:lnTo>
                    <a:pt x="0" y="6741"/>
                  </a:lnTo>
                  <a:lnTo>
                    <a:pt x="25" y="7083"/>
                  </a:lnTo>
                  <a:lnTo>
                    <a:pt x="49" y="7425"/>
                  </a:lnTo>
                  <a:lnTo>
                    <a:pt x="98" y="7767"/>
                  </a:lnTo>
                  <a:lnTo>
                    <a:pt x="147" y="8084"/>
                  </a:lnTo>
                  <a:lnTo>
                    <a:pt x="220" y="8426"/>
                  </a:lnTo>
                  <a:lnTo>
                    <a:pt x="318" y="8744"/>
                  </a:lnTo>
                  <a:lnTo>
                    <a:pt x="416" y="9061"/>
                  </a:lnTo>
                  <a:lnTo>
                    <a:pt x="538" y="9354"/>
                  </a:lnTo>
                  <a:lnTo>
                    <a:pt x="684" y="9648"/>
                  </a:lnTo>
                  <a:lnTo>
                    <a:pt x="831" y="9941"/>
                  </a:lnTo>
                  <a:lnTo>
                    <a:pt x="977" y="10234"/>
                  </a:lnTo>
                  <a:lnTo>
                    <a:pt x="1173" y="10502"/>
                  </a:lnTo>
                  <a:lnTo>
                    <a:pt x="1344" y="10771"/>
                  </a:lnTo>
                  <a:lnTo>
                    <a:pt x="1539" y="11015"/>
                  </a:lnTo>
                  <a:lnTo>
                    <a:pt x="1759" y="11259"/>
                  </a:lnTo>
                  <a:lnTo>
                    <a:pt x="1979" y="11504"/>
                  </a:lnTo>
                  <a:lnTo>
                    <a:pt x="2223" y="11723"/>
                  </a:lnTo>
                  <a:lnTo>
                    <a:pt x="2467" y="11943"/>
                  </a:lnTo>
                  <a:lnTo>
                    <a:pt x="2711" y="12139"/>
                  </a:lnTo>
                  <a:lnTo>
                    <a:pt x="2980" y="12310"/>
                  </a:lnTo>
                  <a:lnTo>
                    <a:pt x="3249" y="12505"/>
                  </a:lnTo>
                  <a:lnTo>
                    <a:pt x="3542" y="12652"/>
                  </a:lnTo>
                  <a:lnTo>
                    <a:pt x="3835" y="12798"/>
                  </a:lnTo>
                  <a:lnTo>
                    <a:pt x="4128" y="12945"/>
                  </a:lnTo>
                  <a:lnTo>
                    <a:pt x="4421" y="13067"/>
                  </a:lnTo>
                  <a:lnTo>
                    <a:pt x="4738" y="13164"/>
                  </a:lnTo>
                  <a:lnTo>
                    <a:pt x="5056" y="13262"/>
                  </a:lnTo>
                  <a:lnTo>
                    <a:pt x="5398" y="13335"/>
                  </a:lnTo>
                  <a:lnTo>
                    <a:pt x="5715" y="13384"/>
                  </a:lnTo>
                  <a:lnTo>
                    <a:pt x="6057" y="13433"/>
                  </a:lnTo>
                  <a:lnTo>
                    <a:pt x="6399" y="13458"/>
                  </a:lnTo>
                  <a:lnTo>
                    <a:pt x="6741" y="13482"/>
                  </a:lnTo>
                  <a:lnTo>
                    <a:pt x="7083" y="13458"/>
                  </a:lnTo>
                  <a:lnTo>
                    <a:pt x="7425" y="13433"/>
                  </a:lnTo>
                  <a:lnTo>
                    <a:pt x="7767" y="13384"/>
                  </a:lnTo>
                  <a:lnTo>
                    <a:pt x="8084" y="13335"/>
                  </a:lnTo>
                  <a:lnTo>
                    <a:pt x="8426" y="13262"/>
                  </a:lnTo>
                  <a:lnTo>
                    <a:pt x="8744" y="13164"/>
                  </a:lnTo>
                  <a:lnTo>
                    <a:pt x="9061" y="13067"/>
                  </a:lnTo>
                  <a:lnTo>
                    <a:pt x="9354" y="12945"/>
                  </a:lnTo>
                  <a:lnTo>
                    <a:pt x="9647" y="12798"/>
                  </a:lnTo>
                  <a:lnTo>
                    <a:pt x="9940" y="12652"/>
                  </a:lnTo>
                  <a:lnTo>
                    <a:pt x="10234" y="12505"/>
                  </a:lnTo>
                  <a:lnTo>
                    <a:pt x="10502" y="12310"/>
                  </a:lnTo>
                  <a:lnTo>
                    <a:pt x="10771" y="12139"/>
                  </a:lnTo>
                  <a:lnTo>
                    <a:pt x="11015" y="11943"/>
                  </a:lnTo>
                  <a:lnTo>
                    <a:pt x="11259" y="11723"/>
                  </a:lnTo>
                  <a:lnTo>
                    <a:pt x="11504" y="11504"/>
                  </a:lnTo>
                  <a:lnTo>
                    <a:pt x="11723" y="11259"/>
                  </a:lnTo>
                  <a:lnTo>
                    <a:pt x="11943" y="11015"/>
                  </a:lnTo>
                  <a:lnTo>
                    <a:pt x="12139" y="10771"/>
                  </a:lnTo>
                  <a:lnTo>
                    <a:pt x="12310" y="10502"/>
                  </a:lnTo>
                  <a:lnTo>
                    <a:pt x="12505" y="10234"/>
                  </a:lnTo>
                  <a:lnTo>
                    <a:pt x="12651" y="9941"/>
                  </a:lnTo>
                  <a:lnTo>
                    <a:pt x="12798" y="9648"/>
                  </a:lnTo>
                  <a:lnTo>
                    <a:pt x="12945" y="9354"/>
                  </a:lnTo>
                  <a:lnTo>
                    <a:pt x="13067" y="9061"/>
                  </a:lnTo>
                  <a:lnTo>
                    <a:pt x="13164" y="8744"/>
                  </a:lnTo>
                  <a:lnTo>
                    <a:pt x="13262" y="8426"/>
                  </a:lnTo>
                  <a:lnTo>
                    <a:pt x="13335" y="8084"/>
                  </a:lnTo>
                  <a:lnTo>
                    <a:pt x="13384" y="7767"/>
                  </a:lnTo>
                  <a:lnTo>
                    <a:pt x="13433" y="7425"/>
                  </a:lnTo>
                  <a:lnTo>
                    <a:pt x="13457" y="7083"/>
                  </a:lnTo>
                  <a:lnTo>
                    <a:pt x="13482" y="6741"/>
                  </a:lnTo>
                  <a:lnTo>
                    <a:pt x="13457" y="6399"/>
                  </a:lnTo>
                  <a:lnTo>
                    <a:pt x="13433" y="6057"/>
                  </a:lnTo>
                  <a:lnTo>
                    <a:pt x="13384" y="5715"/>
                  </a:lnTo>
                  <a:lnTo>
                    <a:pt x="13335" y="5398"/>
                  </a:lnTo>
                  <a:lnTo>
                    <a:pt x="13262" y="5056"/>
                  </a:lnTo>
                  <a:lnTo>
                    <a:pt x="13164" y="4738"/>
                  </a:lnTo>
                  <a:lnTo>
                    <a:pt x="13067" y="4421"/>
                  </a:lnTo>
                  <a:lnTo>
                    <a:pt x="12945" y="4128"/>
                  </a:lnTo>
                  <a:lnTo>
                    <a:pt x="12798" y="3835"/>
                  </a:lnTo>
                  <a:lnTo>
                    <a:pt x="12651" y="3542"/>
                  </a:lnTo>
                  <a:lnTo>
                    <a:pt x="12505" y="3249"/>
                  </a:lnTo>
                  <a:lnTo>
                    <a:pt x="12310" y="2980"/>
                  </a:lnTo>
                  <a:lnTo>
                    <a:pt x="12139" y="2711"/>
                  </a:lnTo>
                  <a:lnTo>
                    <a:pt x="11943" y="2467"/>
                  </a:lnTo>
                  <a:lnTo>
                    <a:pt x="11723" y="2223"/>
                  </a:lnTo>
                  <a:lnTo>
                    <a:pt x="11504" y="1979"/>
                  </a:lnTo>
                  <a:lnTo>
                    <a:pt x="11259" y="1759"/>
                  </a:lnTo>
                  <a:lnTo>
                    <a:pt x="11015" y="1539"/>
                  </a:lnTo>
                  <a:lnTo>
                    <a:pt x="10771" y="1344"/>
                  </a:lnTo>
                  <a:lnTo>
                    <a:pt x="10502" y="1173"/>
                  </a:lnTo>
                  <a:lnTo>
                    <a:pt x="10234" y="977"/>
                  </a:lnTo>
                  <a:lnTo>
                    <a:pt x="9940" y="831"/>
                  </a:lnTo>
                  <a:lnTo>
                    <a:pt x="9647" y="684"/>
                  </a:lnTo>
                  <a:lnTo>
                    <a:pt x="9354" y="538"/>
                  </a:lnTo>
                  <a:lnTo>
                    <a:pt x="9061" y="416"/>
                  </a:lnTo>
                  <a:lnTo>
                    <a:pt x="8744" y="318"/>
                  </a:lnTo>
                  <a:lnTo>
                    <a:pt x="8426" y="220"/>
                  </a:lnTo>
                  <a:lnTo>
                    <a:pt x="8084" y="147"/>
                  </a:lnTo>
                  <a:lnTo>
                    <a:pt x="7767" y="98"/>
                  </a:lnTo>
                  <a:lnTo>
                    <a:pt x="7425" y="49"/>
                  </a:lnTo>
                  <a:lnTo>
                    <a:pt x="7083" y="25"/>
                  </a:lnTo>
                  <a:lnTo>
                    <a:pt x="6741" y="0"/>
                  </a:lnTo>
                  <a:close/>
                </a:path>
              </a:pathLst>
            </a:custGeom>
            <a:noFill/>
            <a:ln w="9525" cap="flat" cmpd="sng">
              <a:solidFill>
                <a:srgbClr val="FFFF00"/>
              </a:solidFill>
              <a:prstDash val="solid"/>
              <a:bevel/>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34" name="Google Shape;934;p51"/>
          <p:cNvSpPr/>
          <p:nvPr/>
        </p:nvSpPr>
        <p:spPr>
          <a:xfrm>
            <a:off x="7362326" y="2321636"/>
            <a:ext cx="400950" cy="226498"/>
          </a:xfrm>
          <a:custGeom>
            <a:avLst/>
            <a:gdLst/>
            <a:ahLst/>
            <a:cxnLst/>
            <a:rect l="l" t="t" r="r" b="b"/>
            <a:pathLst>
              <a:path w="19198" h="10845" extrusionOk="0">
                <a:moveTo>
                  <a:pt x="7572" y="1"/>
                </a:moveTo>
                <a:lnTo>
                  <a:pt x="7108" y="25"/>
                </a:lnTo>
                <a:lnTo>
                  <a:pt x="6668" y="98"/>
                </a:lnTo>
                <a:lnTo>
                  <a:pt x="6229" y="196"/>
                </a:lnTo>
                <a:lnTo>
                  <a:pt x="5813" y="343"/>
                </a:lnTo>
                <a:lnTo>
                  <a:pt x="5423" y="538"/>
                </a:lnTo>
                <a:lnTo>
                  <a:pt x="5056" y="758"/>
                </a:lnTo>
                <a:lnTo>
                  <a:pt x="4714" y="1026"/>
                </a:lnTo>
                <a:lnTo>
                  <a:pt x="4397" y="1319"/>
                </a:lnTo>
                <a:lnTo>
                  <a:pt x="4104" y="1637"/>
                </a:lnTo>
                <a:lnTo>
                  <a:pt x="3835" y="1979"/>
                </a:lnTo>
                <a:lnTo>
                  <a:pt x="3615" y="2345"/>
                </a:lnTo>
                <a:lnTo>
                  <a:pt x="3420" y="2736"/>
                </a:lnTo>
                <a:lnTo>
                  <a:pt x="3273" y="3151"/>
                </a:lnTo>
                <a:lnTo>
                  <a:pt x="3151" y="3591"/>
                </a:lnTo>
                <a:lnTo>
                  <a:pt x="3102" y="4030"/>
                </a:lnTo>
                <a:lnTo>
                  <a:pt x="3078" y="4494"/>
                </a:lnTo>
                <a:lnTo>
                  <a:pt x="3078" y="4788"/>
                </a:lnTo>
                <a:lnTo>
                  <a:pt x="2712" y="4788"/>
                </a:lnTo>
                <a:lnTo>
                  <a:pt x="2419" y="4836"/>
                </a:lnTo>
                <a:lnTo>
                  <a:pt x="2125" y="4910"/>
                </a:lnTo>
                <a:lnTo>
                  <a:pt x="1832" y="5032"/>
                </a:lnTo>
                <a:lnTo>
                  <a:pt x="1588" y="5154"/>
                </a:lnTo>
                <a:lnTo>
                  <a:pt x="1320" y="5300"/>
                </a:lnTo>
                <a:lnTo>
                  <a:pt x="1100" y="5471"/>
                </a:lnTo>
                <a:lnTo>
                  <a:pt x="880" y="5667"/>
                </a:lnTo>
                <a:lnTo>
                  <a:pt x="685" y="5887"/>
                </a:lnTo>
                <a:lnTo>
                  <a:pt x="514" y="6131"/>
                </a:lnTo>
                <a:lnTo>
                  <a:pt x="367" y="6375"/>
                </a:lnTo>
                <a:lnTo>
                  <a:pt x="220" y="6644"/>
                </a:lnTo>
                <a:lnTo>
                  <a:pt x="123" y="6912"/>
                </a:lnTo>
                <a:lnTo>
                  <a:pt x="50" y="7205"/>
                </a:lnTo>
                <a:lnTo>
                  <a:pt x="1" y="7499"/>
                </a:lnTo>
                <a:lnTo>
                  <a:pt x="1" y="7816"/>
                </a:lnTo>
                <a:lnTo>
                  <a:pt x="1" y="8134"/>
                </a:lnTo>
                <a:lnTo>
                  <a:pt x="50" y="8427"/>
                </a:lnTo>
                <a:lnTo>
                  <a:pt x="123" y="8720"/>
                </a:lnTo>
                <a:lnTo>
                  <a:pt x="220" y="8988"/>
                </a:lnTo>
                <a:lnTo>
                  <a:pt x="367" y="9257"/>
                </a:lnTo>
                <a:lnTo>
                  <a:pt x="514" y="9501"/>
                </a:lnTo>
                <a:lnTo>
                  <a:pt x="685" y="9745"/>
                </a:lnTo>
                <a:lnTo>
                  <a:pt x="880" y="9965"/>
                </a:lnTo>
                <a:lnTo>
                  <a:pt x="1100" y="10161"/>
                </a:lnTo>
                <a:lnTo>
                  <a:pt x="1320" y="10332"/>
                </a:lnTo>
                <a:lnTo>
                  <a:pt x="1588" y="10478"/>
                </a:lnTo>
                <a:lnTo>
                  <a:pt x="1832" y="10600"/>
                </a:lnTo>
                <a:lnTo>
                  <a:pt x="2125" y="10722"/>
                </a:lnTo>
                <a:lnTo>
                  <a:pt x="2419" y="10796"/>
                </a:lnTo>
                <a:lnTo>
                  <a:pt x="2712" y="10844"/>
                </a:lnTo>
                <a:lnTo>
                  <a:pt x="16486" y="10844"/>
                </a:lnTo>
                <a:lnTo>
                  <a:pt x="16779" y="10796"/>
                </a:lnTo>
                <a:lnTo>
                  <a:pt x="17072" y="10722"/>
                </a:lnTo>
                <a:lnTo>
                  <a:pt x="17365" y="10600"/>
                </a:lnTo>
                <a:lnTo>
                  <a:pt x="17610" y="10478"/>
                </a:lnTo>
                <a:lnTo>
                  <a:pt x="17878" y="10332"/>
                </a:lnTo>
                <a:lnTo>
                  <a:pt x="18098" y="10161"/>
                </a:lnTo>
                <a:lnTo>
                  <a:pt x="18318" y="9965"/>
                </a:lnTo>
                <a:lnTo>
                  <a:pt x="18513" y="9745"/>
                </a:lnTo>
                <a:lnTo>
                  <a:pt x="18684" y="9501"/>
                </a:lnTo>
                <a:lnTo>
                  <a:pt x="18831" y="9257"/>
                </a:lnTo>
                <a:lnTo>
                  <a:pt x="18977" y="8988"/>
                </a:lnTo>
                <a:lnTo>
                  <a:pt x="19075" y="8720"/>
                </a:lnTo>
                <a:lnTo>
                  <a:pt x="19148" y="8427"/>
                </a:lnTo>
                <a:lnTo>
                  <a:pt x="19197" y="8134"/>
                </a:lnTo>
                <a:lnTo>
                  <a:pt x="19197" y="7816"/>
                </a:lnTo>
                <a:lnTo>
                  <a:pt x="19197" y="7499"/>
                </a:lnTo>
                <a:lnTo>
                  <a:pt x="19148" y="7205"/>
                </a:lnTo>
                <a:lnTo>
                  <a:pt x="19075" y="6912"/>
                </a:lnTo>
                <a:lnTo>
                  <a:pt x="18977" y="6644"/>
                </a:lnTo>
                <a:lnTo>
                  <a:pt x="18831" y="6375"/>
                </a:lnTo>
                <a:lnTo>
                  <a:pt x="18684" y="6131"/>
                </a:lnTo>
                <a:lnTo>
                  <a:pt x="18513" y="5887"/>
                </a:lnTo>
                <a:lnTo>
                  <a:pt x="18318" y="5667"/>
                </a:lnTo>
                <a:lnTo>
                  <a:pt x="18098" y="5471"/>
                </a:lnTo>
                <a:lnTo>
                  <a:pt x="17878" y="5300"/>
                </a:lnTo>
                <a:lnTo>
                  <a:pt x="17610" y="5154"/>
                </a:lnTo>
                <a:lnTo>
                  <a:pt x="17365" y="5032"/>
                </a:lnTo>
                <a:lnTo>
                  <a:pt x="17072" y="4910"/>
                </a:lnTo>
                <a:lnTo>
                  <a:pt x="16779" y="4836"/>
                </a:lnTo>
                <a:lnTo>
                  <a:pt x="16486" y="4788"/>
                </a:lnTo>
                <a:lnTo>
                  <a:pt x="15412" y="4788"/>
                </a:lnTo>
                <a:lnTo>
                  <a:pt x="15436" y="4494"/>
                </a:lnTo>
                <a:lnTo>
                  <a:pt x="15412" y="4201"/>
                </a:lnTo>
                <a:lnTo>
                  <a:pt x="15387" y="3933"/>
                </a:lnTo>
                <a:lnTo>
                  <a:pt x="15314" y="3664"/>
                </a:lnTo>
                <a:lnTo>
                  <a:pt x="15216" y="3420"/>
                </a:lnTo>
                <a:lnTo>
                  <a:pt x="15094" y="3176"/>
                </a:lnTo>
                <a:lnTo>
                  <a:pt x="14972" y="2956"/>
                </a:lnTo>
                <a:lnTo>
                  <a:pt x="14801" y="2736"/>
                </a:lnTo>
                <a:lnTo>
                  <a:pt x="14630" y="2541"/>
                </a:lnTo>
                <a:lnTo>
                  <a:pt x="14435" y="2370"/>
                </a:lnTo>
                <a:lnTo>
                  <a:pt x="14215" y="2199"/>
                </a:lnTo>
                <a:lnTo>
                  <a:pt x="13995" y="2077"/>
                </a:lnTo>
                <a:lnTo>
                  <a:pt x="13751" y="1954"/>
                </a:lnTo>
                <a:lnTo>
                  <a:pt x="13507" y="1857"/>
                </a:lnTo>
                <a:lnTo>
                  <a:pt x="13238" y="1784"/>
                </a:lnTo>
                <a:lnTo>
                  <a:pt x="12969" y="1759"/>
                </a:lnTo>
                <a:lnTo>
                  <a:pt x="12676" y="1735"/>
                </a:lnTo>
                <a:lnTo>
                  <a:pt x="12334" y="1759"/>
                </a:lnTo>
                <a:lnTo>
                  <a:pt x="11992" y="1832"/>
                </a:lnTo>
                <a:lnTo>
                  <a:pt x="11650" y="1930"/>
                </a:lnTo>
                <a:lnTo>
                  <a:pt x="11357" y="2077"/>
                </a:lnTo>
                <a:lnTo>
                  <a:pt x="11186" y="1857"/>
                </a:lnTo>
                <a:lnTo>
                  <a:pt x="11015" y="1637"/>
                </a:lnTo>
                <a:lnTo>
                  <a:pt x="10844" y="1417"/>
                </a:lnTo>
                <a:lnTo>
                  <a:pt x="10649" y="1222"/>
                </a:lnTo>
                <a:lnTo>
                  <a:pt x="10454" y="1051"/>
                </a:lnTo>
                <a:lnTo>
                  <a:pt x="10234" y="880"/>
                </a:lnTo>
                <a:lnTo>
                  <a:pt x="9990" y="709"/>
                </a:lnTo>
                <a:lnTo>
                  <a:pt x="9745" y="562"/>
                </a:lnTo>
                <a:lnTo>
                  <a:pt x="9501" y="440"/>
                </a:lnTo>
                <a:lnTo>
                  <a:pt x="9257" y="318"/>
                </a:lnTo>
                <a:lnTo>
                  <a:pt x="8988" y="220"/>
                </a:lnTo>
                <a:lnTo>
                  <a:pt x="8720" y="147"/>
                </a:lnTo>
                <a:lnTo>
                  <a:pt x="8427" y="74"/>
                </a:lnTo>
                <a:lnTo>
                  <a:pt x="8158" y="25"/>
                </a:lnTo>
                <a:lnTo>
                  <a:pt x="7865" y="1"/>
                </a:lnTo>
                <a:close/>
              </a:path>
            </a:pathLst>
          </a:cu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35" name="Google Shape;935;p51"/>
          <p:cNvGrpSpPr/>
          <p:nvPr/>
        </p:nvGrpSpPr>
        <p:grpSpPr>
          <a:xfrm>
            <a:off x="6283685" y="2834621"/>
            <a:ext cx="1075937" cy="1047989"/>
            <a:chOff x="5926225" y="921350"/>
            <a:chExt cx="517800" cy="504350"/>
          </a:xfrm>
        </p:grpSpPr>
        <p:sp>
          <p:nvSpPr>
            <p:cNvPr id="936" name="Google Shape;936;p51"/>
            <p:cNvSpPr/>
            <p:nvPr/>
          </p:nvSpPr>
          <p:spPr>
            <a:xfrm>
              <a:off x="5926225" y="921350"/>
              <a:ext cx="517800" cy="504350"/>
            </a:xfrm>
            <a:custGeom>
              <a:avLst/>
              <a:gdLst/>
              <a:ahLst/>
              <a:cxnLst/>
              <a:rect l="l" t="t" r="r" b="b"/>
              <a:pathLst>
                <a:path w="20712" h="20174" extrusionOk="0">
                  <a:moveTo>
                    <a:pt x="10356" y="2858"/>
                  </a:moveTo>
                  <a:lnTo>
                    <a:pt x="10722" y="2882"/>
                  </a:lnTo>
                  <a:lnTo>
                    <a:pt x="11089" y="2907"/>
                  </a:lnTo>
                  <a:lnTo>
                    <a:pt x="11455" y="2956"/>
                  </a:lnTo>
                  <a:lnTo>
                    <a:pt x="11821" y="3004"/>
                  </a:lnTo>
                  <a:lnTo>
                    <a:pt x="12163" y="3102"/>
                  </a:lnTo>
                  <a:lnTo>
                    <a:pt x="12505" y="3200"/>
                  </a:lnTo>
                  <a:lnTo>
                    <a:pt x="12847" y="3298"/>
                  </a:lnTo>
                  <a:lnTo>
                    <a:pt x="13165" y="3444"/>
                  </a:lnTo>
                  <a:lnTo>
                    <a:pt x="13482" y="3591"/>
                  </a:lnTo>
                  <a:lnTo>
                    <a:pt x="13800" y="3737"/>
                  </a:lnTo>
                  <a:lnTo>
                    <a:pt x="14093" y="3908"/>
                  </a:lnTo>
                  <a:lnTo>
                    <a:pt x="14386" y="4104"/>
                  </a:lnTo>
                  <a:lnTo>
                    <a:pt x="14679" y="4299"/>
                  </a:lnTo>
                  <a:lnTo>
                    <a:pt x="14948" y="4519"/>
                  </a:lnTo>
                  <a:lnTo>
                    <a:pt x="15216" y="4739"/>
                  </a:lnTo>
                  <a:lnTo>
                    <a:pt x="15460" y="4983"/>
                  </a:lnTo>
                  <a:lnTo>
                    <a:pt x="15705" y="5227"/>
                  </a:lnTo>
                  <a:lnTo>
                    <a:pt x="15925" y="5496"/>
                  </a:lnTo>
                  <a:lnTo>
                    <a:pt x="16144" y="5764"/>
                  </a:lnTo>
                  <a:lnTo>
                    <a:pt x="16340" y="6057"/>
                  </a:lnTo>
                  <a:lnTo>
                    <a:pt x="16535" y="6350"/>
                  </a:lnTo>
                  <a:lnTo>
                    <a:pt x="16706" y="6644"/>
                  </a:lnTo>
                  <a:lnTo>
                    <a:pt x="16853" y="6961"/>
                  </a:lnTo>
                  <a:lnTo>
                    <a:pt x="16999" y="7279"/>
                  </a:lnTo>
                  <a:lnTo>
                    <a:pt x="17146" y="7596"/>
                  </a:lnTo>
                  <a:lnTo>
                    <a:pt x="17243" y="7938"/>
                  </a:lnTo>
                  <a:lnTo>
                    <a:pt x="17341" y="8280"/>
                  </a:lnTo>
                  <a:lnTo>
                    <a:pt x="17439" y="8622"/>
                  </a:lnTo>
                  <a:lnTo>
                    <a:pt x="17488" y="8988"/>
                  </a:lnTo>
                  <a:lnTo>
                    <a:pt x="17536" y="9354"/>
                  </a:lnTo>
                  <a:lnTo>
                    <a:pt x="17561" y="9721"/>
                  </a:lnTo>
                  <a:lnTo>
                    <a:pt x="17585" y="10087"/>
                  </a:lnTo>
                  <a:lnTo>
                    <a:pt x="17561" y="10454"/>
                  </a:lnTo>
                  <a:lnTo>
                    <a:pt x="17536" y="10820"/>
                  </a:lnTo>
                  <a:lnTo>
                    <a:pt x="17488" y="11186"/>
                  </a:lnTo>
                  <a:lnTo>
                    <a:pt x="17439" y="11553"/>
                  </a:lnTo>
                  <a:lnTo>
                    <a:pt x="17341" y="11894"/>
                  </a:lnTo>
                  <a:lnTo>
                    <a:pt x="17243" y="12236"/>
                  </a:lnTo>
                  <a:lnTo>
                    <a:pt x="17146" y="12578"/>
                  </a:lnTo>
                  <a:lnTo>
                    <a:pt x="16999" y="12896"/>
                  </a:lnTo>
                  <a:lnTo>
                    <a:pt x="16853" y="13213"/>
                  </a:lnTo>
                  <a:lnTo>
                    <a:pt x="16706" y="13531"/>
                  </a:lnTo>
                  <a:lnTo>
                    <a:pt x="16535" y="13824"/>
                  </a:lnTo>
                  <a:lnTo>
                    <a:pt x="16340" y="14117"/>
                  </a:lnTo>
                  <a:lnTo>
                    <a:pt x="16144" y="14410"/>
                  </a:lnTo>
                  <a:lnTo>
                    <a:pt x="15925" y="14679"/>
                  </a:lnTo>
                  <a:lnTo>
                    <a:pt x="15705" y="14947"/>
                  </a:lnTo>
                  <a:lnTo>
                    <a:pt x="15460" y="15192"/>
                  </a:lnTo>
                  <a:lnTo>
                    <a:pt x="15216" y="15436"/>
                  </a:lnTo>
                  <a:lnTo>
                    <a:pt x="14948" y="15656"/>
                  </a:lnTo>
                  <a:lnTo>
                    <a:pt x="14679" y="15875"/>
                  </a:lnTo>
                  <a:lnTo>
                    <a:pt x="14386" y="16071"/>
                  </a:lnTo>
                  <a:lnTo>
                    <a:pt x="14093" y="16266"/>
                  </a:lnTo>
                  <a:lnTo>
                    <a:pt x="13800" y="16437"/>
                  </a:lnTo>
                  <a:lnTo>
                    <a:pt x="13482" y="16584"/>
                  </a:lnTo>
                  <a:lnTo>
                    <a:pt x="13165" y="16730"/>
                  </a:lnTo>
                  <a:lnTo>
                    <a:pt x="12847" y="16877"/>
                  </a:lnTo>
                  <a:lnTo>
                    <a:pt x="12505" y="16974"/>
                  </a:lnTo>
                  <a:lnTo>
                    <a:pt x="12163" y="17072"/>
                  </a:lnTo>
                  <a:lnTo>
                    <a:pt x="11821" y="17170"/>
                  </a:lnTo>
                  <a:lnTo>
                    <a:pt x="11455" y="17219"/>
                  </a:lnTo>
                  <a:lnTo>
                    <a:pt x="11089" y="17268"/>
                  </a:lnTo>
                  <a:lnTo>
                    <a:pt x="10722" y="17292"/>
                  </a:lnTo>
                  <a:lnTo>
                    <a:pt x="10356" y="17316"/>
                  </a:lnTo>
                  <a:lnTo>
                    <a:pt x="9990" y="17292"/>
                  </a:lnTo>
                  <a:lnTo>
                    <a:pt x="9623" y="17268"/>
                  </a:lnTo>
                  <a:lnTo>
                    <a:pt x="9257" y="17219"/>
                  </a:lnTo>
                  <a:lnTo>
                    <a:pt x="8891" y="17170"/>
                  </a:lnTo>
                  <a:lnTo>
                    <a:pt x="8549" y="17072"/>
                  </a:lnTo>
                  <a:lnTo>
                    <a:pt x="8207" y="16974"/>
                  </a:lnTo>
                  <a:lnTo>
                    <a:pt x="7865" y="16877"/>
                  </a:lnTo>
                  <a:lnTo>
                    <a:pt x="7547" y="16730"/>
                  </a:lnTo>
                  <a:lnTo>
                    <a:pt x="7230" y="16584"/>
                  </a:lnTo>
                  <a:lnTo>
                    <a:pt x="6912" y="16437"/>
                  </a:lnTo>
                  <a:lnTo>
                    <a:pt x="6619" y="16266"/>
                  </a:lnTo>
                  <a:lnTo>
                    <a:pt x="6326" y="16071"/>
                  </a:lnTo>
                  <a:lnTo>
                    <a:pt x="6033" y="15875"/>
                  </a:lnTo>
                  <a:lnTo>
                    <a:pt x="5765" y="15656"/>
                  </a:lnTo>
                  <a:lnTo>
                    <a:pt x="5496" y="15436"/>
                  </a:lnTo>
                  <a:lnTo>
                    <a:pt x="5252" y="15192"/>
                  </a:lnTo>
                  <a:lnTo>
                    <a:pt x="5007" y="14947"/>
                  </a:lnTo>
                  <a:lnTo>
                    <a:pt x="4788" y="14679"/>
                  </a:lnTo>
                  <a:lnTo>
                    <a:pt x="4568" y="14410"/>
                  </a:lnTo>
                  <a:lnTo>
                    <a:pt x="4372" y="14117"/>
                  </a:lnTo>
                  <a:lnTo>
                    <a:pt x="4177" y="13824"/>
                  </a:lnTo>
                  <a:lnTo>
                    <a:pt x="4006" y="13531"/>
                  </a:lnTo>
                  <a:lnTo>
                    <a:pt x="3860" y="13213"/>
                  </a:lnTo>
                  <a:lnTo>
                    <a:pt x="3713" y="12896"/>
                  </a:lnTo>
                  <a:lnTo>
                    <a:pt x="3566" y="12578"/>
                  </a:lnTo>
                  <a:lnTo>
                    <a:pt x="3469" y="12236"/>
                  </a:lnTo>
                  <a:lnTo>
                    <a:pt x="3371" y="11894"/>
                  </a:lnTo>
                  <a:lnTo>
                    <a:pt x="3273" y="11553"/>
                  </a:lnTo>
                  <a:lnTo>
                    <a:pt x="3225" y="11186"/>
                  </a:lnTo>
                  <a:lnTo>
                    <a:pt x="3176" y="10820"/>
                  </a:lnTo>
                  <a:lnTo>
                    <a:pt x="3151" y="10454"/>
                  </a:lnTo>
                  <a:lnTo>
                    <a:pt x="3127" y="10087"/>
                  </a:lnTo>
                  <a:lnTo>
                    <a:pt x="3151" y="9721"/>
                  </a:lnTo>
                  <a:lnTo>
                    <a:pt x="3176" y="9354"/>
                  </a:lnTo>
                  <a:lnTo>
                    <a:pt x="3225" y="8988"/>
                  </a:lnTo>
                  <a:lnTo>
                    <a:pt x="3273" y="8622"/>
                  </a:lnTo>
                  <a:lnTo>
                    <a:pt x="3371" y="8280"/>
                  </a:lnTo>
                  <a:lnTo>
                    <a:pt x="3469" y="7938"/>
                  </a:lnTo>
                  <a:lnTo>
                    <a:pt x="3566" y="7596"/>
                  </a:lnTo>
                  <a:lnTo>
                    <a:pt x="3713" y="7279"/>
                  </a:lnTo>
                  <a:lnTo>
                    <a:pt x="3860" y="6961"/>
                  </a:lnTo>
                  <a:lnTo>
                    <a:pt x="4006" y="6644"/>
                  </a:lnTo>
                  <a:lnTo>
                    <a:pt x="4177" y="6350"/>
                  </a:lnTo>
                  <a:lnTo>
                    <a:pt x="4372" y="6057"/>
                  </a:lnTo>
                  <a:lnTo>
                    <a:pt x="4568" y="5764"/>
                  </a:lnTo>
                  <a:lnTo>
                    <a:pt x="4788" y="5496"/>
                  </a:lnTo>
                  <a:lnTo>
                    <a:pt x="5007" y="5227"/>
                  </a:lnTo>
                  <a:lnTo>
                    <a:pt x="5252" y="4983"/>
                  </a:lnTo>
                  <a:lnTo>
                    <a:pt x="5496" y="4739"/>
                  </a:lnTo>
                  <a:lnTo>
                    <a:pt x="5765" y="4519"/>
                  </a:lnTo>
                  <a:lnTo>
                    <a:pt x="6033" y="4299"/>
                  </a:lnTo>
                  <a:lnTo>
                    <a:pt x="6326" y="4104"/>
                  </a:lnTo>
                  <a:lnTo>
                    <a:pt x="6619" y="3908"/>
                  </a:lnTo>
                  <a:lnTo>
                    <a:pt x="6912" y="3737"/>
                  </a:lnTo>
                  <a:lnTo>
                    <a:pt x="7230" y="3591"/>
                  </a:lnTo>
                  <a:lnTo>
                    <a:pt x="7547" y="3444"/>
                  </a:lnTo>
                  <a:lnTo>
                    <a:pt x="7865" y="3298"/>
                  </a:lnTo>
                  <a:lnTo>
                    <a:pt x="8207" y="3200"/>
                  </a:lnTo>
                  <a:lnTo>
                    <a:pt x="8549" y="3102"/>
                  </a:lnTo>
                  <a:lnTo>
                    <a:pt x="8891" y="3004"/>
                  </a:lnTo>
                  <a:lnTo>
                    <a:pt x="9257" y="2956"/>
                  </a:lnTo>
                  <a:lnTo>
                    <a:pt x="9623" y="2907"/>
                  </a:lnTo>
                  <a:lnTo>
                    <a:pt x="9990" y="2882"/>
                  </a:lnTo>
                  <a:lnTo>
                    <a:pt x="10356" y="2858"/>
                  </a:lnTo>
                  <a:close/>
                  <a:moveTo>
                    <a:pt x="8060" y="0"/>
                  </a:moveTo>
                  <a:lnTo>
                    <a:pt x="6717" y="2516"/>
                  </a:lnTo>
                  <a:lnTo>
                    <a:pt x="3908" y="2003"/>
                  </a:lnTo>
                  <a:lnTo>
                    <a:pt x="3786" y="4861"/>
                  </a:lnTo>
                  <a:lnTo>
                    <a:pt x="1026" y="5593"/>
                  </a:lnTo>
                  <a:lnTo>
                    <a:pt x="2174" y="8207"/>
                  </a:lnTo>
                  <a:lnTo>
                    <a:pt x="1" y="10087"/>
                  </a:lnTo>
                  <a:lnTo>
                    <a:pt x="2174" y="11968"/>
                  </a:lnTo>
                  <a:lnTo>
                    <a:pt x="1026" y="14581"/>
                  </a:lnTo>
                  <a:lnTo>
                    <a:pt x="3786" y="15314"/>
                  </a:lnTo>
                  <a:lnTo>
                    <a:pt x="3908" y="18171"/>
                  </a:lnTo>
                  <a:lnTo>
                    <a:pt x="6717" y="17658"/>
                  </a:lnTo>
                  <a:lnTo>
                    <a:pt x="8060" y="20174"/>
                  </a:lnTo>
                  <a:lnTo>
                    <a:pt x="10356" y="18489"/>
                  </a:lnTo>
                  <a:lnTo>
                    <a:pt x="12652" y="20174"/>
                  </a:lnTo>
                  <a:lnTo>
                    <a:pt x="13995" y="17658"/>
                  </a:lnTo>
                  <a:lnTo>
                    <a:pt x="16804" y="18171"/>
                  </a:lnTo>
                  <a:lnTo>
                    <a:pt x="16926" y="15314"/>
                  </a:lnTo>
                  <a:lnTo>
                    <a:pt x="19686" y="14581"/>
                  </a:lnTo>
                  <a:lnTo>
                    <a:pt x="18538" y="11968"/>
                  </a:lnTo>
                  <a:lnTo>
                    <a:pt x="20711" y="10087"/>
                  </a:lnTo>
                  <a:lnTo>
                    <a:pt x="18538" y="8207"/>
                  </a:lnTo>
                  <a:lnTo>
                    <a:pt x="19686" y="5593"/>
                  </a:lnTo>
                  <a:lnTo>
                    <a:pt x="16926" y="4861"/>
                  </a:lnTo>
                  <a:lnTo>
                    <a:pt x="16804" y="2003"/>
                  </a:lnTo>
                  <a:lnTo>
                    <a:pt x="13995" y="2516"/>
                  </a:lnTo>
                  <a:lnTo>
                    <a:pt x="12652" y="0"/>
                  </a:lnTo>
                  <a:lnTo>
                    <a:pt x="10356" y="1686"/>
                  </a:lnTo>
                  <a:lnTo>
                    <a:pt x="8060" y="0"/>
                  </a:lnTo>
                  <a:close/>
                </a:path>
              </a:pathLst>
            </a:custGeom>
            <a:solidFill>
              <a:srgbClr val="FFD966"/>
            </a:solidFill>
            <a:ln w="28575" cap="flat" cmpd="sng">
              <a:solidFill>
                <a:srgbClr val="F1C232"/>
              </a:solidFill>
              <a:prstDash val="solid"/>
              <a:bevel/>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51"/>
            <p:cNvSpPr/>
            <p:nvPr/>
          </p:nvSpPr>
          <p:spPr>
            <a:xfrm>
              <a:off x="6016600" y="1005000"/>
              <a:ext cx="337050" cy="337050"/>
            </a:xfrm>
            <a:custGeom>
              <a:avLst/>
              <a:gdLst/>
              <a:ahLst/>
              <a:cxnLst/>
              <a:rect l="l" t="t" r="r" b="b"/>
              <a:pathLst>
                <a:path w="13482" h="13482" extrusionOk="0">
                  <a:moveTo>
                    <a:pt x="6741" y="0"/>
                  </a:moveTo>
                  <a:lnTo>
                    <a:pt x="6399" y="25"/>
                  </a:lnTo>
                  <a:lnTo>
                    <a:pt x="6057" y="49"/>
                  </a:lnTo>
                  <a:lnTo>
                    <a:pt x="5715" y="98"/>
                  </a:lnTo>
                  <a:lnTo>
                    <a:pt x="5398" y="147"/>
                  </a:lnTo>
                  <a:lnTo>
                    <a:pt x="5056" y="220"/>
                  </a:lnTo>
                  <a:lnTo>
                    <a:pt x="4738" y="318"/>
                  </a:lnTo>
                  <a:lnTo>
                    <a:pt x="4421" y="416"/>
                  </a:lnTo>
                  <a:lnTo>
                    <a:pt x="4128" y="538"/>
                  </a:lnTo>
                  <a:lnTo>
                    <a:pt x="3835" y="684"/>
                  </a:lnTo>
                  <a:lnTo>
                    <a:pt x="3542" y="831"/>
                  </a:lnTo>
                  <a:lnTo>
                    <a:pt x="3249" y="977"/>
                  </a:lnTo>
                  <a:lnTo>
                    <a:pt x="2980" y="1173"/>
                  </a:lnTo>
                  <a:lnTo>
                    <a:pt x="2711" y="1344"/>
                  </a:lnTo>
                  <a:lnTo>
                    <a:pt x="2467" y="1539"/>
                  </a:lnTo>
                  <a:lnTo>
                    <a:pt x="2223" y="1759"/>
                  </a:lnTo>
                  <a:lnTo>
                    <a:pt x="1979" y="1979"/>
                  </a:lnTo>
                  <a:lnTo>
                    <a:pt x="1759" y="2223"/>
                  </a:lnTo>
                  <a:lnTo>
                    <a:pt x="1539" y="2467"/>
                  </a:lnTo>
                  <a:lnTo>
                    <a:pt x="1344" y="2711"/>
                  </a:lnTo>
                  <a:lnTo>
                    <a:pt x="1173" y="2980"/>
                  </a:lnTo>
                  <a:lnTo>
                    <a:pt x="977" y="3249"/>
                  </a:lnTo>
                  <a:lnTo>
                    <a:pt x="831" y="3542"/>
                  </a:lnTo>
                  <a:lnTo>
                    <a:pt x="684" y="3835"/>
                  </a:lnTo>
                  <a:lnTo>
                    <a:pt x="538" y="4128"/>
                  </a:lnTo>
                  <a:lnTo>
                    <a:pt x="416" y="4421"/>
                  </a:lnTo>
                  <a:lnTo>
                    <a:pt x="318" y="4738"/>
                  </a:lnTo>
                  <a:lnTo>
                    <a:pt x="220" y="5056"/>
                  </a:lnTo>
                  <a:lnTo>
                    <a:pt x="147" y="5398"/>
                  </a:lnTo>
                  <a:lnTo>
                    <a:pt x="98" y="5715"/>
                  </a:lnTo>
                  <a:lnTo>
                    <a:pt x="49" y="6057"/>
                  </a:lnTo>
                  <a:lnTo>
                    <a:pt x="25" y="6399"/>
                  </a:lnTo>
                  <a:lnTo>
                    <a:pt x="0" y="6741"/>
                  </a:lnTo>
                  <a:lnTo>
                    <a:pt x="25" y="7083"/>
                  </a:lnTo>
                  <a:lnTo>
                    <a:pt x="49" y="7425"/>
                  </a:lnTo>
                  <a:lnTo>
                    <a:pt x="98" y="7767"/>
                  </a:lnTo>
                  <a:lnTo>
                    <a:pt x="147" y="8084"/>
                  </a:lnTo>
                  <a:lnTo>
                    <a:pt x="220" y="8426"/>
                  </a:lnTo>
                  <a:lnTo>
                    <a:pt x="318" y="8744"/>
                  </a:lnTo>
                  <a:lnTo>
                    <a:pt x="416" y="9061"/>
                  </a:lnTo>
                  <a:lnTo>
                    <a:pt x="538" y="9354"/>
                  </a:lnTo>
                  <a:lnTo>
                    <a:pt x="684" y="9648"/>
                  </a:lnTo>
                  <a:lnTo>
                    <a:pt x="831" y="9941"/>
                  </a:lnTo>
                  <a:lnTo>
                    <a:pt x="977" y="10234"/>
                  </a:lnTo>
                  <a:lnTo>
                    <a:pt x="1173" y="10502"/>
                  </a:lnTo>
                  <a:lnTo>
                    <a:pt x="1344" y="10771"/>
                  </a:lnTo>
                  <a:lnTo>
                    <a:pt x="1539" y="11015"/>
                  </a:lnTo>
                  <a:lnTo>
                    <a:pt x="1759" y="11259"/>
                  </a:lnTo>
                  <a:lnTo>
                    <a:pt x="1979" y="11504"/>
                  </a:lnTo>
                  <a:lnTo>
                    <a:pt x="2223" y="11723"/>
                  </a:lnTo>
                  <a:lnTo>
                    <a:pt x="2467" y="11943"/>
                  </a:lnTo>
                  <a:lnTo>
                    <a:pt x="2711" y="12139"/>
                  </a:lnTo>
                  <a:lnTo>
                    <a:pt x="2980" y="12310"/>
                  </a:lnTo>
                  <a:lnTo>
                    <a:pt x="3249" y="12505"/>
                  </a:lnTo>
                  <a:lnTo>
                    <a:pt x="3542" y="12652"/>
                  </a:lnTo>
                  <a:lnTo>
                    <a:pt x="3835" y="12798"/>
                  </a:lnTo>
                  <a:lnTo>
                    <a:pt x="4128" y="12945"/>
                  </a:lnTo>
                  <a:lnTo>
                    <a:pt x="4421" y="13067"/>
                  </a:lnTo>
                  <a:lnTo>
                    <a:pt x="4738" y="13164"/>
                  </a:lnTo>
                  <a:lnTo>
                    <a:pt x="5056" y="13262"/>
                  </a:lnTo>
                  <a:lnTo>
                    <a:pt x="5398" y="13335"/>
                  </a:lnTo>
                  <a:lnTo>
                    <a:pt x="5715" y="13384"/>
                  </a:lnTo>
                  <a:lnTo>
                    <a:pt x="6057" y="13433"/>
                  </a:lnTo>
                  <a:lnTo>
                    <a:pt x="6399" y="13458"/>
                  </a:lnTo>
                  <a:lnTo>
                    <a:pt x="6741" y="13482"/>
                  </a:lnTo>
                  <a:lnTo>
                    <a:pt x="7083" y="13458"/>
                  </a:lnTo>
                  <a:lnTo>
                    <a:pt x="7425" y="13433"/>
                  </a:lnTo>
                  <a:lnTo>
                    <a:pt x="7767" y="13384"/>
                  </a:lnTo>
                  <a:lnTo>
                    <a:pt x="8084" y="13335"/>
                  </a:lnTo>
                  <a:lnTo>
                    <a:pt x="8426" y="13262"/>
                  </a:lnTo>
                  <a:lnTo>
                    <a:pt x="8744" y="13164"/>
                  </a:lnTo>
                  <a:lnTo>
                    <a:pt x="9061" y="13067"/>
                  </a:lnTo>
                  <a:lnTo>
                    <a:pt x="9354" y="12945"/>
                  </a:lnTo>
                  <a:lnTo>
                    <a:pt x="9647" y="12798"/>
                  </a:lnTo>
                  <a:lnTo>
                    <a:pt x="9940" y="12652"/>
                  </a:lnTo>
                  <a:lnTo>
                    <a:pt x="10234" y="12505"/>
                  </a:lnTo>
                  <a:lnTo>
                    <a:pt x="10502" y="12310"/>
                  </a:lnTo>
                  <a:lnTo>
                    <a:pt x="10771" y="12139"/>
                  </a:lnTo>
                  <a:lnTo>
                    <a:pt x="11015" y="11943"/>
                  </a:lnTo>
                  <a:lnTo>
                    <a:pt x="11259" y="11723"/>
                  </a:lnTo>
                  <a:lnTo>
                    <a:pt x="11504" y="11504"/>
                  </a:lnTo>
                  <a:lnTo>
                    <a:pt x="11723" y="11259"/>
                  </a:lnTo>
                  <a:lnTo>
                    <a:pt x="11943" y="11015"/>
                  </a:lnTo>
                  <a:lnTo>
                    <a:pt x="12139" y="10771"/>
                  </a:lnTo>
                  <a:lnTo>
                    <a:pt x="12310" y="10502"/>
                  </a:lnTo>
                  <a:lnTo>
                    <a:pt x="12505" y="10234"/>
                  </a:lnTo>
                  <a:lnTo>
                    <a:pt x="12651" y="9941"/>
                  </a:lnTo>
                  <a:lnTo>
                    <a:pt x="12798" y="9648"/>
                  </a:lnTo>
                  <a:lnTo>
                    <a:pt x="12945" y="9354"/>
                  </a:lnTo>
                  <a:lnTo>
                    <a:pt x="13067" y="9061"/>
                  </a:lnTo>
                  <a:lnTo>
                    <a:pt x="13164" y="8744"/>
                  </a:lnTo>
                  <a:lnTo>
                    <a:pt x="13262" y="8426"/>
                  </a:lnTo>
                  <a:lnTo>
                    <a:pt x="13335" y="8084"/>
                  </a:lnTo>
                  <a:lnTo>
                    <a:pt x="13384" y="7767"/>
                  </a:lnTo>
                  <a:lnTo>
                    <a:pt x="13433" y="7425"/>
                  </a:lnTo>
                  <a:lnTo>
                    <a:pt x="13457" y="7083"/>
                  </a:lnTo>
                  <a:lnTo>
                    <a:pt x="13482" y="6741"/>
                  </a:lnTo>
                  <a:lnTo>
                    <a:pt x="13457" y="6399"/>
                  </a:lnTo>
                  <a:lnTo>
                    <a:pt x="13433" y="6057"/>
                  </a:lnTo>
                  <a:lnTo>
                    <a:pt x="13384" y="5715"/>
                  </a:lnTo>
                  <a:lnTo>
                    <a:pt x="13335" y="5398"/>
                  </a:lnTo>
                  <a:lnTo>
                    <a:pt x="13262" y="5056"/>
                  </a:lnTo>
                  <a:lnTo>
                    <a:pt x="13164" y="4738"/>
                  </a:lnTo>
                  <a:lnTo>
                    <a:pt x="13067" y="4421"/>
                  </a:lnTo>
                  <a:lnTo>
                    <a:pt x="12945" y="4128"/>
                  </a:lnTo>
                  <a:lnTo>
                    <a:pt x="12798" y="3835"/>
                  </a:lnTo>
                  <a:lnTo>
                    <a:pt x="12651" y="3542"/>
                  </a:lnTo>
                  <a:lnTo>
                    <a:pt x="12505" y="3249"/>
                  </a:lnTo>
                  <a:lnTo>
                    <a:pt x="12310" y="2980"/>
                  </a:lnTo>
                  <a:lnTo>
                    <a:pt x="12139" y="2711"/>
                  </a:lnTo>
                  <a:lnTo>
                    <a:pt x="11943" y="2467"/>
                  </a:lnTo>
                  <a:lnTo>
                    <a:pt x="11723" y="2223"/>
                  </a:lnTo>
                  <a:lnTo>
                    <a:pt x="11504" y="1979"/>
                  </a:lnTo>
                  <a:lnTo>
                    <a:pt x="11259" y="1759"/>
                  </a:lnTo>
                  <a:lnTo>
                    <a:pt x="11015" y="1539"/>
                  </a:lnTo>
                  <a:lnTo>
                    <a:pt x="10771" y="1344"/>
                  </a:lnTo>
                  <a:lnTo>
                    <a:pt x="10502" y="1173"/>
                  </a:lnTo>
                  <a:lnTo>
                    <a:pt x="10234" y="977"/>
                  </a:lnTo>
                  <a:lnTo>
                    <a:pt x="9940" y="831"/>
                  </a:lnTo>
                  <a:lnTo>
                    <a:pt x="9647" y="684"/>
                  </a:lnTo>
                  <a:lnTo>
                    <a:pt x="9354" y="538"/>
                  </a:lnTo>
                  <a:lnTo>
                    <a:pt x="9061" y="416"/>
                  </a:lnTo>
                  <a:lnTo>
                    <a:pt x="8744" y="318"/>
                  </a:lnTo>
                  <a:lnTo>
                    <a:pt x="8426" y="220"/>
                  </a:lnTo>
                  <a:lnTo>
                    <a:pt x="8084" y="147"/>
                  </a:lnTo>
                  <a:lnTo>
                    <a:pt x="7767" y="98"/>
                  </a:lnTo>
                  <a:lnTo>
                    <a:pt x="7425" y="49"/>
                  </a:lnTo>
                  <a:lnTo>
                    <a:pt x="7083" y="25"/>
                  </a:lnTo>
                  <a:lnTo>
                    <a:pt x="6741" y="0"/>
                  </a:lnTo>
                  <a:close/>
                </a:path>
              </a:pathLst>
            </a:custGeom>
            <a:solidFill>
              <a:srgbClr val="FFD966"/>
            </a:solidFill>
            <a:ln w="28575" cap="flat" cmpd="sng">
              <a:solidFill>
                <a:srgbClr val="F1C232"/>
              </a:solidFill>
              <a:prstDash val="solid"/>
              <a:bevel/>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38" name="Google Shape;938;p51"/>
          <p:cNvSpPr/>
          <p:nvPr/>
        </p:nvSpPr>
        <p:spPr>
          <a:xfrm>
            <a:off x="6842198" y="3193118"/>
            <a:ext cx="997288" cy="563371"/>
          </a:xfrm>
          <a:custGeom>
            <a:avLst/>
            <a:gdLst/>
            <a:ahLst/>
            <a:cxnLst/>
            <a:rect l="l" t="t" r="r" b="b"/>
            <a:pathLst>
              <a:path w="19198" h="10845" extrusionOk="0">
                <a:moveTo>
                  <a:pt x="7572" y="1"/>
                </a:moveTo>
                <a:lnTo>
                  <a:pt x="7108" y="25"/>
                </a:lnTo>
                <a:lnTo>
                  <a:pt x="6668" y="98"/>
                </a:lnTo>
                <a:lnTo>
                  <a:pt x="6229" y="196"/>
                </a:lnTo>
                <a:lnTo>
                  <a:pt x="5813" y="343"/>
                </a:lnTo>
                <a:lnTo>
                  <a:pt x="5423" y="538"/>
                </a:lnTo>
                <a:lnTo>
                  <a:pt x="5056" y="758"/>
                </a:lnTo>
                <a:lnTo>
                  <a:pt x="4714" y="1026"/>
                </a:lnTo>
                <a:lnTo>
                  <a:pt x="4397" y="1319"/>
                </a:lnTo>
                <a:lnTo>
                  <a:pt x="4104" y="1637"/>
                </a:lnTo>
                <a:lnTo>
                  <a:pt x="3835" y="1979"/>
                </a:lnTo>
                <a:lnTo>
                  <a:pt x="3615" y="2345"/>
                </a:lnTo>
                <a:lnTo>
                  <a:pt x="3420" y="2736"/>
                </a:lnTo>
                <a:lnTo>
                  <a:pt x="3273" y="3151"/>
                </a:lnTo>
                <a:lnTo>
                  <a:pt x="3151" y="3591"/>
                </a:lnTo>
                <a:lnTo>
                  <a:pt x="3102" y="4030"/>
                </a:lnTo>
                <a:lnTo>
                  <a:pt x="3078" y="4494"/>
                </a:lnTo>
                <a:lnTo>
                  <a:pt x="3078" y="4788"/>
                </a:lnTo>
                <a:lnTo>
                  <a:pt x="2712" y="4788"/>
                </a:lnTo>
                <a:lnTo>
                  <a:pt x="2419" y="4836"/>
                </a:lnTo>
                <a:lnTo>
                  <a:pt x="2125" y="4910"/>
                </a:lnTo>
                <a:lnTo>
                  <a:pt x="1832" y="5032"/>
                </a:lnTo>
                <a:lnTo>
                  <a:pt x="1588" y="5154"/>
                </a:lnTo>
                <a:lnTo>
                  <a:pt x="1320" y="5300"/>
                </a:lnTo>
                <a:lnTo>
                  <a:pt x="1100" y="5471"/>
                </a:lnTo>
                <a:lnTo>
                  <a:pt x="880" y="5667"/>
                </a:lnTo>
                <a:lnTo>
                  <a:pt x="685" y="5887"/>
                </a:lnTo>
                <a:lnTo>
                  <a:pt x="514" y="6131"/>
                </a:lnTo>
                <a:lnTo>
                  <a:pt x="367" y="6375"/>
                </a:lnTo>
                <a:lnTo>
                  <a:pt x="220" y="6644"/>
                </a:lnTo>
                <a:lnTo>
                  <a:pt x="123" y="6912"/>
                </a:lnTo>
                <a:lnTo>
                  <a:pt x="50" y="7205"/>
                </a:lnTo>
                <a:lnTo>
                  <a:pt x="1" y="7499"/>
                </a:lnTo>
                <a:lnTo>
                  <a:pt x="1" y="7816"/>
                </a:lnTo>
                <a:lnTo>
                  <a:pt x="1" y="8134"/>
                </a:lnTo>
                <a:lnTo>
                  <a:pt x="50" y="8427"/>
                </a:lnTo>
                <a:lnTo>
                  <a:pt x="123" y="8720"/>
                </a:lnTo>
                <a:lnTo>
                  <a:pt x="220" y="8988"/>
                </a:lnTo>
                <a:lnTo>
                  <a:pt x="367" y="9257"/>
                </a:lnTo>
                <a:lnTo>
                  <a:pt x="514" y="9501"/>
                </a:lnTo>
                <a:lnTo>
                  <a:pt x="685" y="9745"/>
                </a:lnTo>
                <a:lnTo>
                  <a:pt x="880" y="9965"/>
                </a:lnTo>
                <a:lnTo>
                  <a:pt x="1100" y="10161"/>
                </a:lnTo>
                <a:lnTo>
                  <a:pt x="1320" y="10332"/>
                </a:lnTo>
                <a:lnTo>
                  <a:pt x="1588" y="10478"/>
                </a:lnTo>
                <a:lnTo>
                  <a:pt x="1832" y="10600"/>
                </a:lnTo>
                <a:lnTo>
                  <a:pt x="2125" y="10722"/>
                </a:lnTo>
                <a:lnTo>
                  <a:pt x="2419" y="10796"/>
                </a:lnTo>
                <a:lnTo>
                  <a:pt x="2712" y="10844"/>
                </a:lnTo>
                <a:lnTo>
                  <a:pt x="16486" y="10844"/>
                </a:lnTo>
                <a:lnTo>
                  <a:pt x="16779" y="10796"/>
                </a:lnTo>
                <a:lnTo>
                  <a:pt x="17072" y="10722"/>
                </a:lnTo>
                <a:lnTo>
                  <a:pt x="17365" y="10600"/>
                </a:lnTo>
                <a:lnTo>
                  <a:pt x="17610" y="10478"/>
                </a:lnTo>
                <a:lnTo>
                  <a:pt x="17878" y="10332"/>
                </a:lnTo>
                <a:lnTo>
                  <a:pt x="18098" y="10161"/>
                </a:lnTo>
                <a:lnTo>
                  <a:pt x="18318" y="9965"/>
                </a:lnTo>
                <a:lnTo>
                  <a:pt x="18513" y="9745"/>
                </a:lnTo>
                <a:lnTo>
                  <a:pt x="18684" y="9501"/>
                </a:lnTo>
                <a:lnTo>
                  <a:pt x="18831" y="9257"/>
                </a:lnTo>
                <a:lnTo>
                  <a:pt x="18977" y="8988"/>
                </a:lnTo>
                <a:lnTo>
                  <a:pt x="19075" y="8720"/>
                </a:lnTo>
                <a:lnTo>
                  <a:pt x="19148" y="8427"/>
                </a:lnTo>
                <a:lnTo>
                  <a:pt x="19197" y="8134"/>
                </a:lnTo>
                <a:lnTo>
                  <a:pt x="19197" y="7816"/>
                </a:lnTo>
                <a:lnTo>
                  <a:pt x="19197" y="7499"/>
                </a:lnTo>
                <a:lnTo>
                  <a:pt x="19148" y="7205"/>
                </a:lnTo>
                <a:lnTo>
                  <a:pt x="19075" y="6912"/>
                </a:lnTo>
                <a:lnTo>
                  <a:pt x="18977" y="6644"/>
                </a:lnTo>
                <a:lnTo>
                  <a:pt x="18831" y="6375"/>
                </a:lnTo>
                <a:lnTo>
                  <a:pt x="18684" y="6131"/>
                </a:lnTo>
                <a:lnTo>
                  <a:pt x="18513" y="5887"/>
                </a:lnTo>
                <a:lnTo>
                  <a:pt x="18318" y="5667"/>
                </a:lnTo>
                <a:lnTo>
                  <a:pt x="18098" y="5471"/>
                </a:lnTo>
                <a:lnTo>
                  <a:pt x="17878" y="5300"/>
                </a:lnTo>
                <a:lnTo>
                  <a:pt x="17610" y="5154"/>
                </a:lnTo>
                <a:lnTo>
                  <a:pt x="17365" y="5032"/>
                </a:lnTo>
                <a:lnTo>
                  <a:pt x="17072" y="4910"/>
                </a:lnTo>
                <a:lnTo>
                  <a:pt x="16779" y="4836"/>
                </a:lnTo>
                <a:lnTo>
                  <a:pt x="16486" y="4788"/>
                </a:lnTo>
                <a:lnTo>
                  <a:pt x="15412" y="4788"/>
                </a:lnTo>
                <a:lnTo>
                  <a:pt x="15436" y="4494"/>
                </a:lnTo>
                <a:lnTo>
                  <a:pt x="15412" y="4201"/>
                </a:lnTo>
                <a:lnTo>
                  <a:pt x="15387" y="3933"/>
                </a:lnTo>
                <a:lnTo>
                  <a:pt x="15314" y="3664"/>
                </a:lnTo>
                <a:lnTo>
                  <a:pt x="15216" y="3420"/>
                </a:lnTo>
                <a:lnTo>
                  <a:pt x="15094" y="3176"/>
                </a:lnTo>
                <a:lnTo>
                  <a:pt x="14972" y="2956"/>
                </a:lnTo>
                <a:lnTo>
                  <a:pt x="14801" y="2736"/>
                </a:lnTo>
                <a:lnTo>
                  <a:pt x="14630" y="2541"/>
                </a:lnTo>
                <a:lnTo>
                  <a:pt x="14435" y="2370"/>
                </a:lnTo>
                <a:lnTo>
                  <a:pt x="14215" y="2199"/>
                </a:lnTo>
                <a:lnTo>
                  <a:pt x="13995" y="2077"/>
                </a:lnTo>
                <a:lnTo>
                  <a:pt x="13751" y="1954"/>
                </a:lnTo>
                <a:lnTo>
                  <a:pt x="13507" y="1857"/>
                </a:lnTo>
                <a:lnTo>
                  <a:pt x="13238" y="1784"/>
                </a:lnTo>
                <a:lnTo>
                  <a:pt x="12969" y="1759"/>
                </a:lnTo>
                <a:lnTo>
                  <a:pt x="12676" y="1735"/>
                </a:lnTo>
                <a:lnTo>
                  <a:pt x="12334" y="1759"/>
                </a:lnTo>
                <a:lnTo>
                  <a:pt x="11992" y="1832"/>
                </a:lnTo>
                <a:lnTo>
                  <a:pt x="11650" y="1930"/>
                </a:lnTo>
                <a:lnTo>
                  <a:pt x="11357" y="2077"/>
                </a:lnTo>
                <a:lnTo>
                  <a:pt x="11186" y="1857"/>
                </a:lnTo>
                <a:lnTo>
                  <a:pt x="11015" y="1637"/>
                </a:lnTo>
                <a:lnTo>
                  <a:pt x="10844" y="1417"/>
                </a:lnTo>
                <a:lnTo>
                  <a:pt x="10649" y="1222"/>
                </a:lnTo>
                <a:lnTo>
                  <a:pt x="10454" y="1051"/>
                </a:lnTo>
                <a:lnTo>
                  <a:pt x="10234" y="880"/>
                </a:lnTo>
                <a:lnTo>
                  <a:pt x="9990" y="709"/>
                </a:lnTo>
                <a:lnTo>
                  <a:pt x="9745" y="562"/>
                </a:lnTo>
                <a:lnTo>
                  <a:pt x="9501" y="440"/>
                </a:lnTo>
                <a:lnTo>
                  <a:pt x="9257" y="318"/>
                </a:lnTo>
                <a:lnTo>
                  <a:pt x="8988" y="220"/>
                </a:lnTo>
                <a:lnTo>
                  <a:pt x="8720" y="147"/>
                </a:lnTo>
                <a:lnTo>
                  <a:pt x="8427" y="74"/>
                </a:lnTo>
                <a:lnTo>
                  <a:pt x="8158" y="25"/>
                </a:lnTo>
                <a:lnTo>
                  <a:pt x="7865" y="1"/>
                </a:lnTo>
                <a:close/>
              </a:path>
            </a:pathLst>
          </a:custGeom>
          <a:noFill/>
          <a:ln w="9525" cap="flat" cmpd="sng">
            <a:solidFill>
              <a:schemeClr val="lt1"/>
            </a:solidFill>
            <a:prstDash val="dot"/>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51"/>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37</a:t>
            </a:fld>
            <a:endParaRPr>
              <a:cs typeface="B Nazanin" panose="00000700000000000000" pitchFamily="2" charset="-78"/>
            </a:endParaRPr>
          </a:p>
        </p:txBody>
      </p:sp>
      <p:sp>
        <p:nvSpPr>
          <p:cNvPr id="940" name="Google Shape;940;p51"/>
          <p:cNvSpPr txBox="1">
            <a:spLocks noGrp="1"/>
          </p:cNvSpPr>
          <p:nvPr>
            <p:ph type="body" idx="4294967295"/>
          </p:nvPr>
        </p:nvSpPr>
        <p:spPr>
          <a:xfrm>
            <a:off x="6248575" y="4223563"/>
            <a:ext cx="2438100" cy="5634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900" b="1" dirty="0">
                <a:cs typeface="B Nazanin" panose="00000700000000000000" pitchFamily="2" charset="-78"/>
              </a:rPr>
              <a:t>نمادهای بیشتری را در </a:t>
            </a:r>
            <a:r>
              <a:rPr lang="en-US" sz="900" b="1" dirty="0">
                <a:cs typeface="B Nazanin" panose="00000700000000000000" pitchFamily="2" charset="-78"/>
              </a:rPr>
              <a:t>slidescarnival.com/extra-free-resources-icons-and-maps </a:t>
            </a:r>
            <a:r>
              <a:rPr lang="fa-IR" sz="900" b="1" dirty="0">
                <a:cs typeface="B Nazanin" panose="00000700000000000000" pitchFamily="2" charset="-78"/>
              </a:rPr>
              <a:t>بیابید</a:t>
            </a:r>
          </a:p>
          <a:p>
            <a:pPr marL="0" lvl="0" indent="0" algn="r" rtl="1">
              <a:spcBef>
                <a:spcPts val="600"/>
              </a:spcBef>
              <a:spcAft>
                <a:spcPts val="0"/>
              </a:spcAft>
              <a:buNone/>
            </a:pPr>
            <a:endParaRPr sz="900" b="1"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44"/>
        <p:cNvGrpSpPr/>
        <p:nvPr/>
      </p:nvGrpSpPr>
      <p:grpSpPr>
        <a:xfrm>
          <a:off x="0" y="0"/>
          <a:ext cx="0" cy="0"/>
          <a:chOff x="0" y="0"/>
          <a:chExt cx="0" cy="0"/>
        </a:xfrm>
      </p:grpSpPr>
      <p:grpSp>
        <p:nvGrpSpPr>
          <p:cNvPr id="945" name="Google Shape;945;p52"/>
          <p:cNvGrpSpPr/>
          <p:nvPr/>
        </p:nvGrpSpPr>
        <p:grpSpPr>
          <a:xfrm>
            <a:off x="3058888" y="1550127"/>
            <a:ext cx="445718" cy="445753"/>
            <a:chOff x="3706812" y="1035050"/>
            <a:chExt cx="4792662" cy="4787899"/>
          </a:xfrm>
        </p:grpSpPr>
        <p:sp>
          <p:nvSpPr>
            <p:cNvPr id="946" name="Google Shape;946;p52"/>
            <p:cNvSpPr/>
            <p:nvPr/>
          </p:nvSpPr>
          <p:spPr>
            <a:xfrm>
              <a:off x="5913437"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47" name="Google Shape;947;p52"/>
            <p:cNvSpPr/>
            <p:nvPr/>
          </p:nvSpPr>
          <p:spPr>
            <a:xfrm>
              <a:off x="4137025"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48" name="Google Shape;948;p52"/>
            <p:cNvSpPr/>
            <p:nvPr/>
          </p:nvSpPr>
          <p:spPr>
            <a:xfrm>
              <a:off x="4014787"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49" name="Google Shape;949;p52"/>
            <p:cNvSpPr/>
            <p:nvPr/>
          </p:nvSpPr>
          <p:spPr>
            <a:xfrm>
              <a:off x="3706812"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50" name="Google Shape;950;p52"/>
            <p:cNvSpPr/>
            <p:nvPr/>
          </p:nvSpPr>
          <p:spPr>
            <a:xfrm>
              <a:off x="7170737"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51" name="Google Shape;951;p52"/>
            <p:cNvSpPr/>
            <p:nvPr/>
          </p:nvSpPr>
          <p:spPr>
            <a:xfrm>
              <a:off x="6045200"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52" name="Google Shape;952;p52"/>
          <p:cNvGrpSpPr/>
          <p:nvPr/>
        </p:nvGrpSpPr>
        <p:grpSpPr>
          <a:xfrm>
            <a:off x="1779393" y="1550157"/>
            <a:ext cx="443331" cy="445437"/>
            <a:chOff x="1400175" y="1220787"/>
            <a:chExt cx="4473575" cy="4476750"/>
          </a:xfrm>
        </p:grpSpPr>
        <p:sp>
          <p:nvSpPr>
            <p:cNvPr id="953" name="Google Shape;953;p52"/>
            <p:cNvSpPr/>
            <p:nvPr/>
          </p:nvSpPr>
          <p:spPr>
            <a:xfrm>
              <a:off x="1400175"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54" name="Google Shape;954;p52"/>
            <p:cNvSpPr/>
            <p:nvPr/>
          </p:nvSpPr>
          <p:spPr>
            <a:xfrm>
              <a:off x="3314700"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55" name="Google Shape;955;p52"/>
            <p:cNvSpPr/>
            <p:nvPr/>
          </p:nvSpPr>
          <p:spPr>
            <a:xfrm>
              <a:off x="3741737"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56" name="Google Shape;956;p52"/>
            <p:cNvSpPr/>
            <p:nvPr/>
          </p:nvSpPr>
          <p:spPr>
            <a:xfrm>
              <a:off x="1400175"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57" name="Google Shape;957;p52"/>
          <p:cNvGrpSpPr/>
          <p:nvPr/>
        </p:nvGrpSpPr>
        <p:grpSpPr>
          <a:xfrm>
            <a:off x="1138046" y="1550171"/>
            <a:ext cx="446045" cy="445465"/>
            <a:chOff x="1649412" y="927100"/>
            <a:chExt cx="5011737" cy="5016500"/>
          </a:xfrm>
        </p:grpSpPr>
        <p:sp>
          <p:nvSpPr>
            <p:cNvPr id="958" name="Google Shape;958;p52"/>
            <p:cNvSpPr/>
            <p:nvPr/>
          </p:nvSpPr>
          <p:spPr>
            <a:xfrm>
              <a:off x="2008187"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59" name="Google Shape;959;p52"/>
            <p:cNvSpPr/>
            <p:nvPr/>
          </p:nvSpPr>
          <p:spPr>
            <a:xfrm>
              <a:off x="427196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60" name="Google Shape;960;p52"/>
            <p:cNvSpPr/>
            <p:nvPr/>
          </p:nvSpPr>
          <p:spPr>
            <a:xfrm>
              <a:off x="1649412"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61" name="Google Shape;961;p52"/>
          <p:cNvGrpSpPr/>
          <p:nvPr/>
        </p:nvGrpSpPr>
        <p:grpSpPr>
          <a:xfrm>
            <a:off x="2418397" y="1550424"/>
            <a:ext cx="444870" cy="445286"/>
            <a:chOff x="1301750" y="920750"/>
            <a:chExt cx="5095875" cy="5100637"/>
          </a:xfrm>
        </p:grpSpPr>
        <p:sp>
          <p:nvSpPr>
            <p:cNvPr id="962" name="Google Shape;962;p52"/>
            <p:cNvSpPr/>
            <p:nvPr/>
          </p:nvSpPr>
          <p:spPr>
            <a:xfrm>
              <a:off x="1301750"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63" name="Google Shape;963;p52"/>
            <p:cNvSpPr/>
            <p:nvPr/>
          </p:nvSpPr>
          <p:spPr>
            <a:xfrm>
              <a:off x="2387600"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64" name="Google Shape;964;p52"/>
            <p:cNvSpPr/>
            <p:nvPr/>
          </p:nvSpPr>
          <p:spPr>
            <a:xfrm>
              <a:off x="4546600"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65" name="Google Shape;965;p52"/>
            <p:cNvSpPr/>
            <p:nvPr/>
          </p:nvSpPr>
          <p:spPr>
            <a:xfrm>
              <a:off x="3962400"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66" name="Google Shape;966;p52"/>
            <p:cNvSpPr/>
            <p:nvPr/>
          </p:nvSpPr>
          <p:spPr>
            <a:xfrm>
              <a:off x="1466850"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67" name="Google Shape;967;p52"/>
          <p:cNvGrpSpPr/>
          <p:nvPr/>
        </p:nvGrpSpPr>
        <p:grpSpPr>
          <a:xfrm>
            <a:off x="4341570" y="1550333"/>
            <a:ext cx="445621" cy="445591"/>
            <a:chOff x="5732756" y="2682276"/>
            <a:chExt cx="719905" cy="719856"/>
          </a:xfrm>
        </p:grpSpPr>
        <p:sp>
          <p:nvSpPr>
            <p:cNvPr id="968" name="Google Shape;968;p52"/>
            <p:cNvSpPr/>
            <p:nvPr/>
          </p:nvSpPr>
          <p:spPr>
            <a:xfrm>
              <a:off x="5732756"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69" name="Google Shape;969;p52"/>
            <p:cNvSpPr/>
            <p:nvPr/>
          </p:nvSpPr>
          <p:spPr>
            <a:xfrm>
              <a:off x="6094186"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70" name="Google Shape;970;p52"/>
            <p:cNvSpPr/>
            <p:nvPr/>
          </p:nvSpPr>
          <p:spPr>
            <a:xfrm>
              <a:off x="5787732"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71" name="Google Shape;971;p52"/>
          <p:cNvGrpSpPr/>
          <p:nvPr/>
        </p:nvGrpSpPr>
        <p:grpSpPr>
          <a:xfrm>
            <a:off x="4982887" y="1550327"/>
            <a:ext cx="445627" cy="445604"/>
            <a:chOff x="6768809" y="2682265"/>
            <a:chExt cx="719915" cy="719877"/>
          </a:xfrm>
        </p:grpSpPr>
        <p:sp>
          <p:nvSpPr>
            <p:cNvPr id="972" name="Google Shape;972;p52"/>
            <p:cNvSpPr/>
            <p:nvPr/>
          </p:nvSpPr>
          <p:spPr>
            <a:xfrm>
              <a:off x="6768809"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73" name="Google Shape;973;p52"/>
            <p:cNvSpPr/>
            <p:nvPr/>
          </p:nvSpPr>
          <p:spPr>
            <a:xfrm>
              <a:off x="6768809"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74" name="Google Shape;974;p52"/>
            <p:cNvSpPr/>
            <p:nvPr/>
          </p:nvSpPr>
          <p:spPr>
            <a:xfrm>
              <a:off x="7129915"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75" name="Google Shape;975;p52"/>
            <p:cNvSpPr/>
            <p:nvPr/>
          </p:nvSpPr>
          <p:spPr>
            <a:xfrm>
              <a:off x="7088567"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76" name="Google Shape;976;p52"/>
          <p:cNvGrpSpPr/>
          <p:nvPr/>
        </p:nvGrpSpPr>
        <p:grpSpPr>
          <a:xfrm>
            <a:off x="5624209" y="1550356"/>
            <a:ext cx="445753" cy="445545"/>
            <a:chOff x="7804870" y="2682313"/>
            <a:chExt cx="720118" cy="719782"/>
          </a:xfrm>
        </p:grpSpPr>
        <p:sp>
          <p:nvSpPr>
            <p:cNvPr id="977" name="Google Shape;977;p52"/>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78" name="Google Shape;978;p52"/>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79" name="Google Shape;979;p52"/>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0" name="Google Shape;980;p52"/>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1" name="Google Shape;981;p52"/>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82" name="Google Shape;982;p52"/>
          <p:cNvGrpSpPr/>
          <p:nvPr/>
        </p:nvGrpSpPr>
        <p:grpSpPr>
          <a:xfrm>
            <a:off x="6265657" y="1550125"/>
            <a:ext cx="446293" cy="446006"/>
            <a:chOff x="8841135" y="2681940"/>
            <a:chExt cx="720990" cy="720527"/>
          </a:xfrm>
        </p:grpSpPr>
        <p:sp>
          <p:nvSpPr>
            <p:cNvPr id="983" name="Google Shape;983;p52"/>
            <p:cNvSpPr/>
            <p:nvPr/>
          </p:nvSpPr>
          <p:spPr>
            <a:xfrm>
              <a:off x="8841135"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4" name="Google Shape;984;p52"/>
            <p:cNvSpPr/>
            <p:nvPr/>
          </p:nvSpPr>
          <p:spPr>
            <a:xfrm>
              <a:off x="8899694"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5" name="Google Shape;985;p52"/>
            <p:cNvSpPr/>
            <p:nvPr/>
          </p:nvSpPr>
          <p:spPr>
            <a:xfrm>
              <a:off x="8889742"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6" name="Google Shape;986;p52"/>
            <p:cNvSpPr/>
            <p:nvPr/>
          </p:nvSpPr>
          <p:spPr>
            <a:xfrm>
              <a:off x="9198969"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7" name="Google Shape;987;p52"/>
            <p:cNvSpPr/>
            <p:nvPr/>
          </p:nvSpPr>
          <p:spPr>
            <a:xfrm>
              <a:off x="9351499"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8" name="Google Shape;988;p52"/>
            <p:cNvSpPr/>
            <p:nvPr/>
          </p:nvSpPr>
          <p:spPr>
            <a:xfrm>
              <a:off x="9168648"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89" name="Google Shape;989;p52"/>
          <p:cNvGrpSpPr/>
          <p:nvPr/>
        </p:nvGrpSpPr>
        <p:grpSpPr>
          <a:xfrm>
            <a:off x="3699655" y="1550057"/>
            <a:ext cx="445260" cy="445260"/>
            <a:chOff x="4103687" y="1439862"/>
            <a:chExt cx="3986212" cy="3986211"/>
          </a:xfrm>
        </p:grpSpPr>
        <p:sp>
          <p:nvSpPr>
            <p:cNvPr id="990" name="Google Shape;990;p52"/>
            <p:cNvSpPr/>
            <p:nvPr/>
          </p:nvSpPr>
          <p:spPr>
            <a:xfrm>
              <a:off x="4103687"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1" name="Google Shape;991;p52"/>
            <p:cNvSpPr/>
            <p:nvPr/>
          </p:nvSpPr>
          <p:spPr>
            <a:xfrm>
              <a:off x="5837237"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92" name="Google Shape;992;p52"/>
          <p:cNvGrpSpPr/>
          <p:nvPr/>
        </p:nvGrpSpPr>
        <p:grpSpPr>
          <a:xfrm>
            <a:off x="6907645" y="1550361"/>
            <a:ext cx="445803" cy="445535"/>
            <a:chOff x="9878272" y="2682320"/>
            <a:chExt cx="720199" cy="719767"/>
          </a:xfrm>
        </p:grpSpPr>
        <p:sp>
          <p:nvSpPr>
            <p:cNvPr id="993" name="Google Shape;993;p52"/>
            <p:cNvSpPr/>
            <p:nvPr/>
          </p:nvSpPr>
          <p:spPr>
            <a:xfrm>
              <a:off x="10056560"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4" name="Google Shape;994;p52"/>
            <p:cNvSpPr/>
            <p:nvPr/>
          </p:nvSpPr>
          <p:spPr>
            <a:xfrm>
              <a:off x="9878272"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5" name="Google Shape;995;p52"/>
            <p:cNvSpPr/>
            <p:nvPr/>
          </p:nvSpPr>
          <p:spPr>
            <a:xfrm>
              <a:off x="9994853"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96" name="Google Shape;996;p52"/>
          <p:cNvGrpSpPr/>
          <p:nvPr/>
        </p:nvGrpSpPr>
        <p:grpSpPr>
          <a:xfrm>
            <a:off x="7549143" y="1550278"/>
            <a:ext cx="445700" cy="445701"/>
            <a:chOff x="10914618" y="2682187"/>
            <a:chExt cx="720033" cy="720033"/>
          </a:xfrm>
        </p:grpSpPr>
        <p:sp>
          <p:nvSpPr>
            <p:cNvPr id="997" name="Google Shape;997;p52"/>
            <p:cNvSpPr/>
            <p:nvPr/>
          </p:nvSpPr>
          <p:spPr>
            <a:xfrm>
              <a:off x="11401733"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8" name="Google Shape;998;p52"/>
            <p:cNvSpPr/>
            <p:nvPr/>
          </p:nvSpPr>
          <p:spPr>
            <a:xfrm>
              <a:off x="10914618"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9" name="Google Shape;999;p52"/>
            <p:cNvSpPr/>
            <p:nvPr/>
          </p:nvSpPr>
          <p:spPr>
            <a:xfrm>
              <a:off x="11136202"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0" name="Google Shape;1000;p52"/>
            <p:cNvSpPr/>
            <p:nvPr/>
          </p:nvSpPr>
          <p:spPr>
            <a:xfrm>
              <a:off x="10917856"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1" name="Google Shape;1001;p52"/>
            <p:cNvSpPr/>
            <p:nvPr/>
          </p:nvSpPr>
          <p:spPr>
            <a:xfrm>
              <a:off x="11069819"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2" name="Google Shape;1002;p52"/>
            <p:cNvSpPr/>
            <p:nvPr/>
          </p:nvSpPr>
          <p:spPr>
            <a:xfrm>
              <a:off x="11263647"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03" name="Google Shape;1003;p52"/>
          <p:cNvGrpSpPr/>
          <p:nvPr/>
        </p:nvGrpSpPr>
        <p:grpSpPr>
          <a:xfrm>
            <a:off x="1772664" y="843057"/>
            <a:ext cx="361521" cy="445816"/>
            <a:chOff x="1582665" y="1011072"/>
            <a:chExt cx="584040" cy="720220"/>
          </a:xfrm>
        </p:grpSpPr>
        <p:sp>
          <p:nvSpPr>
            <p:cNvPr id="1004" name="Google Shape;1004;p52"/>
            <p:cNvSpPr/>
            <p:nvPr/>
          </p:nvSpPr>
          <p:spPr>
            <a:xfrm>
              <a:off x="1638485"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5" name="Google Shape;1005;p52"/>
            <p:cNvSpPr/>
            <p:nvPr/>
          </p:nvSpPr>
          <p:spPr>
            <a:xfrm>
              <a:off x="1590507"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6" name="Google Shape;1006;p52"/>
            <p:cNvSpPr/>
            <p:nvPr/>
          </p:nvSpPr>
          <p:spPr>
            <a:xfrm>
              <a:off x="1582665"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7" name="Google Shape;1007;p52"/>
            <p:cNvSpPr/>
            <p:nvPr/>
          </p:nvSpPr>
          <p:spPr>
            <a:xfrm>
              <a:off x="1665934"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8" name="Google Shape;1008;p52"/>
            <p:cNvSpPr/>
            <p:nvPr/>
          </p:nvSpPr>
          <p:spPr>
            <a:xfrm>
              <a:off x="1639639"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09" name="Google Shape;1009;p52"/>
          <p:cNvGrpSpPr/>
          <p:nvPr/>
        </p:nvGrpSpPr>
        <p:grpSpPr>
          <a:xfrm>
            <a:off x="2374048" y="843078"/>
            <a:ext cx="379481" cy="445796"/>
            <a:chOff x="2554206" y="1011105"/>
            <a:chExt cx="613055" cy="720187"/>
          </a:xfrm>
        </p:grpSpPr>
        <p:sp>
          <p:nvSpPr>
            <p:cNvPr id="1010" name="Google Shape;1010;p52"/>
            <p:cNvSpPr/>
            <p:nvPr/>
          </p:nvSpPr>
          <p:spPr>
            <a:xfrm flipH="1">
              <a:off x="2721847"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1" name="Google Shape;1011;p52"/>
            <p:cNvSpPr/>
            <p:nvPr/>
          </p:nvSpPr>
          <p:spPr>
            <a:xfrm flipH="1">
              <a:off x="2554206"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2" name="Google Shape;1012;p52"/>
            <p:cNvSpPr/>
            <p:nvPr/>
          </p:nvSpPr>
          <p:spPr>
            <a:xfrm flipH="1">
              <a:off x="2750903"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13" name="Google Shape;1013;p52"/>
          <p:cNvGrpSpPr/>
          <p:nvPr/>
        </p:nvGrpSpPr>
        <p:grpSpPr>
          <a:xfrm>
            <a:off x="6922223" y="797418"/>
            <a:ext cx="460705" cy="491455"/>
            <a:chOff x="9901824" y="937343"/>
            <a:chExt cx="744273" cy="793950"/>
          </a:xfrm>
        </p:grpSpPr>
        <p:grpSp>
          <p:nvGrpSpPr>
            <p:cNvPr id="1014" name="Google Shape;1014;p52"/>
            <p:cNvGrpSpPr/>
            <p:nvPr/>
          </p:nvGrpSpPr>
          <p:grpSpPr>
            <a:xfrm>
              <a:off x="9901824" y="937343"/>
              <a:ext cx="744273" cy="793950"/>
              <a:chOff x="9901824" y="937343"/>
              <a:chExt cx="744273" cy="793950"/>
            </a:xfrm>
          </p:grpSpPr>
          <p:sp>
            <p:nvSpPr>
              <p:cNvPr id="1015" name="Google Shape;1015;p52"/>
              <p:cNvSpPr/>
              <p:nvPr/>
            </p:nvSpPr>
            <p:spPr>
              <a:xfrm>
                <a:off x="10463799"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6" name="Google Shape;1016;p52"/>
              <p:cNvSpPr/>
              <p:nvPr/>
            </p:nvSpPr>
            <p:spPr>
              <a:xfrm>
                <a:off x="10546077"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7" name="Google Shape;1017;p52"/>
              <p:cNvSpPr/>
              <p:nvPr/>
            </p:nvSpPr>
            <p:spPr>
              <a:xfrm>
                <a:off x="10463799"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8" name="Google Shape;1018;p52"/>
              <p:cNvSpPr/>
              <p:nvPr/>
            </p:nvSpPr>
            <p:spPr>
              <a:xfrm>
                <a:off x="10008275"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9" name="Google Shape;1019;p52"/>
              <p:cNvSpPr/>
              <p:nvPr/>
            </p:nvSpPr>
            <p:spPr>
              <a:xfrm>
                <a:off x="9901824"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0" name="Google Shape;1020;p52"/>
              <p:cNvSpPr/>
              <p:nvPr/>
            </p:nvSpPr>
            <p:spPr>
              <a:xfrm>
                <a:off x="10008275"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1" name="Google Shape;1021;p52"/>
              <p:cNvSpPr/>
              <p:nvPr/>
            </p:nvSpPr>
            <p:spPr>
              <a:xfrm>
                <a:off x="10267751"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2" name="Google Shape;1022;p52"/>
              <p:cNvSpPr/>
              <p:nvPr/>
            </p:nvSpPr>
            <p:spPr>
              <a:xfrm>
                <a:off x="10183698"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3" name="Google Shape;1023;p52"/>
              <p:cNvSpPr/>
              <p:nvPr/>
            </p:nvSpPr>
            <p:spPr>
              <a:xfrm>
                <a:off x="10188356"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4" name="Google Shape;1024;p52"/>
              <p:cNvSpPr/>
              <p:nvPr/>
            </p:nvSpPr>
            <p:spPr>
              <a:xfrm>
                <a:off x="10212751"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sp>
          <p:nvSpPr>
            <p:cNvPr id="1025" name="Google Shape;1025;p52"/>
            <p:cNvSpPr/>
            <p:nvPr/>
          </p:nvSpPr>
          <p:spPr>
            <a:xfrm>
              <a:off x="10047751"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6" name="Google Shape;1026;p52"/>
            <p:cNvSpPr/>
            <p:nvPr/>
          </p:nvSpPr>
          <p:spPr>
            <a:xfrm>
              <a:off x="10063053"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7" name="Google Shape;1027;p52"/>
            <p:cNvSpPr/>
            <p:nvPr/>
          </p:nvSpPr>
          <p:spPr>
            <a:xfrm>
              <a:off x="10276400"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8" name="Google Shape;1028;p52"/>
            <p:cNvSpPr/>
            <p:nvPr/>
          </p:nvSpPr>
          <p:spPr>
            <a:xfrm>
              <a:off x="10280392"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9" name="Google Shape;1029;p52"/>
            <p:cNvSpPr/>
            <p:nvPr/>
          </p:nvSpPr>
          <p:spPr>
            <a:xfrm>
              <a:off x="10116279"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0" name="Google Shape;1030;p52"/>
            <p:cNvSpPr/>
            <p:nvPr/>
          </p:nvSpPr>
          <p:spPr>
            <a:xfrm>
              <a:off x="10276400"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31" name="Google Shape;1031;p52"/>
          <p:cNvGrpSpPr/>
          <p:nvPr/>
        </p:nvGrpSpPr>
        <p:grpSpPr>
          <a:xfrm>
            <a:off x="2993392" y="843244"/>
            <a:ext cx="369868" cy="445629"/>
            <a:chOff x="3554761" y="1011374"/>
            <a:chExt cx="597525" cy="719918"/>
          </a:xfrm>
        </p:grpSpPr>
        <p:sp>
          <p:nvSpPr>
            <p:cNvPr id="1032" name="Google Shape;1032;p52"/>
            <p:cNvSpPr/>
            <p:nvPr/>
          </p:nvSpPr>
          <p:spPr>
            <a:xfrm>
              <a:off x="3615879"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3" name="Google Shape;1033;p52"/>
            <p:cNvSpPr/>
            <p:nvPr/>
          </p:nvSpPr>
          <p:spPr>
            <a:xfrm>
              <a:off x="3554761"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4" name="Google Shape;1034;p52"/>
            <p:cNvSpPr/>
            <p:nvPr/>
          </p:nvSpPr>
          <p:spPr>
            <a:xfrm>
              <a:off x="3860350"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5" name="Google Shape;1035;p52"/>
            <p:cNvSpPr/>
            <p:nvPr/>
          </p:nvSpPr>
          <p:spPr>
            <a:xfrm>
              <a:off x="3644023"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36" name="Google Shape;1036;p52"/>
          <p:cNvGrpSpPr/>
          <p:nvPr/>
        </p:nvGrpSpPr>
        <p:grpSpPr>
          <a:xfrm>
            <a:off x="3603122" y="843032"/>
            <a:ext cx="370755" cy="445841"/>
            <a:chOff x="4539787" y="1011032"/>
            <a:chExt cx="598958" cy="720261"/>
          </a:xfrm>
        </p:grpSpPr>
        <p:sp>
          <p:nvSpPr>
            <p:cNvPr id="1037" name="Google Shape;1037;p52"/>
            <p:cNvSpPr/>
            <p:nvPr/>
          </p:nvSpPr>
          <p:spPr>
            <a:xfrm>
              <a:off x="4849480"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8" name="Google Shape;1038;p52"/>
            <p:cNvSpPr/>
            <p:nvPr/>
          </p:nvSpPr>
          <p:spPr>
            <a:xfrm>
              <a:off x="4599335"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9" name="Google Shape;1039;p52"/>
            <p:cNvSpPr/>
            <p:nvPr/>
          </p:nvSpPr>
          <p:spPr>
            <a:xfrm>
              <a:off x="4539787"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0" name="Google Shape;1040;p52"/>
            <p:cNvSpPr/>
            <p:nvPr/>
          </p:nvSpPr>
          <p:spPr>
            <a:xfrm>
              <a:off x="4854479"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1" name="Google Shape;1041;p52"/>
            <p:cNvSpPr/>
            <p:nvPr/>
          </p:nvSpPr>
          <p:spPr>
            <a:xfrm>
              <a:off x="4661491"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42" name="Google Shape;1042;p52"/>
          <p:cNvGrpSpPr/>
          <p:nvPr/>
        </p:nvGrpSpPr>
        <p:grpSpPr>
          <a:xfrm>
            <a:off x="4213740" y="843140"/>
            <a:ext cx="366917" cy="445733"/>
            <a:chOff x="5526246" y="1011207"/>
            <a:chExt cx="592758" cy="720086"/>
          </a:xfrm>
        </p:grpSpPr>
        <p:sp>
          <p:nvSpPr>
            <p:cNvPr id="1043" name="Google Shape;1043;p52"/>
            <p:cNvSpPr/>
            <p:nvPr/>
          </p:nvSpPr>
          <p:spPr>
            <a:xfrm>
              <a:off x="5632379"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4" name="Google Shape;1044;p52"/>
            <p:cNvSpPr/>
            <p:nvPr/>
          </p:nvSpPr>
          <p:spPr>
            <a:xfrm>
              <a:off x="5835019"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5" name="Google Shape;1045;p52"/>
            <p:cNvSpPr/>
            <p:nvPr/>
          </p:nvSpPr>
          <p:spPr>
            <a:xfrm>
              <a:off x="5837907"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6" name="Google Shape;1046;p52"/>
            <p:cNvSpPr/>
            <p:nvPr/>
          </p:nvSpPr>
          <p:spPr>
            <a:xfrm>
              <a:off x="5725035"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7" name="Google Shape;1047;p52"/>
            <p:cNvSpPr/>
            <p:nvPr/>
          </p:nvSpPr>
          <p:spPr>
            <a:xfrm>
              <a:off x="5526246"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8" name="Google Shape;1048;p52"/>
            <p:cNvSpPr/>
            <p:nvPr/>
          </p:nvSpPr>
          <p:spPr>
            <a:xfrm>
              <a:off x="5530337"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49" name="Google Shape;1049;p52"/>
          <p:cNvGrpSpPr/>
          <p:nvPr/>
        </p:nvGrpSpPr>
        <p:grpSpPr>
          <a:xfrm>
            <a:off x="1168508" y="843134"/>
            <a:ext cx="364294" cy="445740"/>
            <a:chOff x="606645" y="1011196"/>
            <a:chExt cx="588520" cy="720096"/>
          </a:xfrm>
        </p:grpSpPr>
        <p:sp>
          <p:nvSpPr>
            <p:cNvPr id="1050" name="Google Shape;1050;p52"/>
            <p:cNvSpPr/>
            <p:nvPr/>
          </p:nvSpPr>
          <p:spPr>
            <a:xfrm>
              <a:off x="659316"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1" name="Google Shape;1051;p52"/>
            <p:cNvSpPr/>
            <p:nvPr/>
          </p:nvSpPr>
          <p:spPr>
            <a:xfrm>
              <a:off x="606645"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2" name="Google Shape;1052;p52"/>
            <p:cNvSpPr/>
            <p:nvPr/>
          </p:nvSpPr>
          <p:spPr>
            <a:xfrm>
              <a:off x="661721"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3" name="Google Shape;1053;p52"/>
            <p:cNvSpPr/>
            <p:nvPr/>
          </p:nvSpPr>
          <p:spPr>
            <a:xfrm>
              <a:off x="683367"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54" name="Google Shape;1054;p52"/>
          <p:cNvGrpSpPr/>
          <p:nvPr/>
        </p:nvGrpSpPr>
        <p:grpSpPr>
          <a:xfrm>
            <a:off x="7622791" y="843111"/>
            <a:ext cx="298405" cy="445762"/>
            <a:chOff x="11033597" y="1011159"/>
            <a:chExt cx="482075" cy="720133"/>
          </a:xfrm>
        </p:grpSpPr>
        <p:sp>
          <p:nvSpPr>
            <p:cNvPr id="1055" name="Google Shape;1055;p52"/>
            <p:cNvSpPr/>
            <p:nvPr/>
          </p:nvSpPr>
          <p:spPr>
            <a:xfrm>
              <a:off x="11033597"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056" name="Google Shape;1056;p52"/>
            <p:cNvSpPr/>
            <p:nvPr/>
          </p:nvSpPr>
          <p:spPr>
            <a:xfrm>
              <a:off x="11142821"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057" name="Google Shape;1057;p52"/>
            <p:cNvSpPr/>
            <p:nvPr/>
          </p:nvSpPr>
          <p:spPr>
            <a:xfrm>
              <a:off x="11052228"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058" name="Google Shape;1058;p52"/>
            <p:cNvSpPr/>
            <p:nvPr/>
          </p:nvSpPr>
          <p:spPr>
            <a:xfrm>
              <a:off x="11051762"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059" name="Google Shape;1059;p52"/>
          <p:cNvGrpSpPr/>
          <p:nvPr/>
        </p:nvGrpSpPr>
        <p:grpSpPr>
          <a:xfrm>
            <a:off x="6221656" y="797418"/>
            <a:ext cx="460705" cy="491455"/>
            <a:chOff x="8770051" y="937343"/>
            <a:chExt cx="744273" cy="793950"/>
          </a:xfrm>
        </p:grpSpPr>
        <p:sp>
          <p:nvSpPr>
            <p:cNvPr id="1060" name="Google Shape;1060;p52"/>
            <p:cNvSpPr/>
            <p:nvPr/>
          </p:nvSpPr>
          <p:spPr>
            <a:xfrm>
              <a:off x="8968558"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61" name="Google Shape;1061;p52"/>
            <p:cNvSpPr/>
            <p:nvPr/>
          </p:nvSpPr>
          <p:spPr>
            <a:xfrm>
              <a:off x="8960465"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62" name="Google Shape;1062;p52"/>
            <p:cNvSpPr/>
            <p:nvPr/>
          </p:nvSpPr>
          <p:spPr>
            <a:xfrm>
              <a:off x="8930121"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63" name="Google Shape;1063;p52"/>
            <p:cNvSpPr/>
            <p:nvPr/>
          </p:nvSpPr>
          <p:spPr>
            <a:xfrm>
              <a:off x="8930847"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64" name="Google Shape;1064;p52"/>
            <p:cNvSpPr/>
            <p:nvPr/>
          </p:nvSpPr>
          <p:spPr>
            <a:xfrm>
              <a:off x="9031006"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065" name="Google Shape;1065;p52"/>
            <p:cNvGrpSpPr/>
            <p:nvPr/>
          </p:nvGrpSpPr>
          <p:grpSpPr>
            <a:xfrm>
              <a:off x="8770051" y="937343"/>
              <a:ext cx="744273" cy="793950"/>
              <a:chOff x="6565437" y="1588001"/>
              <a:chExt cx="744273" cy="793950"/>
            </a:xfrm>
          </p:grpSpPr>
          <p:sp>
            <p:nvSpPr>
              <p:cNvPr id="1066" name="Google Shape;1066;p52"/>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7" name="Google Shape;1067;p52"/>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8" name="Google Shape;1068;p52"/>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9" name="Google Shape;1069;p52"/>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0" name="Google Shape;1070;p52"/>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1" name="Google Shape;1071;p52"/>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2" name="Google Shape;1072;p52"/>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3" name="Google Shape;1073;p52"/>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4" name="Google Shape;1074;p52"/>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5" name="Google Shape;1075;p52"/>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076" name="Google Shape;1076;p52"/>
          <p:cNvGrpSpPr/>
          <p:nvPr/>
        </p:nvGrpSpPr>
        <p:grpSpPr>
          <a:xfrm>
            <a:off x="4820520" y="797418"/>
            <a:ext cx="460705" cy="491455"/>
            <a:chOff x="6506504" y="937343"/>
            <a:chExt cx="744273" cy="793950"/>
          </a:xfrm>
        </p:grpSpPr>
        <p:sp>
          <p:nvSpPr>
            <p:cNvPr id="1077" name="Google Shape;1077;p52"/>
            <p:cNvSpPr/>
            <p:nvPr/>
          </p:nvSpPr>
          <p:spPr>
            <a:xfrm>
              <a:off x="6666683"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78" name="Google Shape;1078;p52"/>
            <p:cNvSpPr/>
            <p:nvPr/>
          </p:nvSpPr>
          <p:spPr>
            <a:xfrm>
              <a:off x="6664423"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79" name="Google Shape;1079;p52"/>
            <p:cNvSpPr/>
            <p:nvPr/>
          </p:nvSpPr>
          <p:spPr>
            <a:xfrm>
              <a:off x="6727642"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080" name="Google Shape;1080;p52"/>
            <p:cNvGrpSpPr/>
            <p:nvPr/>
          </p:nvGrpSpPr>
          <p:grpSpPr>
            <a:xfrm>
              <a:off x="6506504" y="937343"/>
              <a:ext cx="744273" cy="793950"/>
              <a:chOff x="6565437" y="1588001"/>
              <a:chExt cx="744273" cy="793950"/>
            </a:xfrm>
          </p:grpSpPr>
          <p:sp>
            <p:nvSpPr>
              <p:cNvPr id="1081" name="Google Shape;1081;p52"/>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2" name="Google Shape;1082;p52"/>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3" name="Google Shape;1083;p52"/>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4" name="Google Shape;1084;p52"/>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5" name="Google Shape;1085;p52"/>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6" name="Google Shape;1086;p52"/>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7" name="Google Shape;1087;p52"/>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8" name="Google Shape;1088;p52"/>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9" name="Google Shape;1089;p52"/>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90" name="Google Shape;1090;p52"/>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091" name="Google Shape;1091;p52"/>
          <p:cNvGrpSpPr/>
          <p:nvPr/>
        </p:nvGrpSpPr>
        <p:grpSpPr>
          <a:xfrm>
            <a:off x="5521088" y="797418"/>
            <a:ext cx="460705" cy="491455"/>
            <a:chOff x="7638277" y="937343"/>
            <a:chExt cx="744273" cy="793950"/>
          </a:xfrm>
        </p:grpSpPr>
        <p:sp>
          <p:nvSpPr>
            <p:cNvPr id="1092" name="Google Shape;1092;p52"/>
            <p:cNvSpPr/>
            <p:nvPr/>
          </p:nvSpPr>
          <p:spPr>
            <a:xfrm>
              <a:off x="8012931"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93" name="Google Shape;1093;p52"/>
            <p:cNvSpPr/>
            <p:nvPr/>
          </p:nvSpPr>
          <p:spPr>
            <a:xfrm>
              <a:off x="7789628"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94" name="Google Shape;1094;p52"/>
            <p:cNvSpPr/>
            <p:nvPr/>
          </p:nvSpPr>
          <p:spPr>
            <a:xfrm>
              <a:off x="8012931"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95" name="Google Shape;1095;p52"/>
            <p:cNvSpPr/>
            <p:nvPr/>
          </p:nvSpPr>
          <p:spPr>
            <a:xfrm>
              <a:off x="7804733"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096" name="Google Shape;1096;p52"/>
            <p:cNvGrpSpPr/>
            <p:nvPr/>
          </p:nvGrpSpPr>
          <p:grpSpPr>
            <a:xfrm>
              <a:off x="7638277" y="937343"/>
              <a:ext cx="744273" cy="793950"/>
              <a:chOff x="6565437" y="1588001"/>
              <a:chExt cx="744273" cy="793950"/>
            </a:xfrm>
          </p:grpSpPr>
          <p:sp>
            <p:nvSpPr>
              <p:cNvPr id="1097" name="Google Shape;1097;p52"/>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98" name="Google Shape;1098;p52"/>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99" name="Google Shape;1099;p52"/>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0" name="Google Shape;1100;p52"/>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1" name="Google Shape;1101;p52"/>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2" name="Google Shape;1102;p52"/>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3" name="Google Shape;1103;p52"/>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4" name="Google Shape;1104;p52"/>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5" name="Google Shape;1105;p52"/>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6" name="Google Shape;1106;p52"/>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107" name="Google Shape;1107;p52"/>
          <p:cNvGrpSpPr/>
          <p:nvPr/>
        </p:nvGrpSpPr>
        <p:grpSpPr>
          <a:xfrm>
            <a:off x="3061198" y="2986973"/>
            <a:ext cx="445779" cy="400764"/>
            <a:chOff x="3778727" y="4460423"/>
            <a:chExt cx="720160" cy="647438"/>
          </a:xfrm>
        </p:grpSpPr>
        <p:sp>
          <p:nvSpPr>
            <p:cNvPr id="1108" name="Google Shape;1108;p52"/>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9" name="Google Shape;1109;p52"/>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0" name="Google Shape;1110;p52"/>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1" name="Google Shape;1111;p52"/>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2" name="Google Shape;1112;p52"/>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3" name="Google Shape;1113;p52"/>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4" name="Google Shape;1114;p52"/>
            <p:cNvSpPr/>
            <p:nvPr/>
          </p:nvSpPr>
          <p:spPr>
            <a:xfrm>
              <a:off x="3778727"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5" name="Google Shape;1115;p52"/>
          <p:cNvGrpSpPr/>
          <p:nvPr/>
        </p:nvGrpSpPr>
        <p:grpSpPr>
          <a:xfrm>
            <a:off x="1138083" y="2972048"/>
            <a:ext cx="445680" cy="430613"/>
            <a:chOff x="557494" y="4436312"/>
            <a:chExt cx="720000" cy="695660"/>
          </a:xfrm>
        </p:grpSpPr>
        <p:sp>
          <p:nvSpPr>
            <p:cNvPr id="1116" name="Google Shape;1116;p52"/>
            <p:cNvSpPr/>
            <p:nvPr/>
          </p:nvSpPr>
          <p:spPr>
            <a:xfrm>
              <a:off x="557494"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7" name="Google Shape;1117;p52"/>
            <p:cNvSpPr/>
            <p:nvPr/>
          </p:nvSpPr>
          <p:spPr>
            <a:xfrm>
              <a:off x="651816"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8" name="Google Shape;1118;p52"/>
            <p:cNvSpPr/>
            <p:nvPr/>
          </p:nvSpPr>
          <p:spPr>
            <a:xfrm>
              <a:off x="564298"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9" name="Google Shape;1119;p52"/>
            <p:cNvSpPr/>
            <p:nvPr/>
          </p:nvSpPr>
          <p:spPr>
            <a:xfrm>
              <a:off x="739569"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0" name="Google Shape;1120;p52"/>
          <p:cNvGrpSpPr/>
          <p:nvPr/>
        </p:nvGrpSpPr>
        <p:grpSpPr>
          <a:xfrm>
            <a:off x="4343305" y="2964459"/>
            <a:ext cx="445833" cy="445792"/>
            <a:chOff x="5926265" y="4424051"/>
            <a:chExt cx="720246" cy="720181"/>
          </a:xfrm>
        </p:grpSpPr>
        <p:sp>
          <p:nvSpPr>
            <p:cNvPr id="1121" name="Google Shape;1121;p52"/>
            <p:cNvSpPr/>
            <p:nvPr/>
          </p:nvSpPr>
          <p:spPr>
            <a:xfrm>
              <a:off x="5926265"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2" name="Google Shape;1122;p52"/>
            <p:cNvSpPr/>
            <p:nvPr/>
          </p:nvSpPr>
          <p:spPr>
            <a:xfrm>
              <a:off x="5926265"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3" name="Google Shape;1123;p52"/>
            <p:cNvSpPr/>
            <p:nvPr/>
          </p:nvSpPr>
          <p:spPr>
            <a:xfrm>
              <a:off x="6290862"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4" name="Google Shape;1124;p52"/>
            <p:cNvSpPr/>
            <p:nvPr/>
          </p:nvSpPr>
          <p:spPr>
            <a:xfrm>
              <a:off x="6290862"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5" name="Google Shape;1125;p52"/>
          <p:cNvGrpSpPr/>
          <p:nvPr/>
        </p:nvGrpSpPr>
        <p:grpSpPr>
          <a:xfrm>
            <a:off x="1779066" y="2984013"/>
            <a:ext cx="445680" cy="406684"/>
            <a:chOff x="1631150" y="4455641"/>
            <a:chExt cx="720000" cy="657002"/>
          </a:xfrm>
        </p:grpSpPr>
        <p:sp>
          <p:nvSpPr>
            <p:cNvPr id="1126" name="Google Shape;1126;p52"/>
            <p:cNvSpPr/>
            <p:nvPr/>
          </p:nvSpPr>
          <p:spPr>
            <a:xfrm>
              <a:off x="1631150"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7" name="Google Shape;1127;p52"/>
            <p:cNvSpPr/>
            <p:nvPr/>
          </p:nvSpPr>
          <p:spPr>
            <a:xfrm>
              <a:off x="1846141"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8" name="Google Shape;1128;p52"/>
            <p:cNvSpPr/>
            <p:nvPr/>
          </p:nvSpPr>
          <p:spPr>
            <a:xfrm>
              <a:off x="1776241"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9" name="Google Shape;1129;p52"/>
            <p:cNvSpPr/>
            <p:nvPr/>
          </p:nvSpPr>
          <p:spPr>
            <a:xfrm>
              <a:off x="1639308"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0" name="Google Shape;1130;p52"/>
            <p:cNvSpPr/>
            <p:nvPr/>
          </p:nvSpPr>
          <p:spPr>
            <a:xfrm>
              <a:off x="1708546"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1" name="Google Shape;1131;p52"/>
          <p:cNvGrpSpPr/>
          <p:nvPr/>
        </p:nvGrpSpPr>
        <p:grpSpPr>
          <a:xfrm>
            <a:off x="2420095" y="2983429"/>
            <a:ext cx="445680" cy="407853"/>
            <a:chOff x="2704878" y="4454697"/>
            <a:chExt cx="720000" cy="658889"/>
          </a:xfrm>
        </p:grpSpPr>
        <p:sp>
          <p:nvSpPr>
            <p:cNvPr id="1132" name="Google Shape;1132;p52"/>
            <p:cNvSpPr/>
            <p:nvPr/>
          </p:nvSpPr>
          <p:spPr>
            <a:xfrm>
              <a:off x="2704878"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3" name="Google Shape;1133;p52"/>
            <p:cNvSpPr/>
            <p:nvPr/>
          </p:nvSpPr>
          <p:spPr>
            <a:xfrm>
              <a:off x="2824150"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4" name="Google Shape;1134;p52"/>
            <p:cNvSpPr/>
            <p:nvPr/>
          </p:nvSpPr>
          <p:spPr>
            <a:xfrm>
              <a:off x="2939432"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5" name="Google Shape;1135;p52"/>
            <p:cNvSpPr/>
            <p:nvPr/>
          </p:nvSpPr>
          <p:spPr>
            <a:xfrm>
              <a:off x="2882012"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6" name="Google Shape;1136;p52"/>
            <p:cNvSpPr/>
            <p:nvPr/>
          </p:nvSpPr>
          <p:spPr>
            <a:xfrm>
              <a:off x="2710863"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7" name="Google Shape;1137;p52"/>
            <p:cNvSpPr/>
            <p:nvPr/>
          </p:nvSpPr>
          <p:spPr>
            <a:xfrm>
              <a:off x="2768061"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8" name="Google Shape;1138;p52"/>
          <p:cNvGrpSpPr/>
          <p:nvPr/>
        </p:nvGrpSpPr>
        <p:grpSpPr>
          <a:xfrm>
            <a:off x="3702366" y="2985387"/>
            <a:ext cx="445549" cy="403935"/>
            <a:chOff x="4852681" y="4457861"/>
            <a:chExt cx="719788" cy="652561"/>
          </a:xfrm>
        </p:grpSpPr>
        <p:sp>
          <p:nvSpPr>
            <p:cNvPr id="1139" name="Google Shape;1139;p52"/>
            <p:cNvSpPr/>
            <p:nvPr/>
          </p:nvSpPr>
          <p:spPr>
            <a:xfrm>
              <a:off x="5209000"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40" name="Google Shape;1140;p52"/>
            <p:cNvSpPr/>
            <p:nvPr/>
          </p:nvSpPr>
          <p:spPr>
            <a:xfrm>
              <a:off x="4852681"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41" name="Google Shape;1141;p52"/>
            <p:cNvSpPr/>
            <p:nvPr/>
          </p:nvSpPr>
          <p:spPr>
            <a:xfrm>
              <a:off x="5044529"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142" name="Google Shape;1142;p52"/>
          <p:cNvGrpSpPr/>
          <p:nvPr/>
        </p:nvGrpSpPr>
        <p:grpSpPr>
          <a:xfrm>
            <a:off x="4984527" y="2975824"/>
            <a:ext cx="445818" cy="423063"/>
            <a:chOff x="7000306" y="4442411"/>
            <a:chExt cx="720224" cy="683463"/>
          </a:xfrm>
        </p:grpSpPr>
        <p:sp>
          <p:nvSpPr>
            <p:cNvPr id="1143" name="Google Shape;1143;p52"/>
            <p:cNvSpPr/>
            <p:nvPr/>
          </p:nvSpPr>
          <p:spPr>
            <a:xfrm>
              <a:off x="7360523"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44" name="Google Shape;1144;p52"/>
            <p:cNvSpPr/>
            <p:nvPr/>
          </p:nvSpPr>
          <p:spPr>
            <a:xfrm>
              <a:off x="7359894"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45" name="Google Shape;1145;p52"/>
            <p:cNvSpPr/>
            <p:nvPr/>
          </p:nvSpPr>
          <p:spPr>
            <a:xfrm>
              <a:off x="7079935"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46" name="Google Shape;1146;p52"/>
            <p:cNvSpPr/>
            <p:nvPr/>
          </p:nvSpPr>
          <p:spPr>
            <a:xfrm>
              <a:off x="7000306"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47" name="Google Shape;1147;p52"/>
            <p:cNvSpPr/>
            <p:nvPr/>
          </p:nvSpPr>
          <p:spPr>
            <a:xfrm>
              <a:off x="7228925"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148" name="Google Shape;1148;p52"/>
          <p:cNvGrpSpPr/>
          <p:nvPr/>
        </p:nvGrpSpPr>
        <p:grpSpPr>
          <a:xfrm>
            <a:off x="5625735" y="2973621"/>
            <a:ext cx="445779" cy="427468"/>
            <a:chOff x="8074325" y="4438852"/>
            <a:chExt cx="720160" cy="690579"/>
          </a:xfrm>
        </p:grpSpPr>
        <p:sp>
          <p:nvSpPr>
            <p:cNvPr id="1149" name="Google Shape;1149;p52"/>
            <p:cNvSpPr/>
            <p:nvPr/>
          </p:nvSpPr>
          <p:spPr>
            <a:xfrm>
              <a:off x="8177523"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50" name="Google Shape;1150;p52"/>
            <p:cNvSpPr/>
            <p:nvPr/>
          </p:nvSpPr>
          <p:spPr>
            <a:xfrm>
              <a:off x="8434850"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51" name="Google Shape;1151;p52"/>
            <p:cNvSpPr/>
            <p:nvPr/>
          </p:nvSpPr>
          <p:spPr>
            <a:xfrm>
              <a:off x="8434850"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52" name="Google Shape;1152;p52"/>
            <p:cNvSpPr/>
            <p:nvPr/>
          </p:nvSpPr>
          <p:spPr>
            <a:xfrm>
              <a:off x="8434850"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53" name="Google Shape;1153;p52"/>
            <p:cNvSpPr/>
            <p:nvPr/>
          </p:nvSpPr>
          <p:spPr>
            <a:xfrm>
              <a:off x="8074325"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54" name="Google Shape;1154;p52"/>
            <p:cNvSpPr/>
            <p:nvPr/>
          </p:nvSpPr>
          <p:spPr>
            <a:xfrm>
              <a:off x="8177523"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155" name="Google Shape;1155;p52"/>
          <p:cNvGrpSpPr/>
          <p:nvPr/>
        </p:nvGrpSpPr>
        <p:grpSpPr>
          <a:xfrm>
            <a:off x="6908080" y="2987570"/>
            <a:ext cx="445629" cy="399565"/>
            <a:chOff x="9878975" y="4425243"/>
            <a:chExt cx="719918" cy="645502"/>
          </a:xfrm>
        </p:grpSpPr>
        <p:sp>
          <p:nvSpPr>
            <p:cNvPr id="1156" name="Google Shape;1156;p52"/>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7" name="Google Shape;1157;p52"/>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8" name="Google Shape;1158;p52"/>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9" name="Google Shape;1159;p52"/>
          <p:cNvGrpSpPr/>
          <p:nvPr/>
        </p:nvGrpSpPr>
        <p:grpSpPr>
          <a:xfrm>
            <a:off x="7549097" y="2976371"/>
            <a:ext cx="445785" cy="421964"/>
            <a:chOff x="10914544" y="4407150"/>
            <a:chExt cx="720170" cy="681687"/>
          </a:xfrm>
        </p:grpSpPr>
        <p:sp>
          <p:nvSpPr>
            <p:cNvPr id="1160" name="Google Shape;1160;p52"/>
            <p:cNvSpPr/>
            <p:nvPr/>
          </p:nvSpPr>
          <p:spPr>
            <a:xfrm>
              <a:off x="10914544"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1" name="Google Shape;1161;p52"/>
            <p:cNvSpPr/>
            <p:nvPr/>
          </p:nvSpPr>
          <p:spPr>
            <a:xfrm>
              <a:off x="10933187"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2" name="Google Shape;1162;p52"/>
            <p:cNvSpPr/>
            <p:nvPr/>
          </p:nvSpPr>
          <p:spPr>
            <a:xfrm>
              <a:off x="11285615"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3" name="Google Shape;1163;p52"/>
            <p:cNvSpPr/>
            <p:nvPr/>
          </p:nvSpPr>
          <p:spPr>
            <a:xfrm>
              <a:off x="11222808"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64" name="Google Shape;1164;p52"/>
          <p:cNvGrpSpPr/>
          <p:nvPr/>
        </p:nvGrpSpPr>
        <p:grpSpPr>
          <a:xfrm>
            <a:off x="6266887" y="2984485"/>
            <a:ext cx="445805" cy="405735"/>
            <a:chOff x="8843122" y="4420259"/>
            <a:chExt cx="720202" cy="655469"/>
          </a:xfrm>
        </p:grpSpPr>
        <p:sp>
          <p:nvSpPr>
            <p:cNvPr id="1165" name="Google Shape;1165;p52"/>
            <p:cNvSpPr/>
            <p:nvPr/>
          </p:nvSpPr>
          <p:spPr>
            <a:xfrm>
              <a:off x="8843122"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6" name="Google Shape;1166;p52"/>
            <p:cNvSpPr/>
            <p:nvPr/>
          </p:nvSpPr>
          <p:spPr>
            <a:xfrm>
              <a:off x="9232824"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7" name="Google Shape;1167;p52"/>
            <p:cNvSpPr/>
            <p:nvPr/>
          </p:nvSpPr>
          <p:spPr>
            <a:xfrm>
              <a:off x="9108305"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8" name="Google Shape;1168;p52"/>
            <p:cNvSpPr/>
            <p:nvPr/>
          </p:nvSpPr>
          <p:spPr>
            <a:xfrm>
              <a:off x="8990881"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9" name="Google Shape;1169;p52"/>
            <p:cNvSpPr/>
            <p:nvPr/>
          </p:nvSpPr>
          <p:spPr>
            <a:xfrm>
              <a:off x="8988924"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0" name="Google Shape;1170;p52"/>
            <p:cNvSpPr/>
            <p:nvPr/>
          </p:nvSpPr>
          <p:spPr>
            <a:xfrm>
              <a:off x="9232824"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1" name="Google Shape;1171;p52"/>
          <p:cNvGrpSpPr/>
          <p:nvPr/>
        </p:nvGrpSpPr>
        <p:grpSpPr>
          <a:xfrm>
            <a:off x="3069757" y="2283047"/>
            <a:ext cx="445812" cy="394518"/>
            <a:chOff x="1510757" y="3225422"/>
            <a:chExt cx="720214" cy="637347"/>
          </a:xfrm>
        </p:grpSpPr>
        <p:sp>
          <p:nvSpPr>
            <p:cNvPr id="1172" name="Google Shape;1172;p52"/>
            <p:cNvSpPr/>
            <p:nvPr/>
          </p:nvSpPr>
          <p:spPr>
            <a:xfrm>
              <a:off x="1774546"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3" name="Google Shape;1173;p52"/>
            <p:cNvSpPr/>
            <p:nvPr/>
          </p:nvSpPr>
          <p:spPr>
            <a:xfrm>
              <a:off x="2000650"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4" name="Google Shape;1174;p52"/>
            <p:cNvSpPr/>
            <p:nvPr/>
          </p:nvSpPr>
          <p:spPr>
            <a:xfrm>
              <a:off x="1774546"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5" name="Google Shape;1175;p52"/>
            <p:cNvSpPr/>
            <p:nvPr/>
          </p:nvSpPr>
          <p:spPr>
            <a:xfrm>
              <a:off x="1951107"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6" name="Google Shape;1176;p52"/>
            <p:cNvSpPr/>
            <p:nvPr/>
          </p:nvSpPr>
          <p:spPr>
            <a:xfrm>
              <a:off x="1858610"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7" name="Google Shape;1177;p52"/>
            <p:cNvSpPr/>
            <p:nvPr/>
          </p:nvSpPr>
          <p:spPr>
            <a:xfrm>
              <a:off x="1521825"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8" name="Google Shape;1178;p52"/>
            <p:cNvSpPr/>
            <p:nvPr/>
          </p:nvSpPr>
          <p:spPr>
            <a:xfrm>
              <a:off x="1510757"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9" name="Google Shape;1179;p52"/>
          <p:cNvGrpSpPr/>
          <p:nvPr/>
        </p:nvGrpSpPr>
        <p:grpSpPr>
          <a:xfrm>
            <a:off x="3761148" y="2300567"/>
            <a:ext cx="445767" cy="359478"/>
            <a:chOff x="2595501" y="3253725"/>
            <a:chExt cx="720141" cy="580739"/>
          </a:xfrm>
        </p:grpSpPr>
        <p:sp>
          <p:nvSpPr>
            <p:cNvPr id="1180" name="Google Shape;1180;p52"/>
            <p:cNvSpPr/>
            <p:nvPr/>
          </p:nvSpPr>
          <p:spPr>
            <a:xfrm>
              <a:off x="2595501"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1" name="Google Shape;1181;p52"/>
            <p:cNvSpPr/>
            <p:nvPr/>
          </p:nvSpPr>
          <p:spPr>
            <a:xfrm>
              <a:off x="2903528"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2" name="Google Shape;1182;p52"/>
            <p:cNvSpPr/>
            <p:nvPr/>
          </p:nvSpPr>
          <p:spPr>
            <a:xfrm>
              <a:off x="2635397"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3" name="Google Shape;1183;p52"/>
            <p:cNvSpPr/>
            <p:nvPr/>
          </p:nvSpPr>
          <p:spPr>
            <a:xfrm>
              <a:off x="2966382"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84" name="Google Shape;1184;p52"/>
          <p:cNvGrpSpPr/>
          <p:nvPr/>
        </p:nvGrpSpPr>
        <p:grpSpPr>
          <a:xfrm>
            <a:off x="5143819" y="2257535"/>
            <a:ext cx="443879" cy="445541"/>
            <a:chOff x="4764809" y="3184208"/>
            <a:chExt cx="717090" cy="719775"/>
          </a:xfrm>
        </p:grpSpPr>
        <p:sp>
          <p:nvSpPr>
            <p:cNvPr id="1185" name="Google Shape;1185;p52"/>
            <p:cNvSpPr/>
            <p:nvPr/>
          </p:nvSpPr>
          <p:spPr>
            <a:xfrm>
              <a:off x="5143387"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6" name="Google Shape;1186;p52"/>
            <p:cNvSpPr/>
            <p:nvPr/>
          </p:nvSpPr>
          <p:spPr>
            <a:xfrm>
              <a:off x="4783248"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7" name="Google Shape;1187;p52"/>
            <p:cNvSpPr/>
            <p:nvPr/>
          </p:nvSpPr>
          <p:spPr>
            <a:xfrm>
              <a:off x="4764809"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88" name="Google Shape;1188;p52"/>
          <p:cNvGrpSpPr/>
          <p:nvPr/>
        </p:nvGrpSpPr>
        <p:grpSpPr>
          <a:xfrm>
            <a:off x="4452495" y="2286500"/>
            <a:ext cx="445746" cy="387612"/>
            <a:chOff x="3680173" y="3231000"/>
            <a:chExt cx="720106" cy="626190"/>
          </a:xfrm>
        </p:grpSpPr>
        <p:sp>
          <p:nvSpPr>
            <p:cNvPr id="1189" name="Google Shape;1189;p52"/>
            <p:cNvSpPr/>
            <p:nvPr/>
          </p:nvSpPr>
          <p:spPr>
            <a:xfrm>
              <a:off x="3680173"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0" name="Google Shape;1190;p52"/>
            <p:cNvSpPr/>
            <p:nvPr/>
          </p:nvSpPr>
          <p:spPr>
            <a:xfrm>
              <a:off x="3743529"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1" name="Google Shape;1191;p52"/>
            <p:cNvSpPr/>
            <p:nvPr/>
          </p:nvSpPr>
          <p:spPr>
            <a:xfrm>
              <a:off x="4061000"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2" name="Google Shape;1192;p52"/>
          <p:cNvGrpSpPr/>
          <p:nvPr/>
        </p:nvGrpSpPr>
        <p:grpSpPr>
          <a:xfrm>
            <a:off x="6524582" y="2257496"/>
            <a:ext cx="443283" cy="445620"/>
            <a:chOff x="6931035" y="3184144"/>
            <a:chExt cx="716128" cy="719903"/>
          </a:xfrm>
        </p:grpSpPr>
        <p:sp>
          <p:nvSpPr>
            <p:cNvPr id="1193" name="Google Shape;1193;p52"/>
            <p:cNvSpPr/>
            <p:nvPr/>
          </p:nvSpPr>
          <p:spPr>
            <a:xfrm>
              <a:off x="7304099"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4" name="Google Shape;1194;p52"/>
            <p:cNvSpPr/>
            <p:nvPr/>
          </p:nvSpPr>
          <p:spPr>
            <a:xfrm>
              <a:off x="6931035"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5" name="Google Shape;1195;p52"/>
            <p:cNvSpPr/>
            <p:nvPr/>
          </p:nvSpPr>
          <p:spPr>
            <a:xfrm>
              <a:off x="7175631"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6" name="Google Shape;1196;p52"/>
            <p:cNvSpPr/>
            <p:nvPr/>
          </p:nvSpPr>
          <p:spPr>
            <a:xfrm>
              <a:off x="7175631"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7" name="Google Shape;1197;p52"/>
          <p:cNvGrpSpPr/>
          <p:nvPr/>
        </p:nvGrpSpPr>
        <p:grpSpPr>
          <a:xfrm>
            <a:off x="5833276" y="2257448"/>
            <a:ext cx="445727" cy="445714"/>
            <a:chOff x="5846429" y="3184067"/>
            <a:chExt cx="720076" cy="720055"/>
          </a:xfrm>
        </p:grpSpPr>
        <p:sp>
          <p:nvSpPr>
            <p:cNvPr id="1198" name="Google Shape;1198;p52"/>
            <p:cNvSpPr/>
            <p:nvPr/>
          </p:nvSpPr>
          <p:spPr>
            <a:xfrm>
              <a:off x="6207893"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9" name="Google Shape;1199;p52"/>
            <p:cNvSpPr/>
            <p:nvPr/>
          </p:nvSpPr>
          <p:spPr>
            <a:xfrm>
              <a:off x="5846429"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0" name="Google Shape;1200;p52"/>
            <p:cNvSpPr/>
            <p:nvPr/>
          </p:nvSpPr>
          <p:spPr>
            <a:xfrm>
              <a:off x="5849043"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1" name="Google Shape;1201;p52"/>
            <p:cNvSpPr/>
            <p:nvPr/>
          </p:nvSpPr>
          <p:spPr>
            <a:xfrm>
              <a:off x="6143252"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02" name="Google Shape;1202;p52"/>
          <p:cNvGrpSpPr/>
          <p:nvPr/>
        </p:nvGrpSpPr>
        <p:grpSpPr>
          <a:xfrm>
            <a:off x="2520481" y="2257393"/>
            <a:ext cx="303698" cy="445825"/>
            <a:chOff x="655600" y="3183978"/>
            <a:chExt cx="490627" cy="720234"/>
          </a:xfrm>
        </p:grpSpPr>
        <p:sp>
          <p:nvSpPr>
            <p:cNvPr id="1203" name="Google Shape;1203;p52"/>
            <p:cNvSpPr/>
            <p:nvPr/>
          </p:nvSpPr>
          <p:spPr>
            <a:xfrm>
              <a:off x="781315"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4" name="Google Shape;1204;p52"/>
            <p:cNvSpPr/>
            <p:nvPr/>
          </p:nvSpPr>
          <p:spPr>
            <a:xfrm>
              <a:off x="850087"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5" name="Google Shape;1205;p52"/>
            <p:cNvSpPr/>
            <p:nvPr/>
          </p:nvSpPr>
          <p:spPr>
            <a:xfrm>
              <a:off x="655600"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6" name="Google Shape;1206;p52"/>
            <p:cNvSpPr/>
            <p:nvPr/>
          </p:nvSpPr>
          <p:spPr>
            <a:xfrm>
              <a:off x="673846"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7" name="Google Shape;1207;p52"/>
            <p:cNvSpPr/>
            <p:nvPr/>
          </p:nvSpPr>
          <p:spPr>
            <a:xfrm>
              <a:off x="959159"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08" name="Google Shape;1208;p52"/>
          <p:cNvGrpSpPr/>
          <p:nvPr/>
        </p:nvGrpSpPr>
        <p:grpSpPr>
          <a:xfrm>
            <a:off x="7213443" y="2257509"/>
            <a:ext cx="189785" cy="445592"/>
            <a:chOff x="8011692" y="3184166"/>
            <a:chExt cx="306600" cy="719859"/>
          </a:xfrm>
        </p:grpSpPr>
        <p:sp>
          <p:nvSpPr>
            <p:cNvPr id="1209" name="Google Shape;1209;p52"/>
            <p:cNvSpPr/>
            <p:nvPr/>
          </p:nvSpPr>
          <p:spPr>
            <a:xfrm>
              <a:off x="8011692"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0" name="Google Shape;1210;p52"/>
            <p:cNvSpPr/>
            <p:nvPr/>
          </p:nvSpPr>
          <p:spPr>
            <a:xfrm>
              <a:off x="8011692"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1" name="Google Shape;1211;p52"/>
            <p:cNvSpPr txBox="1"/>
            <p:nvPr/>
          </p:nvSpPr>
          <p:spPr>
            <a:xfrm>
              <a:off x="8011692"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2" name="Google Shape;1212;p52"/>
            <p:cNvSpPr txBox="1"/>
            <p:nvPr/>
          </p:nvSpPr>
          <p:spPr>
            <a:xfrm>
              <a:off x="8011692"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3" name="Google Shape;1213;p52"/>
            <p:cNvSpPr txBox="1"/>
            <p:nvPr/>
          </p:nvSpPr>
          <p:spPr>
            <a:xfrm>
              <a:off x="8011692"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4" name="Google Shape;1214;p52"/>
            <p:cNvSpPr txBox="1"/>
            <p:nvPr/>
          </p:nvSpPr>
          <p:spPr>
            <a:xfrm>
              <a:off x="8011692"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15" name="Google Shape;1215;p52"/>
          <p:cNvGrpSpPr/>
          <p:nvPr/>
        </p:nvGrpSpPr>
        <p:grpSpPr>
          <a:xfrm>
            <a:off x="7648230" y="2257259"/>
            <a:ext cx="246199" cy="445516"/>
            <a:chOff x="4556125" y="630237"/>
            <a:chExt cx="3081338" cy="5568950"/>
          </a:xfrm>
        </p:grpSpPr>
        <p:sp>
          <p:nvSpPr>
            <p:cNvPr id="1216" name="Google Shape;1216;p52"/>
            <p:cNvSpPr/>
            <p:nvPr/>
          </p:nvSpPr>
          <p:spPr>
            <a:xfrm>
              <a:off x="4756150"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7" name="Google Shape;1217;p52"/>
            <p:cNvSpPr/>
            <p:nvPr/>
          </p:nvSpPr>
          <p:spPr>
            <a:xfrm>
              <a:off x="4556125"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8" name="Google Shape;1218;p52"/>
            <p:cNvSpPr/>
            <p:nvPr/>
          </p:nvSpPr>
          <p:spPr>
            <a:xfrm>
              <a:off x="4556125"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9" name="Google Shape;1219;p52"/>
            <p:cNvSpPr/>
            <p:nvPr/>
          </p:nvSpPr>
          <p:spPr>
            <a:xfrm>
              <a:off x="4556125"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20" name="Google Shape;1220;p52"/>
            <p:cNvSpPr/>
            <p:nvPr/>
          </p:nvSpPr>
          <p:spPr>
            <a:xfrm>
              <a:off x="4830762"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21" name="Google Shape;1221;p52"/>
            <p:cNvSpPr/>
            <p:nvPr/>
          </p:nvSpPr>
          <p:spPr>
            <a:xfrm>
              <a:off x="5078412"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22" name="Google Shape;1222;p52"/>
            <p:cNvSpPr/>
            <p:nvPr/>
          </p:nvSpPr>
          <p:spPr>
            <a:xfrm>
              <a:off x="6389687"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23" name="Google Shape;1223;p52"/>
          <p:cNvGrpSpPr/>
          <p:nvPr/>
        </p:nvGrpSpPr>
        <p:grpSpPr>
          <a:xfrm>
            <a:off x="1829253" y="2257459"/>
            <a:ext cx="445768" cy="445697"/>
            <a:chOff x="1674084" y="3214987"/>
            <a:chExt cx="720142" cy="720027"/>
          </a:xfrm>
        </p:grpSpPr>
        <p:sp>
          <p:nvSpPr>
            <p:cNvPr id="1224" name="Google Shape;1224;p52"/>
            <p:cNvSpPr/>
            <p:nvPr/>
          </p:nvSpPr>
          <p:spPr>
            <a:xfrm>
              <a:off x="1674084"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5" name="Google Shape;1225;p52"/>
            <p:cNvSpPr/>
            <p:nvPr/>
          </p:nvSpPr>
          <p:spPr>
            <a:xfrm>
              <a:off x="1674084"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6" name="Google Shape;1226;p52"/>
            <p:cNvSpPr/>
            <p:nvPr/>
          </p:nvSpPr>
          <p:spPr>
            <a:xfrm>
              <a:off x="1861110"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7" name="Google Shape;1227;p52"/>
            <p:cNvSpPr/>
            <p:nvPr/>
          </p:nvSpPr>
          <p:spPr>
            <a:xfrm>
              <a:off x="2040679"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8" name="Google Shape;1228;p52"/>
            <p:cNvSpPr/>
            <p:nvPr/>
          </p:nvSpPr>
          <p:spPr>
            <a:xfrm>
              <a:off x="1674084"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9" name="Google Shape;1229;p52"/>
            <p:cNvSpPr/>
            <p:nvPr/>
          </p:nvSpPr>
          <p:spPr>
            <a:xfrm>
              <a:off x="1674084"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0" name="Google Shape;1230;p52"/>
            <p:cNvSpPr/>
            <p:nvPr/>
          </p:nvSpPr>
          <p:spPr>
            <a:xfrm>
              <a:off x="1995010"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1" name="Google Shape;1231;p52"/>
            <p:cNvSpPr/>
            <p:nvPr/>
          </p:nvSpPr>
          <p:spPr>
            <a:xfrm>
              <a:off x="2220560"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2" name="Google Shape;1232;p52"/>
            <p:cNvSpPr/>
            <p:nvPr/>
          </p:nvSpPr>
          <p:spPr>
            <a:xfrm>
              <a:off x="2214346"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3" name="Google Shape;1233;p52"/>
            <p:cNvSpPr/>
            <p:nvPr/>
          </p:nvSpPr>
          <p:spPr>
            <a:xfrm>
              <a:off x="1814198"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4" name="Google Shape;1234;p52"/>
            <p:cNvSpPr/>
            <p:nvPr/>
          </p:nvSpPr>
          <p:spPr>
            <a:xfrm>
              <a:off x="2214346"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5" name="Google Shape;1235;p52"/>
            <p:cNvSpPr/>
            <p:nvPr/>
          </p:nvSpPr>
          <p:spPr>
            <a:xfrm>
              <a:off x="2174890"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36" name="Google Shape;1236;p52"/>
          <p:cNvGrpSpPr/>
          <p:nvPr/>
        </p:nvGrpSpPr>
        <p:grpSpPr>
          <a:xfrm>
            <a:off x="1138094" y="2257421"/>
            <a:ext cx="445578" cy="445773"/>
            <a:chOff x="557511" y="3214925"/>
            <a:chExt cx="719836" cy="720150"/>
          </a:xfrm>
        </p:grpSpPr>
        <p:sp>
          <p:nvSpPr>
            <p:cNvPr id="1237" name="Google Shape;1237;p52"/>
            <p:cNvSpPr/>
            <p:nvPr/>
          </p:nvSpPr>
          <p:spPr>
            <a:xfrm>
              <a:off x="557511"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8" name="Google Shape;1238;p52"/>
            <p:cNvSpPr/>
            <p:nvPr/>
          </p:nvSpPr>
          <p:spPr>
            <a:xfrm>
              <a:off x="929646"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9" name="Google Shape;1239;p52"/>
            <p:cNvSpPr/>
            <p:nvPr/>
          </p:nvSpPr>
          <p:spPr>
            <a:xfrm>
              <a:off x="557511"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0" name="Google Shape;1240;p52"/>
            <p:cNvSpPr/>
            <p:nvPr/>
          </p:nvSpPr>
          <p:spPr>
            <a:xfrm>
              <a:off x="842804"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41" name="Google Shape;1241;p52"/>
          <p:cNvGrpSpPr/>
          <p:nvPr/>
        </p:nvGrpSpPr>
        <p:grpSpPr>
          <a:xfrm>
            <a:off x="1081977" y="3693756"/>
            <a:ext cx="445905" cy="400522"/>
            <a:chOff x="1147762" y="1131887"/>
            <a:chExt cx="5137150" cy="4619626"/>
          </a:xfrm>
        </p:grpSpPr>
        <p:sp>
          <p:nvSpPr>
            <p:cNvPr id="1242" name="Google Shape;1242;p52"/>
            <p:cNvSpPr/>
            <p:nvPr/>
          </p:nvSpPr>
          <p:spPr>
            <a:xfrm>
              <a:off x="1147762"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3" name="Google Shape;1243;p52"/>
            <p:cNvSpPr/>
            <p:nvPr/>
          </p:nvSpPr>
          <p:spPr>
            <a:xfrm>
              <a:off x="2617787"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4" name="Google Shape;1244;p52"/>
            <p:cNvSpPr/>
            <p:nvPr/>
          </p:nvSpPr>
          <p:spPr>
            <a:xfrm>
              <a:off x="2449512"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45" name="Google Shape;1245;p52"/>
          <p:cNvGrpSpPr/>
          <p:nvPr/>
        </p:nvGrpSpPr>
        <p:grpSpPr>
          <a:xfrm>
            <a:off x="1879306" y="3687410"/>
            <a:ext cx="445901" cy="413282"/>
            <a:chOff x="1570037" y="1341437"/>
            <a:chExt cx="4943475" cy="4576762"/>
          </a:xfrm>
        </p:grpSpPr>
        <p:sp>
          <p:nvSpPr>
            <p:cNvPr id="1246" name="Google Shape;1246;p52"/>
            <p:cNvSpPr/>
            <p:nvPr/>
          </p:nvSpPr>
          <p:spPr>
            <a:xfrm>
              <a:off x="4814887"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47" name="Google Shape;1247;p52"/>
            <p:cNvSpPr/>
            <p:nvPr/>
          </p:nvSpPr>
          <p:spPr>
            <a:xfrm>
              <a:off x="2355850"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48" name="Google Shape;1248;p52"/>
            <p:cNvSpPr/>
            <p:nvPr/>
          </p:nvSpPr>
          <p:spPr>
            <a:xfrm>
              <a:off x="2636837"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49" name="Google Shape;1249;p52"/>
            <p:cNvSpPr/>
            <p:nvPr/>
          </p:nvSpPr>
          <p:spPr>
            <a:xfrm>
              <a:off x="1570037"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50" name="Google Shape;1250;p52"/>
            <p:cNvSpPr/>
            <p:nvPr/>
          </p:nvSpPr>
          <p:spPr>
            <a:xfrm>
              <a:off x="3101975"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51" name="Google Shape;1251;p52"/>
            <p:cNvSpPr/>
            <p:nvPr/>
          </p:nvSpPr>
          <p:spPr>
            <a:xfrm>
              <a:off x="4019550"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52" name="Google Shape;1252;p52"/>
          <p:cNvGrpSpPr/>
          <p:nvPr/>
        </p:nvGrpSpPr>
        <p:grpSpPr>
          <a:xfrm>
            <a:off x="4364629" y="3671511"/>
            <a:ext cx="441332" cy="445721"/>
            <a:chOff x="5770007" y="5489899"/>
            <a:chExt cx="712976" cy="720067"/>
          </a:xfrm>
        </p:grpSpPr>
        <p:sp>
          <p:nvSpPr>
            <p:cNvPr id="1253" name="Google Shape;1253;p52"/>
            <p:cNvSpPr/>
            <p:nvPr/>
          </p:nvSpPr>
          <p:spPr>
            <a:xfrm>
              <a:off x="6229483"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4" name="Google Shape;1254;p52"/>
            <p:cNvSpPr/>
            <p:nvPr/>
          </p:nvSpPr>
          <p:spPr>
            <a:xfrm>
              <a:off x="5770007"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5" name="Google Shape;1255;p52"/>
            <p:cNvSpPr/>
            <p:nvPr/>
          </p:nvSpPr>
          <p:spPr>
            <a:xfrm>
              <a:off x="6229483"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6" name="Google Shape;1256;p52"/>
            <p:cNvSpPr/>
            <p:nvPr/>
          </p:nvSpPr>
          <p:spPr>
            <a:xfrm>
              <a:off x="5770007"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7" name="Google Shape;1257;p52"/>
            <p:cNvSpPr/>
            <p:nvPr/>
          </p:nvSpPr>
          <p:spPr>
            <a:xfrm>
              <a:off x="6011100"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8" name="Google Shape;1258;p52"/>
            <p:cNvSpPr/>
            <p:nvPr/>
          </p:nvSpPr>
          <p:spPr>
            <a:xfrm>
              <a:off x="6011100"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9" name="Google Shape;1259;p52"/>
            <p:cNvSpPr/>
            <p:nvPr/>
          </p:nvSpPr>
          <p:spPr>
            <a:xfrm>
              <a:off x="5814051"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0" name="Google Shape;1260;p52"/>
            <p:cNvSpPr/>
            <p:nvPr/>
          </p:nvSpPr>
          <p:spPr>
            <a:xfrm>
              <a:off x="6273756"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61" name="Google Shape;1261;p52"/>
          <p:cNvGrpSpPr/>
          <p:nvPr/>
        </p:nvGrpSpPr>
        <p:grpSpPr>
          <a:xfrm>
            <a:off x="5157420" y="3693981"/>
            <a:ext cx="445651" cy="400824"/>
            <a:chOff x="7050768" y="5526199"/>
            <a:chExt cx="719953" cy="647534"/>
          </a:xfrm>
        </p:grpSpPr>
        <p:sp>
          <p:nvSpPr>
            <p:cNvPr id="1262" name="Google Shape;1262;p52"/>
            <p:cNvSpPr/>
            <p:nvPr/>
          </p:nvSpPr>
          <p:spPr>
            <a:xfrm>
              <a:off x="7465241"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3" name="Google Shape;1263;p52"/>
            <p:cNvSpPr/>
            <p:nvPr/>
          </p:nvSpPr>
          <p:spPr>
            <a:xfrm>
              <a:off x="7189726"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4" name="Google Shape;1264;p52"/>
            <p:cNvSpPr/>
            <p:nvPr/>
          </p:nvSpPr>
          <p:spPr>
            <a:xfrm>
              <a:off x="7465241"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5" name="Google Shape;1265;p52"/>
            <p:cNvSpPr/>
            <p:nvPr/>
          </p:nvSpPr>
          <p:spPr>
            <a:xfrm>
              <a:off x="7602721"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6" name="Google Shape;1266;p52"/>
            <p:cNvSpPr/>
            <p:nvPr/>
          </p:nvSpPr>
          <p:spPr>
            <a:xfrm>
              <a:off x="7050768"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7" name="Google Shape;1267;p52"/>
            <p:cNvSpPr/>
            <p:nvPr/>
          </p:nvSpPr>
          <p:spPr>
            <a:xfrm>
              <a:off x="7189726"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8" name="Google Shape;1268;p52"/>
            <p:cNvSpPr/>
            <p:nvPr/>
          </p:nvSpPr>
          <p:spPr>
            <a:xfrm>
              <a:off x="7134476"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9" name="Google Shape;1269;p52"/>
            <p:cNvSpPr/>
            <p:nvPr/>
          </p:nvSpPr>
          <p:spPr>
            <a:xfrm>
              <a:off x="7351783"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0" name="Google Shape;1270;p52"/>
            <p:cNvSpPr/>
            <p:nvPr/>
          </p:nvSpPr>
          <p:spPr>
            <a:xfrm>
              <a:off x="7548579"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1" name="Google Shape;1271;p52"/>
            <p:cNvSpPr/>
            <p:nvPr/>
          </p:nvSpPr>
          <p:spPr>
            <a:xfrm>
              <a:off x="7548579"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2" name="Google Shape;1272;p52"/>
            <p:cNvSpPr/>
            <p:nvPr/>
          </p:nvSpPr>
          <p:spPr>
            <a:xfrm>
              <a:off x="7134476"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3" name="Google Shape;1273;p52"/>
            <p:cNvSpPr/>
            <p:nvPr/>
          </p:nvSpPr>
          <p:spPr>
            <a:xfrm>
              <a:off x="7351783"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4" name="Google Shape;1274;p52"/>
          <p:cNvGrpSpPr/>
          <p:nvPr/>
        </p:nvGrpSpPr>
        <p:grpSpPr>
          <a:xfrm>
            <a:off x="6751936" y="3694051"/>
            <a:ext cx="445681" cy="400651"/>
            <a:chOff x="9626723" y="5526313"/>
            <a:chExt cx="720002" cy="647256"/>
          </a:xfrm>
        </p:grpSpPr>
        <p:sp>
          <p:nvSpPr>
            <p:cNvPr id="1275" name="Google Shape;1275;p52"/>
            <p:cNvSpPr/>
            <p:nvPr/>
          </p:nvSpPr>
          <p:spPr>
            <a:xfrm>
              <a:off x="10040990"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6" name="Google Shape;1276;p52"/>
            <p:cNvSpPr/>
            <p:nvPr/>
          </p:nvSpPr>
          <p:spPr>
            <a:xfrm>
              <a:off x="9765139"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7" name="Google Shape;1277;p52"/>
            <p:cNvSpPr/>
            <p:nvPr/>
          </p:nvSpPr>
          <p:spPr>
            <a:xfrm>
              <a:off x="10040990"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8" name="Google Shape;1278;p52"/>
            <p:cNvSpPr/>
            <p:nvPr/>
          </p:nvSpPr>
          <p:spPr>
            <a:xfrm>
              <a:off x="10178425"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9" name="Google Shape;1279;p52"/>
            <p:cNvSpPr/>
            <p:nvPr/>
          </p:nvSpPr>
          <p:spPr>
            <a:xfrm>
              <a:off x="9626723"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0" name="Google Shape;1280;p52"/>
            <p:cNvSpPr/>
            <p:nvPr/>
          </p:nvSpPr>
          <p:spPr>
            <a:xfrm>
              <a:off x="9765139"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1" name="Google Shape;1281;p52"/>
            <p:cNvSpPr/>
            <p:nvPr/>
          </p:nvSpPr>
          <p:spPr>
            <a:xfrm>
              <a:off x="10198227"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2" name="Google Shape;1282;p52"/>
            <p:cNvSpPr/>
            <p:nvPr/>
          </p:nvSpPr>
          <p:spPr>
            <a:xfrm>
              <a:off x="10197835"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3" name="Google Shape;1283;p52"/>
            <p:cNvSpPr/>
            <p:nvPr/>
          </p:nvSpPr>
          <p:spPr>
            <a:xfrm>
              <a:off x="9938649"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4" name="Google Shape;1284;p52"/>
            <p:cNvSpPr/>
            <p:nvPr/>
          </p:nvSpPr>
          <p:spPr>
            <a:xfrm>
              <a:off x="9728084"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5" name="Google Shape;1285;p52"/>
            <p:cNvSpPr/>
            <p:nvPr/>
          </p:nvSpPr>
          <p:spPr>
            <a:xfrm>
              <a:off x="9728084"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6" name="Google Shape;1286;p52"/>
            <p:cNvSpPr/>
            <p:nvPr/>
          </p:nvSpPr>
          <p:spPr>
            <a:xfrm>
              <a:off x="9939237"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7" name="Google Shape;1287;p52"/>
          <p:cNvGrpSpPr/>
          <p:nvPr/>
        </p:nvGrpSpPr>
        <p:grpSpPr>
          <a:xfrm>
            <a:off x="7549176" y="3671488"/>
            <a:ext cx="445582" cy="445743"/>
            <a:chOff x="10914672" y="5489861"/>
            <a:chExt cx="719842" cy="720102"/>
          </a:xfrm>
        </p:grpSpPr>
        <p:sp>
          <p:nvSpPr>
            <p:cNvPr id="1288" name="Google Shape;1288;p52"/>
            <p:cNvSpPr/>
            <p:nvPr/>
          </p:nvSpPr>
          <p:spPr>
            <a:xfrm>
              <a:off x="11420014"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9" name="Google Shape;1289;p52"/>
            <p:cNvSpPr/>
            <p:nvPr/>
          </p:nvSpPr>
          <p:spPr>
            <a:xfrm>
              <a:off x="11420014"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0" name="Google Shape;1290;p52"/>
            <p:cNvSpPr/>
            <p:nvPr/>
          </p:nvSpPr>
          <p:spPr>
            <a:xfrm>
              <a:off x="10914672"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1" name="Google Shape;1291;p52"/>
            <p:cNvSpPr/>
            <p:nvPr/>
          </p:nvSpPr>
          <p:spPr>
            <a:xfrm>
              <a:off x="10914672"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2" name="Google Shape;1292;p52"/>
            <p:cNvSpPr/>
            <p:nvPr/>
          </p:nvSpPr>
          <p:spPr>
            <a:xfrm>
              <a:off x="11595623"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3" name="Google Shape;1293;p52"/>
            <p:cNvSpPr/>
            <p:nvPr/>
          </p:nvSpPr>
          <p:spPr>
            <a:xfrm>
              <a:off x="11138826"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4" name="Google Shape;1294;p52"/>
            <p:cNvSpPr/>
            <p:nvPr/>
          </p:nvSpPr>
          <p:spPr>
            <a:xfrm>
              <a:off x="10925018"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5" name="Google Shape;1295;p52"/>
            <p:cNvSpPr/>
            <p:nvPr/>
          </p:nvSpPr>
          <p:spPr>
            <a:xfrm>
              <a:off x="11135112"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6" name="Google Shape;1296;p52"/>
            <p:cNvSpPr/>
            <p:nvPr/>
          </p:nvSpPr>
          <p:spPr>
            <a:xfrm>
              <a:off x="11578115"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7" name="Google Shape;1297;p52"/>
            <p:cNvSpPr/>
            <p:nvPr/>
          </p:nvSpPr>
          <p:spPr>
            <a:xfrm>
              <a:off x="11135112"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8" name="Google Shape;1298;p52"/>
            <p:cNvSpPr/>
            <p:nvPr/>
          </p:nvSpPr>
          <p:spPr>
            <a:xfrm>
              <a:off x="10918386"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9" name="Google Shape;1299;p52"/>
            <p:cNvSpPr/>
            <p:nvPr/>
          </p:nvSpPr>
          <p:spPr>
            <a:xfrm>
              <a:off x="11375979"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0" name="Google Shape;1300;p52"/>
          <p:cNvGrpSpPr/>
          <p:nvPr/>
        </p:nvGrpSpPr>
        <p:grpSpPr>
          <a:xfrm>
            <a:off x="5954636" y="3681752"/>
            <a:ext cx="445821" cy="425246"/>
            <a:chOff x="8338678" y="5506443"/>
            <a:chExt cx="720227" cy="686988"/>
          </a:xfrm>
        </p:grpSpPr>
        <p:sp>
          <p:nvSpPr>
            <p:cNvPr id="1301" name="Google Shape;1301;p52"/>
            <p:cNvSpPr/>
            <p:nvPr/>
          </p:nvSpPr>
          <p:spPr>
            <a:xfrm>
              <a:off x="8706181"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2" name="Google Shape;1302;p52"/>
            <p:cNvSpPr/>
            <p:nvPr/>
          </p:nvSpPr>
          <p:spPr>
            <a:xfrm>
              <a:off x="8460817"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3" name="Google Shape;1303;p52"/>
            <p:cNvSpPr/>
            <p:nvPr/>
          </p:nvSpPr>
          <p:spPr>
            <a:xfrm>
              <a:off x="8338678"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4" name="Google Shape;1304;p52"/>
            <p:cNvSpPr/>
            <p:nvPr/>
          </p:nvSpPr>
          <p:spPr>
            <a:xfrm>
              <a:off x="8828754"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5" name="Google Shape;1305;p52"/>
            <p:cNvSpPr/>
            <p:nvPr/>
          </p:nvSpPr>
          <p:spPr>
            <a:xfrm>
              <a:off x="8706181"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6" name="Google Shape;1306;p52"/>
            <p:cNvSpPr/>
            <p:nvPr/>
          </p:nvSpPr>
          <p:spPr>
            <a:xfrm>
              <a:off x="8460817"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7" name="Google Shape;1307;p52"/>
          <p:cNvGrpSpPr/>
          <p:nvPr/>
        </p:nvGrpSpPr>
        <p:grpSpPr>
          <a:xfrm>
            <a:off x="2676293" y="3736342"/>
            <a:ext cx="1336824" cy="316035"/>
            <a:chOff x="3042485" y="5594633"/>
            <a:chExt cx="2159652" cy="510557"/>
          </a:xfrm>
        </p:grpSpPr>
        <p:sp>
          <p:nvSpPr>
            <p:cNvPr id="1308" name="Google Shape;1308;p52"/>
            <p:cNvSpPr/>
            <p:nvPr/>
          </p:nvSpPr>
          <p:spPr>
            <a:xfrm>
              <a:off x="3042485"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9" name="Google Shape;1309;p52"/>
            <p:cNvSpPr/>
            <p:nvPr/>
          </p:nvSpPr>
          <p:spPr>
            <a:xfrm>
              <a:off x="3317231"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0" name="Google Shape;1310;p52"/>
            <p:cNvSpPr/>
            <p:nvPr/>
          </p:nvSpPr>
          <p:spPr>
            <a:xfrm>
              <a:off x="3591976"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1" name="Google Shape;1311;p52"/>
            <p:cNvSpPr/>
            <p:nvPr/>
          </p:nvSpPr>
          <p:spPr>
            <a:xfrm>
              <a:off x="3866722"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2" name="Google Shape;1312;p52"/>
            <p:cNvSpPr/>
            <p:nvPr/>
          </p:nvSpPr>
          <p:spPr>
            <a:xfrm>
              <a:off x="4141467"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3" name="Google Shape;1313;p52"/>
            <p:cNvSpPr/>
            <p:nvPr/>
          </p:nvSpPr>
          <p:spPr>
            <a:xfrm>
              <a:off x="4417146"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4" name="Google Shape;1314;p52"/>
            <p:cNvSpPr/>
            <p:nvPr/>
          </p:nvSpPr>
          <p:spPr>
            <a:xfrm>
              <a:off x="4691892"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5" name="Google Shape;1315;p52"/>
            <p:cNvSpPr/>
            <p:nvPr/>
          </p:nvSpPr>
          <p:spPr>
            <a:xfrm>
              <a:off x="4966637"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6" name="Google Shape;1316;p52"/>
            <p:cNvSpPr/>
            <p:nvPr/>
          </p:nvSpPr>
          <p:spPr>
            <a:xfrm>
              <a:off x="3210195"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7" name="Google Shape;1317;p52"/>
            <p:cNvSpPr/>
            <p:nvPr/>
          </p:nvSpPr>
          <p:spPr>
            <a:xfrm>
              <a:off x="3485252"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8" name="Google Shape;1318;p52"/>
            <p:cNvSpPr/>
            <p:nvPr/>
          </p:nvSpPr>
          <p:spPr>
            <a:xfrm>
              <a:off x="3760620"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9" name="Google Shape;1319;p52"/>
            <p:cNvSpPr/>
            <p:nvPr/>
          </p:nvSpPr>
          <p:spPr>
            <a:xfrm>
              <a:off x="4035365"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0" name="Google Shape;1320;p52"/>
            <p:cNvSpPr/>
            <p:nvPr/>
          </p:nvSpPr>
          <p:spPr>
            <a:xfrm>
              <a:off x="4310111"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1" name="Google Shape;1321;p52"/>
            <p:cNvSpPr/>
            <p:nvPr/>
          </p:nvSpPr>
          <p:spPr>
            <a:xfrm>
              <a:off x="4585167"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2" name="Google Shape;1322;p52"/>
            <p:cNvSpPr/>
            <p:nvPr/>
          </p:nvSpPr>
          <p:spPr>
            <a:xfrm>
              <a:off x="4859913"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3" name="Google Shape;1323;p52"/>
          <p:cNvGrpSpPr/>
          <p:nvPr/>
        </p:nvGrpSpPr>
        <p:grpSpPr>
          <a:xfrm>
            <a:off x="1879183" y="4379878"/>
            <a:ext cx="445738" cy="442950"/>
            <a:chOff x="1442627" y="5710929"/>
            <a:chExt cx="594318" cy="590600"/>
          </a:xfrm>
        </p:grpSpPr>
        <p:sp>
          <p:nvSpPr>
            <p:cNvPr id="1324" name="Google Shape;1324;p52"/>
            <p:cNvSpPr/>
            <p:nvPr/>
          </p:nvSpPr>
          <p:spPr>
            <a:xfrm>
              <a:off x="1442627"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5" name="Google Shape;1325;p52"/>
            <p:cNvSpPr/>
            <p:nvPr/>
          </p:nvSpPr>
          <p:spPr>
            <a:xfrm>
              <a:off x="1442627"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6" name="Google Shape;1326;p52"/>
            <p:cNvSpPr/>
            <p:nvPr/>
          </p:nvSpPr>
          <p:spPr>
            <a:xfrm>
              <a:off x="1573731"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7" name="Google Shape;1327;p52"/>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8" name="Google Shape;1328;p52"/>
          <p:cNvGrpSpPr/>
          <p:nvPr/>
        </p:nvGrpSpPr>
        <p:grpSpPr>
          <a:xfrm>
            <a:off x="6788033" y="4378458"/>
            <a:ext cx="373053" cy="445791"/>
            <a:chOff x="8095060" y="5664590"/>
            <a:chExt cx="497404" cy="594389"/>
          </a:xfrm>
        </p:grpSpPr>
        <p:grpSp>
          <p:nvGrpSpPr>
            <p:cNvPr id="1329" name="Google Shape;1329;p52"/>
            <p:cNvGrpSpPr/>
            <p:nvPr/>
          </p:nvGrpSpPr>
          <p:grpSpPr>
            <a:xfrm>
              <a:off x="8095060" y="5969027"/>
              <a:ext cx="497404" cy="289951"/>
              <a:chOff x="8095060" y="5969027"/>
              <a:chExt cx="497404" cy="289951"/>
            </a:xfrm>
          </p:grpSpPr>
          <p:sp>
            <p:nvSpPr>
              <p:cNvPr id="1330" name="Google Shape;1330;p52"/>
              <p:cNvSpPr/>
              <p:nvPr/>
            </p:nvSpPr>
            <p:spPr>
              <a:xfrm>
                <a:off x="8095060"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1" name="Google Shape;1331;p52"/>
              <p:cNvSpPr/>
              <p:nvPr/>
            </p:nvSpPr>
            <p:spPr>
              <a:xfrm>
                <a:off x="8095060"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2" name="Google Shape;1332;p52"/>
              <p:cNvSpPr/>
              <p:nvPr/>
            </p:nvSpPr>
            <p:spPr>
              <a:xfrm>
                <a:off x="8343763"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33" name="Google Shape;1333;p52"/>
            <p:cNvGrpSpPr/>
            <p:nvPr/>
          </p:nvGrpSpPr>
          <p:grpSpPr>
            <a:xfrm>
              <a:off x="8095060" y="5867832"/>
              <a:ext cx="497404" cy="289312"/>
              <a:chOff x="8095060" y="5867832"/>
              <a:chExt cx="497404" cy="289312"/>
            </a:xfrm>
          </p:grpSpPr>
          <p:sp>
            <p:nvSpPr>
              <p:cNvPr id="1334" name="Google Shape;1334;p52"/>
              <p:cNvSpPr/>
              <p:nvPr/>
            </p:nvSpPr>
            <p:spPr>
              <a:xfrm>
                <a:off x="8095060"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5" name="Google Shape;1335;p52"/>
              <p:cNvSpPr/>
              <p:nvPr/>
            </p:nvSpPr>
            <p:spPr>
              <a:xfrm>
                <a:off x="8095060"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6" name="Google Shape;1336;p52"/>
              <p:cNvSpPr/>
              <p:nvPr/>
            </p:nvSpPr>
            <p:spPr>
              <a:xfrm>
                <a:off x="8343763"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37" name="Google Shape;1337;p52"/>
            <p:cNvGrpSpPr/>
            <p:nvPr/>
          </p:nvGrpSpPr>
          <p:grpSpPr>
            <a:xfrm>
              <a:off x="8095060" y="5765998"/>
              <a:ext cx="497404" cy="289312"/>
              <a:chOff x="8095060" y="5765998"/>
              <a:chExt cx="497404" cy="289312"/>
            </a:xfrm>
          </p:grpSpPr>
          <p:sp>
            <p:nvSpPr>
              <p:cNvPr id="1338" name="Google Shape;1338;p52"/>
              <p:cNvSpPr/>
              <p:nvPr/>
            </p:nvSpPr>
            <p:spPr>
              <a:xfrm>
                <a:off x="8095060"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9" name="Google Shape;1339;p52"/>
              <p:cNvSpPr/>
              <p:nvPr/>
            </p:nvSpPr>
            <p:spPr>
              <a:xfrm>
                <a:off x="8095060"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0" name="Google Shape;1340;p52"/>
              <p:cNvSpPr/>
              <p:nvPr/>
            </p:nvSpPr>
            <p:spPr>
              <a:xfrm>
                <a:off x="8343763"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1" name="Google Shape;1341;p52"/>
            <p:cNvGrpSpPr/>
            <p:nvPr/>
          </p:nvGrpSpPr>
          <p:grpSpPr>
            <a:xfrm>
              <a:off x="8095060" y="5664590"/>
              <a:ext cx="497404" cy="290164"/>
              <a:chOff x="8095060" y="5664590"/>
              <a:chExt cx="497404" cy="290164"/>
            </a:xfrm>
          </p:grpSpPr>
          <p:sp>
            <p:nvSpPr>
              <p:cNvPr id="1342" name="Google Shape;1342;p52"/>
              <p:cNvSpPr/>
              <p:nvPr/>
            </p:nvSpPr>
            <p:spPr>
              <a:xfrm>
                <a:off x="8095060"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3" name="Google Shape;1343;p52"/>
              <p:cNvSpPr/>
              <p:nvPr/>
            </p:nvSpPr>
            <p:spPr>
              <a:xfrm>
                <a:off x="8095060"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4" name="Google Shape;1344;p52"/>
              <p:cNvSpPr/>
              <p:nvPr/>
            </p:nvSpPr>
            <p:spPr>
              <a:xfrm>
                <a:off x="8343763"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345" name="Google Shape;1345;p52"/>
          <p:cNvGrpSpPr/>
          <p:nvPr/>
        </p:nvGrpSpPr>
        <p:grpSpPr>
          <a:xfrm>
            <a:off x="2870825" y="4378486"/>
            <a:ext cx="557162" cy="445734"/>
            <a:chOff x="4607809" y="5664627"/>
            <a:chExt cx="742883" cy="594312"/>
          </a:xfrm>
        </p:grpSpPr>
        <p:sp>
          <p:nvSpPr>
            <p:cNvPr id="1346" name="Google Shape;1346;p52"/>
            <p:cNvSpPr/>
            <p:nvPr/>
          </p:nvSpPr>
          <p:spPr>
            <a:xfrm>
              <a:off x="4607809"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7" name="Google Shape;1347;p52"/>
            <p:cNvSpPr/>
            <p:nvPr/>
          </p:nvSpPr>
          <p:spPr>
            <a:xfrm>
              <a:off x="4792974"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8" name="Google Shape;1348;p52"/>
            <p:cNvSpPr/>
            <p:nvPr/>
          </p:nvSpPr>
          <p:spPr>
            <a:xfrm>
              <a:off x="4978822"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9" name="Google Shape;1349;p52"/>
            <p:cNvSpPr/>
            <p:nvPr/>
          </p:nvSpPr>
          <p:spPr>
            <a:xfrm>
              <a:off x="5164499"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0" name="Google Shape;1350;p52"/>
            <p:cNvSpPr/>
            <p:nvPr/>
          </p:nvSpPr>
          <p:spPr>
            <a:xfrm>
              <a:off x="4607809"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1" name="Google Shape;1351;p52"/>
            <p:cNvSpPr/>
            <p:nvPr/>
          </p:nvSpPr>
          <p:spPr>
            <a:xfrm>
              <a:off x="4792974"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2" name="Google Shape;1352;p52"/>
            <p:cNvSpPr/>
            <p:nvPr/>
          </p:nvSpPr>
          <p:spPr>
            <a:xfrm>
              <a:off x="5112694"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3" name="Google Shape;1353;p52"/>
            <p:cNvSpPr/>
            <p:nvPr/>
          </p:nvSpPr>
          <p:spPr>
            <a:xfrm>
              <a:off x="4978822"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4" name="Google Shape;1354;p52"/>
          <p:cNvGrpSpPr/>
          <p:nvPr/>
        </p:nvGrpSpPr>
        <p:grpSpPr>
          <a:xfrm>
            <a:off x="3973890" y="4378543"/>
            <a:ext cx="1079865" cy="445620"/>
            <a:chOff x="2571250" y="5664711"/>
            <a:chExt cx="1439820" cy="594160"/>
          </a:xfrm>
        </p:grpSpPr>
        <p:sp>
          <p:nvSpPr>
            <p:cNvPr id="1355" name="Google Shape;1355;p52"/>
            <p:cNvSpPr/>
            <p:nvPr/>
          </p:nvSpPr>
          <p:spPr>
            <a:xfrm>
              <a:off x="2751485"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56" name="Google Shape;1356;p52"/>
            <p:cNvSpPr/>
            <p:nvPr/>
          </p:nvSpPr>
          <p:spPr>
            <a:xfrm>
              <a:off x="2765747"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57" name="Google Shape;1357;p52"/>
            <p:cNvSpPr/>
            <p:nvPr/>
          </p:nvSpPr>
          <p:spPr>
            <a:xfrm>
              <a:off x="2930895"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58" name="Google Shape;1358;p52"/>
            <p:cNvSpPr/>
            <p:nvPr/>
          </p:nvSpPr>
          <p:spPr>
            <a:xfrm>
              <a:off x="2945363"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59" name="Google Shape;1359;p52"/>
            <p:cNvSpPr/>
            <p:nvPr/>
          </p:nvSpPr>
          <p:spPr>
            <a:xfrm>
              <a:off x="3111130"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60" name="Google Shape;1360;p52"/>
            <p:cNvSpPr/>
            <p:nvPr/>
          </p:nvSpPr>
          <p:spPr>
            <a:xfrm>
              <a:off x="3125392"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61" name="Google Shape;1361;p52"/>
            <p:cNvSpPr/>
            <p:nvPr/>
          </p:nvSpPr>
          <p:spPr>
            <a:xfrm>
              <a:off x="3291159"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62" name="Google Shape;1362;p52"/>
            <p:cNvSpPr/>
            <p:nvPr/>
          </p:nvSpPr>
          <p:spPr>
            <a:xfrm>
              <a:off x="3305628"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63" name="Google Shape;1363;p52"/>
            <p:cNvSpPr/>
            <p:nvPr/>
          </p:nvSpPr>
          <p:spPr>
            <a:xfrm>
              <a:off x="3471189"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64" name="Google Shape;1364;p52"/>
            <p:cNvSpPr/>
            <p:nvPr/>
          </p:nvSpPr>
          <p:spPr>
            <a:xfrm>
              <a:off x="3485657"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65" name="Google Shape;1365;p52"/>
            <p:cNvSpPr/>
            <p:nvPr/>
          </p:nvSpPr>
          <p:spPr>
            <a:xfrm>
              <a:off x="3651425"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66" name="Google Shape;1366;p52"/>
            <p:cNvSpPr/>
            <p:nvPr/>
          </p:nvSpPr>
          <p:spPr>
            <a:xfrm>
              <a:off x="3665893"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67" name="Google Shape;1367;p52"/>
            <p:cNvSpPr/>
            <p:nvPr/>
          </p:nvSpPr>
          <p:spPr>
            <a:xfrm>
              <a:off x="3830834"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68" name="Google Shape;1368;p52"/>
            <p:cNvSpPr/>
            <p:nvPr/>
          </p:nvSpPr>
          <p:spPr>
            <a:xfrm>
              <a:off x="3845302"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69" name="Google Shape;1369;p52"/>
            <p:cNvSpPr/>
            <p:nvPr/>
          </p:nvSpPr>
          <p:spPr>
            <a:xfrm>
              <a:off x="2571250"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0" name="Google Shape;1370;p52"/>
            <p:cNvSpPr/>
            <p:nvPr/>
          </p:nvSpPr>
          <p:spPr>
            <a:xfrm>
              <a:off x="2585718"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71" name="Google Shape;1371;p52"/>
            <p:cNvSpPr/>
            <p:nvPr/>
          </p:nvSpPr>
          <p:spPr>
            <a:xfrm>
              <a:off x="2571250"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2" name="Google Shape;1372;p52"/>
            <p:cNvSpPr/>
            <p:nvPr/>
          </p:nvSpPr>
          <p:spPr>
            <a:xfrm>
              <a:off x="2751485"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3" name="Google Shape;1373;p52"/>
            <p:cNvSpPr/>
            <p:nvPr/>
          </p:nvSpPr>
          <p:spPr>
            <a:xfrm>
              <a:off x="2930895"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4" name="Google Shape;1374;p52"/>
            <p:cNvSpPr/>
            <p:nvPr/>
          </p:nvSpPr>
          <p:spPr>
            <a:xfrm>
              <a:off x="3111130"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5" name="Google Shape;1375;p52"/>
            <p:cNvSpPr/>
            <p:nvPr/>
          </p:nvSpPr>
          <p:spPr>
            <a:xfrm>
              <a:off x="3291159"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6" name="Google Shape;1376;p52"/>
            <p:cNvSpPr/>
            <p:nvPr/>
          </p:nvSpPr>
          <p:spPr>
            <a:xfrm>
              <a:off x="3409388"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7" name="Google Shape;1377;p52"/>
            <p:cNvSpPr/>
            <p:nvPr/>
          </p:nvSpPr>
          <p:spPr>
            <a:xfrm>
              <a:off x="3527616"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8" name="Google Shape;1378;p52"/>
            <p:cNvSpPr/>
            <p:nvPr/>
          </p:nvSpPr>
          <p:spPr>
            <a:xfrm>
              <a:off x="3645844"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grpSp>
        <p:nvGrpSpPr>
          <p:cNvPr id="1379" name="Google Shape;1379;p52"/>
          <p:cNvGrpSpPr/>
          <p:nvPr/>
        </p:nvGrpSpPr>
        <p:grpSpPr>
          <a:xfrm>
            <a:off x="5599659" y="4378335"/>
            <a:ext cx="642470" cy="446036"/>
            <a:chOff x="6332670" y="5663946"/>
            <a:chExt cx="856627" cy="594715"/>
          </a:xfrm>
        </p:grpSpPr>
        <p:grpSp>
          <p:nvGrpSpPr>
            <p:cNvPr id="1380" name="Google Shape;1380;p52"/>
            <p:cNvGrpSpPr/>
            <p:nvPr/>
          </p:nvGrpSpPr>
          <p:grpSpPr>
            <a:xfrm>
              <a:off x="6392364" y="5663946"/>
              <a:ext cx="796933" cy="185801"/>
              <a:chOff x="3321050" y="1066800"/>
              <a:chExt cx="6505573" cy="1508125"/>
            </a:xfrm>
          </p:grpSpPr>
          <p:sp>
            <p:nvSpPr>
              <p:cNvPr id="1381" name="Google Shape;1381;p52"/>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2" name="Google Shape;1382;p52"/>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83" name="Google Shape;1383;p52"/>
            <p:cNvGrpSpPr/>
            <p:nvPr/>
          </p:nvGrpSpPr>
          <p:grpSpPr>
            <a:xfrm flipH="1">
              <a:off x="6332670" y="5868403"/>
              <a:ext cx="796933" cy="185801"/>
              <a:chOff x="3321050" y="1066800"/>
              <a:chExt cx="6505573" cy="1508125"/>
            </a:xfrm>
          </p:grpSpPr>
          <p:sp>
            <p:nvSpPr>
              <p:cNvPr id="1384" name="Google Shape;1384;p52"/>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5" name="Google Shape;1385;p52"/>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86" name="Google Shape;1386;p52"/>
            <p:cNvGrpSpPr/>
            <p:nvPr/>
          </p:nvGrpSpPr>
          <p:grpSpPr>
            <a:xfrm>
              <a:off x="6392364" y="6072860"/>
              <a:ext cx="796933" cy="185801"/>
              <a:chOff x="3321050" y="1066800"/>
              <a:chExt cx="6505573" cy="1508125"/>
            </a:xfrm>
          </p:grpSpPr>
          <p:sp>
            <p:nvSpPr>
              <p:cNvPr id="1387" name="Google Shape;1387;p52"/>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8" name="Google Shape;1388;p52"/>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sp>
        <p:nvSpPr>
          <p:cNvPr id="1389" name="Google Shape;1389;p52"/>
          <p:cNvSpPr txBox="1">
            <a:spLocks noGrp="1"/>
          </p:cNvSpPr>
          <p:nvPr>
            <p:ph type="title" idx="4294967295"/>
          </p:nvPr>
        </p:nvSpPr>
        <p:spPr>
          <a:xfrm>
            <a:off x="855300" y="249075"/>
            <a:ext cx="7433400" cy="3963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dirty="0">
                <a:solidFill>
                  <a:schemeClr val="dk1"/>
                </a:solidFill>
                <a:cs typeface="B Nazanin" panose="00000700000000000000" pitchFamily="2" charset="-78"/>
              </a:rPr>
              <a:t>نمودارها و اطلاعات</a:t>
            </a:r>
            <a:endParaRPr sz="2000" dirty="0">
              <a:solidFill>
                <a:schemeClr val="dk1"/>
              </a:solidFill>
              <a:cs typeface="B Nazanin" panose="00000700000000000000" pitchFamily="2" charset="-78"/>
            </a:endParaRPr>
          </a:p>
        </p:txBody>
      </p:sp>
      <p:sp>
        <p:nvSpPr>
          <p:cNvPr id="1390" name="Google Shape;1390;p52"/>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38</a:t>
            </a:fld>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394"/>
        <p:cNvGrpSpPr/>
        <p:nvPr/>
      </p:nvGrpSpPr>
      <p:grpSpPr>
        <a:xfrm>
          <a:off x="0" y="0"/>
          <a:ext cx="0" cy="0"/>
          <a:chOff x="0" y="0"/>
          <a:chExt cx="0" cy="0"/>
        </a:xfrm>
      </p:grpSpPr>
      <p:sp>
        <p:nvSpPr>
          <p:cNvPr id="1395" name="Google Shape;1395;p53"/>
          <p:cNvSpPr txBox="1"/>
          <p:nvPr/>
        </p:nvSpPr>
        <p:spPr>
          <a:xfrm>
            <a:off x="731900" y="2374250"/>
            <a:ext cx="7327500" cy="25707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0"/>
              </a:spcAft>
              <a:buNone/>
            </a:pPr>
            <a:r>
              <a:rPr lang="en" sz="3600">
                <a:solidFill>
                  <a:schemeClr val="dk1"/>
                </a:solidFill>
                <a:latin typeface="Open Sans Light"/>
                <a:ea typeface="Open Sans Light"/>
                <a:cs typeface="B Nazanin" panose="00000700000000000000" pitchFamily="2" charset="-78"/>
                <a:sym typeface="Open Sans Light"/>
              </a:rPr>
              <a:t>✋👆👉👍👤👦👧👨👩👪💃🏃💑❤😂😉😋😒😭👶😸🐟🍒🍔💣📌📖🔨🎃🎈🎨🏈🏰🌏🔌🔑</a:t>
            </a:r>
            <a:r>
              <a:rPr lang="en" sz="2400">
                <a:solidFill>
                  <a:schemeClr val="lt1"/>
                </a:solidFill>
                <a:highlight>
                  <a:schemeClr val="dk1"/>
                </a:highlight>
                <a:latin typeface="Open Sans Light"/>
                <a:ea typeface="Open Sans Light"/>
                <a:cs typeface="B Nazanin" panose="00000700000000000000" pitchFamily="2" charset="-78"/>
                <a:sym typeface="Open Sans Light"/>
              </a:rPr>
              <a:t> and many more...</a:t>
            </a:r>
            <a:endParaRPr sz="2400">
              <a:solidFill>
                <a:schemeClr val="lt1"/>
              </a:solidFill>
              <a:highlight>
                <a:schemeClr val="dk1"/>
              </a:highlight>
              <a:latin typeface="Open Sans Light"/>
              <a:ea typeface="Open Sans Light"/>
              <a:cs typeface="B Nazanin" panose="00000700000000000000" pitchFamily="2" charset="-78"/>
              <a:sym typeface="Open Sans Light"/>
            </a:endParaRPr>
          </a:p>
        </p:txBody>
      </p:sp>
      <p:sp>
        <p:nvSpPr>
          <p:cNvPr id="1396" name="Google Shape;1396;p53"/>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39</a:t>
            </a:fld>
            <a:endParaRPr>
              <a:cs typeface="B Nazanin" panose="00000700000000000000" pitchFamily="2" charset="-78"/>
            </a:endParaRPr>
          </a:p>
        </p:txBody>
      </p:sp>
      <p:sp>
        <p:nvSpPr>
          <p:cNvPr id="1397" name="Google Shape;1397;p53"/>
          <p:cNvSpPr txBox="1">
            <a:spLocks noGrp="1"/>
          </p:cNvSpPr>
          <p:nvPr>
            <p:ph type="body" idx="4294967295"/>
          </p:nvPr>
        </p:nvSpPr>
        <p:spPr>
          <a:xfrm>
            <a:off x="732025" y="856425"/>
            <a:ext cx="7327500" cy="11511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همچنین می توانید از هر ایموجی به عنوان نماد استفاده کنید! و البته بدون از دست دادن کیفیت، اندازه آن را تغییر می دهد.</a:t>
            </a:r>
          </a:p>
          <a:p>
            <a:pPr marL="0" lvl="0" indent="0" algn="r" rtl="1">
              <a:spcBef>
                <a:spcPts val="600"/>
              </a:spcBef>
              <a:spcAft>
                <a:spcPts val="0"/>
              </a:spcAft>
              <a:buNone/>
            </a:pPr>
            <a:r>
              <a:rPr lang="fa-IR" sz="1400" dirty="0">
                <a:cs typeface="B Nazanin" panose="00000700000000000000" pitchFamily="2" charset="-78"/>
              </a:rPr>
              <a:t>چگونه؟ دستورالعمل های گوگل را دنبال کنید </a:t>
            </a:r>
            <a:r>
              <a:rPr lang="en-US" sz="1400" dirty="0">
                <a:cs typeface="B Nazanin" panose="00000700000000000000" pitchFamily="2" charset="-78"/>
              </a:rPr>
              <a:t>https://twitter.com/googledocs/status/730087240156643328</a:t>
            </a:r>
            <a:endParaRPr sz="1400"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accent1"/>
            </a:gs>
            <a:gs pos="58999">
              <a:schemeClr val="accent2"/>
            </a:gs>
            <a:gs pos="100000">
              <a:schemeClr val="accent4"/>
            </a:gs>
          </a:gsLst>
          <a:lin ang="5400700" scaled="0"/>
        </a:gradFill>
        <a:effectLst/>
      </p:bgPr>
    </p:bg>
    <p:spTree>
      <p:nvGrpSpPr>
        <p:cNvPr id="1" name="Shape 90"/>
        <p:cNvGrpSpPr/>
        <p:nvPr/>
      </p:nvGrpSpPr>
      <p:grpSpPr>
        <a:xfrm>
          <a:off x="0" y="0"/>
          <a:ext cx="0" cy="0"/>
          <a:chOff x="0" y="0"/>
          <a:chExt cx="0" cy="0"/>
        </a:xfrm>
      </p:grpSpPr>
      <p:pic>
        <p:nvPicPr>
          <p:cNvPr id="91" name="Google Shape;91;p18"/>
          <p:cNvPicPr preferRelativeResize="0"/>
          <p:nvPr/>
        </p:nvPicPr>
        <p:blipFill rotWithShape="1">
          <a:blip r:embed="rId3">
            <a:alphaModFix/>
          </a:blip>
          <a:srcRect l="31638" t="12542" r="24148" b="28492"/>
          <a:stretch/>
        </p:blipFill>
        <p:spPr>
          <a:xfrm>
            <a:off x="3692550" y="237800"/>
            <a:ext cx="1758900" cy="1758900"/>
          </a:xfrm>
          <a:prstGeom prst="ellipse">
            <a:avLst/>
          </a:prstGeom>
          <a:noFill/>
          <a:ln>
            <a:noFill/>
          </a:ln>
          <a:effectLst>
            <a:outerShdw blurRad="371475" dist="19050" dir="5400000" algn="bl" rotWithShape="0">
              <a:srgbClr val="000000">
                <a:alpha val="50000"/>
              </a:srgbClr>
            </a:outerShdw>
          </a:effectLst>
        </p:spPr>
      </p:pic>
      <p:sp>
        <p:nvSpPr>
          <p:cNvPr id="92" name="Google Shape;92;p18"/>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4</a:t>
            </a:fld>
            <a:endParaRPr>
              <a:cs typeface="B Nazanin" panose="00000700000000000000" pitchFamily="2" charset="-78"/>
            </a:endParaRPr>
          </a:p>
        </p:txBody>
      </p:sp>
      <p:sp>
        <p:nvSpPr>
          <p:cNvPr id="93" name="Google Shape;93;p18"/>
          <p:cNvSpPr txBox="1">
            <a:spLocks noGrp="1"/>
          </p:cNvSpPr>
          <p:nvPr>
            <p:ph type="ctrTitle" idx="4294967295"/>
          </p:nvPr>
        </p:nvSpPr>
        <p:spPr>
          <a:xfrm>
            <a:off x="1275150" y="2128900"/>
            <a:ext cx="6593700" cy="393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sz="2400" dirty="0">
                <a:cs typeface="B Nazanin" panose="00000700000000000000" pitchFamily="2" charset="-78"/>
              </a:rPr>
              <a:t>سلام!</a:t>
            </a:r>
            <a:endParaRPr sz="2400" dirty="0">
              <a:cs typeface="B Nazanin" panose="00000700000000000000" pitchFamily="2" charset="-78"/>
            </a:endParaRPr>
          </a:p>
        </p:txBody>
      </p:sp>
      <p:sp>
        <p:nvSpPr>
          <p:cNvPr id="94" name="Google Shape;94;p18"/>
          <p:cNvSpPr txBox="1">
            <a:spLocks noGrp="1"/>
          </p:cNvSpPr>
          <p:nvPr>
            <p:ph type="subTitle" idx="4294967295"/>
          </p:nvPr>
        </p:nvSpPr>
        <p:spPr>
          <a:xfrm>
            <a:off x="1275150" y="2562324"/>
            <a:ext cx="6593700" cy="1090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fa-IR" b="1" dirty="0">
                <a:latin typeface="Open Sans"/>
                <a:ea typeface="Open Sans"/>
                <a:cs typeface="B Nazanin" panose="00000700000000000000" pitchFamily="2" charset="-78"/>
                <a:sym typeface="Open Sans"/>
              </a:rPr>
              <a:t>من جیدن اسمیت هستم</a:t>
            </a:r>
          </a:p>
          <a:p>
            <a:pPr marL="0" lvl="0" indent="0" algn="ctr" rtl="0">
              <a:spcBef>
                <a:spcPts val="0"/>
              </a:spcBef>
              <a:spcAft>
                <a:spcPts val="0"/>
              </a:spcAft>
              <a:buNone/>
            </a:pPr>
            <a:r>
              <a:rPr lang="fa-IR" dirty="0">
                <a:cs typeface="B Nazanin" panose="00000700000000000000" pitchFamily="2" charset="-78"/>
              </a:rPr>
              <a:t>من اینجا هستم زیرا عاشق ارائه سخنرانی هستم.</a:t>
            </a:r>
          </a:p>
          <a:p>
            <a:pPr marL="0" lvl="0" indent="0" algn="ctr" rtl="0">
              <a:spcBef>
                <a:spcPts val="0"/>
              </a:spcBef>
              <a:spcAft>
                <a:spcPts val="0"/>
              </a:spcAft>
              <a:buNone/>
            </a:pPr>
            <a:r>
              <a:rPr lang="en-US" b="1" dirty="0">
                <a:cs typeface="B Nazanin" panose="00000700000000000000" pitchFamily="2" charset="-78"/>
              </a:rPr>
              <a:t>20begir.com</a:t>
            </a:r>
            <a:endParaRPr b="1"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gradFill>
          <a:gsLst>
            <a:gs pos="0">
              <a:srgbClr val="FFD966"/>
            </a:gs>
            <a:gs pos="100000">
              <a:srgbClr val="FF9900"/>
            </a:gs>
          </a:gsLst>
          <a:path path="circle">
            <a:fillToRect l="50000" t="50000" r="50000" b="50000"/>
          </a:path>
          <a:tileRect/>
        </a:gradFill>
        <a:effectLst/>
      </p:bgPr>
    </p:bg>
    <p:spTree>
      <p:nvGrpSpPr>
        <p:cNvPr id="1" name="Shape 1401"/>
        <p:cNvGrpSpPr/>
        <p:nvPr/>
      </p:nvGrpSpPr>
      <p:grpSpPr>
        <a:xfrm>
          <a:off x="0" y="0"/>
          <a:ext cx="0" cy="0"/>
          <a:chOff x="0" y="0"/>
          <a:chExt cx="0" cy="0"/>
        </a:xfrm>
      </p:grpSpPr>
      <p:sp>
        <p:nvSpPr>
          <p:cNvPr id="1403" name="Google Shape;1403;p54"/>
          <p:cNvSpPr txBox="1"/>
          <p:nvPr/>
        </p:nvSpPr>
        <p:spPr>
          <a:xfrm>
            <a:off x="1106100" y="2209500"/>
            <a:ext cx="6931800" cy="267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2400" b="1" dirty="0">
                <a:solidFill>
                  <a:srgbClr val="434343"/>
                </a:solidFill>
                <a:latin typeface="Montserrat"/>
                <a:ea typeface="Montserrat"/>
                <a:cs typeface="B Nazanin" panose="00000700000000000000" pitchFamily="2" charset="-78"/>
                <a:sym typeface="Montserrat"/>
              </a:rPr>
              <a:t>قالب های رایگان برای تمام نیازهای ارائه شما</a:t>
            </a:r>
            <a:endParaRPr sz="2400" b="1" dirty="0">
              <a:solidFill>
                <a:srgbClr val="434343"/>
              </a:solidFill>
              <a:latin typeface="Montserrat"/>
              <a:ea typeface="Montserrat"/>
              <a:cs typeface="B Nazanin" panose="00000700000000000000" pitchFamily="2" charset="-78"/>
              <a:sym typeface="Montserrat"/>
            </a:endParaRPr>
          </a:p>
        </p:txBody>
      </p:sp>
      <p:grpSp>
        <p:nvGrpSpPr>
          <p:cNvPr id="1404" name="Google Shape;1404;p54"/>
          <p:cNvGrpSpPr/>
          <p:nvPr/>
        </p:nvGrpSpPr>
        <p:grpSpPr>
          <a:xfrm>
            <a:off x="690575" y="3290132"/>
            <a:ext cx="7762851" cy="892418"/>
            <a:chOff x="801125" y="3213932"/>
            <a:chExt cx="7762851" cy="892418"/>
          </a:xfrm>
        </p:grpSpPr>
        <p:grpSp>
          <p:nvGrpSpPr>
            <p:cNvPr id="1405" name="Google Shape;1405;p54"/>
            <p:cNvGrpSpPr/>
            <p:nvPr/>
          </p:nvGrpSpPr>
          <p:grpSpPr>
            <a:xfrm>
              <a:off x="4845759" y="3213932"/>
              <a:ext cx="1695900" cy="892418"/>
              <a:chOff x="4845759" y="3213932"/>
              <a:chExt cx="1695900" cy="892418"/>
            </a:xfrm>
          </p:grpSpPr>
          <p:sp>
            <p:nvSpPr>
              <p:cNvPr id="1406" name="Google Shape;1406;p54"/>
              <p:cNvSpPr txBox="1"/>
              <p:nvPr/>
            </p:nvSpPr>
            <p:spPr>
              <a:xfrm>
                <a:off x="4845759"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آماده برای استفاده، حرفه ای و قابل تنظیم</a:t>
                </a:r>
                <a:endParaRPr sz="1200" dirty="0">
                  <a:solidFill>
                    <a:srgbClr val="434343"/>
                  </a:solidFill>
                  <a:latin typeface="Montserrat"/>
                  <a:ea typeface="Montserrat"/>
                  <a:cs typeface="B Nazanin" panose="00000700000000000000" pitchFamily="2" charset="-78"/>
                  <a:sym typeface="Montserrat"/>
                </a:endParaRPr>
              </a:p>
            </p:txBody>
          </p:sp>
          <p:sp>
            <p:nvSpPr>
              <p:cNvPr id="1407" name="Google Shape;1407;p54"/>
              <p:cNvSpPr/>
              <p:nvPr/>
            </p:nvSpPr>
            <p:spPr>
              <a:xfrm>
                <a:off x="5603395" y="3213932"/>
                <a:ext cx="180627" cy="181175"/>
              </a:xfrm>
              <a:custGeom>
                <a:avLst/>
                <a:gdLst/>
                <a:ahLst/>
                <a:cxnLst/>
                <a:rect l="l" t="t" r="r" b="b"/>
                <a:pathLst>
                  <a:path w="5929" h="5947" extrusionOk="0">
                    <a:moveTo>
                      <a:pt x="4679" y="0"/>
                    </a:moveTo>
                    <a:lnTo>
                      <a:pt x="4567" y="19"/>
                    </a:lnTo>
                    <a:lnTo>
                      <a:pt x="4474" y="37"/>
                    </a:lnTo>
                    <a:lnTo>
                      <a:pt x="4381" y="93"/>
                    </a:lnTo>
                    <a:lnTo>
                      <a:pt x="4288" y="168"/>
                    </a:lnTo>
                    <a:lnTo>
                      <a:pt x="3747" y="690"/>
                    </a:lnTo>
                    <a:lnTo>
                      <a:pt x="3729" y="746"/>
                    </a:lnTo>
                    <a:lnTo>
                      <a:pt x="3710" y="802"/>
                    </a:lnTo>
                    <a:lnTo>
                      <a:pt x="3729" y="857"/>
                    </a:lnTo>
                    <a:lnTo>
                      <a:pt x="3747" y="895"/>
                    </a:lnTo>
                    <a:lnTo>
                      <a:pt x="5033" y="2181"/>
                    </a:lnTo>
                    <a:lnTo>
                      <a:pt x="5089" y="2218"/>
                    </a:lnTo>
                    <a:lnTo>
                      <a:pt x="5182" y="2218"/>
                    </a:lnTo>
                    <a:lnTo>
                      <a:pt x="5238" y="2181"/>
                    </a:lnTo>
                    <a:lnTo>
                      <a:pt x="5779" y="1640"/>
                    </a:lnTo>
                    <a:lnTo>
                      <a:pt x="5835" y="1566"/>
                    </a:lnTo>
                    <a:lnTo>
                      <a:pt x="5891" y="1473"/>
                    </a:lnTo>
                    <a:lnTo>
                      <a:pt x="5928" y="1361"/>
                    </a:lnTo>
                    <a:lnTo>
                      <a:pt x="5928" y="1249"/>
                    </a:lnTo>
                    <a:lnTo>
                      <a:pt x="5928" y="1156"/>
                    </a:lnTo>
                    <a:lnTo>
                      <a:pt x="5891" y="1044"/>
                    </a:lnTo>
                    <a:lnTo>
                      <a:pt x="5835" y="951"/>
                    </a:lnTo>
                    <a:lnTo>
                      <a:pt x="5779" y="857"/>
                    </a:lnTo>
                    <a:lnTo>
                      <a:pt x="5071" y="168"/>
                    </a:lnTo>
                    <a:lnTo>
                      <a:pt x="4977" y="93"/>
                    </a:lnTo>
                    <a:lnTo>
                      <a:pt x="4884" y="37"/>
                    </a:lnTo>
                    <a:lnTo>
                      <a:pt x="4791" y="19"/>
                    </a:lnTo>
                    <a:lnTo>
                      <a:pt x="4679" y="0"/>
                    </a:lnTo>
                    <a:close/>
                    <a:moveTo>
                      <a:pt x="3393" y="1883"/>
                    </a:moveTo>
                    <a:lnTo>
                      <a:pt x="3449" y="1920"/>
                    </a:lnTo>
                    <a:lnTo>
                      <a:pt x="3486" y="1976"/>
                    </a:lnTo>
                    <a:lnTo>
                      <a:pt x="3505" y="2050"/>
                    </a:lnTo>
                    <a:lnTo>
                      <a:pt x="3486" y="2106"/>
                    </a:lnTo>
                    <a:lnTo>
                      <a:pt x="3449" y="2162"/>
                    </a:lnTo>
                    <a:lnTo>
                      <a:pt x="1660" y="3952"/>
                    </a:lnTo>
                    <a:lnTo>
                      <a:pt x="1604" y="3970"/>
                    </a:lnTo>
                    <a:lnTo>
                      <a:pt x="1548" y="3989"/>
                    </a:lnTo>
                    <a:lnTo>
                      <a:pt x="1492" y="3970"/>
                    </a:lnTo>
                    <a:lnTo>
                      <a:pt x="1436" y="3952"/>
                    </a:lnTo>
                    <a:lnTo>
                      <a:pt x="1399" y="3896"/>
                    </a:lnTo>
                    <a:lnTo>
                      <a:pt x="1380" y="3821"/>
                    </a:lnTo>
                    <a:lnTo>
                      <a:pt x="1399" y="3765"/>
                    </a:lnTo>
                    <a:lnTo>
                      <a:pt x="1436" y="3709"/>
                    </a:lnTo>
                    <a:lnTo>
                      <a:pt x="3225" y="1920"/>
                    </a:lnTo>
                    <a:lnTo>
                      <a:pt x="3281" y="1883"/>
                    </a:lnTo>
                    <a:close/>
                    <a:moveTo>
                      <a:pt x="1007" y="4362"/>
                    </a:moveTo>
                    <a:lnTo>
                      <a:pt x="1007" y="4921"/>
                    </a:lnTo>
                    <a:lnTo>
                      <a:pt x="1566" y="4921"/>
                    </a:lnTo>
                    <a:lnTo>
                      <a:pt x="1566" y="5331"/>
                    </a:lnTo>
                    <a:lnTo>
                      <a:pt x="821" y="5462"/>
                    </a:lnTo>
                    <a:lnTo>
                      <a:pt x="467" y="5107"/>
                    </a:lnTo>
                    <a:lnTo>
                      <a:pt x="597" y="4362"/>
                    </a:lnTo>
                    <a:close/>
                    <a:moveTo>
                      <a:pt x="3337" y="1118"/>
                    </a:moveTo>
                    <a:lnTo>
                      <a:pt x="3300" y="1156"/>
                    </a:lnTo>
                    <a:lnTo>
                      <a:pt x="243" y="4213"/>
                    </a:lnTo>
                    <a:lnTo>
                      <a:pt x="1" y="5611"/>
                    </a:lnTo>
                    <a:lnTo>
                      <a:pt x="1" y="5685"/>
                    </a:lnTo>
                    <a:lnTo>
                      <a:pt x="1" y="5741"/>
                    </a:lnTo>
                    <a:lnTo>
                      <a:pt x="38" y="5816"/>
                    </a:lnTo>
                    <a:lnTo>
                      <a:pt x="75" y="5853"/>
                    </a:lnTo>
                    <a:lnTo>
                      <a:pt x="131" y="5890"/>
                    </a:lnTo>
                    <a:lnTo>
                      <a:pt x="187" y="5928"/>
                    </a:lnTo>
                    <a:lnTo>
                      <a:pt x="243" y="5946"/>
                    </a:lnTo>
                    <a:lnTo>
                      <a:pt x="317" y="5928"/>
                    </a:lnTo>
                    <a:lnTo>
                      <a:pt x="1734" y="5685"/>
                    </a:lnTo>
                    <a:lnTo>
                      <a:pt x="4772" y="2647"/>
                    </a:lnTo>
                    <a:lnTo>
                      <a:pt x="4810" y="2591"/>
                    </a:lnTo>
                    <a:lnTo>
                      <a:pt x="4810" y="2535"/>
                    </a:lnTo>
                    <a:lnTo>
                      <a:pt x="4810" y="2498"/>
                    </a:lnTo>
                    <a:lnTo>
                      <a:pt x="4772" y="2442"/>
                    </a:lnTo>
                    <a:lnTo>
                      <a:pt x="3486" y="1156"/>
                    </a:lnTo>
                    <a:lnTo>
                      <a:pt x="3449" y="111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nvGrpSpPr>
            <p:cNvPr id="1408" name="Google Shape;1408;p54"/>
            <p:cNvGrpSpPr/>
            <p:nvPr/>
          </p:nvGrpSpPr>
          <p:grpSpPr>
            <a:xfrm>
              <a:off x="2823442" y="3214222"/>
              <a:ext cx="1695900" cy="892128"/>
              <a:chOff x="2823442" y="3214222"/>
              <a:chExt cx="1695900" cy="892128"/>
            </a:xfrm>
          </p:grpSpPr>
          <p:sp>
            <p:nvSpPr>
              <p:cNvPr id="1409" name="Google Shape;1409;p54"/>
              <p:cNvSpPr txBox="1"/>
              <p:nvPr/>
            </p:nvSpPr>
            <p:spPr>
              <a:xfrm>
                <a:off x="2823442"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100٪ رایگان برای استفاده شخصی یا تجاری</a:t>
                </a:r>
                <a:endParaRPr sz="1200" dirty="0">
                  <a:solidFill>
                    <a:srgbClr val="434343"/>
                  </a:solidFill>
                  <a:latin typeface="Montserrat"/>
                  <a:ea typeface="Montserrat"/>
                  <a:cs typeface="B Nazanin" panose="00000700000000000000" pitchFamily="2" charset="-78"/>
                  <a:sym typeface="Montserrat"/>
                </a:endParaRPr>
              </a:p>
            </p:txBody>
          </p:sp>
          <p:sp>
            <p:nvSpPr>
              <p:cNvPr id="1410" name="Google Shape;1410;p54"/>
              <p:cNvSpPr/>
              <p:nvPr/>
            </p:nvSpPr>
            <p:spPr>
              <a:xfrm>
                <a:off x="3569730" y="3214222"/>
                <a:ext cx="203323" cy="180597"/>
              </a:xfrm>
              <a:custGeom>
                <a:avLst/>
                <a:gdLst/>
                <a:ahLst/>
                <a:cxnLst/>
                <a:rect l="l" t="t" r="r" b="b"/>
                <a:pathLst>
                  <a:path w="6674" h="5928" extrusionOk="0">
                    <a:moveTo>
                      <a:pt x="2443" y="0"/>
                    </a:moveTo>
                    <a:lnTo>
                      <a:pt x="2275" y="37"/>
                    </a:lnTo>
                    <a:lnTo>
                      <a:pt x="2126" y="93"/>
                    </a:lnTo>
                    <a:lnTo>
                      <a:pt x="1995" y="187"/>
                    </a:lnTo>
                    <a:lnTo>
                      <a:pt x="1846" y="336"/>
                    </a:lnTo>
                    <a:lnTo>
                      <a:pt x="1753" y="503"/>
                    </a:lnTo>
                    <a:lnTo>
                      <a:pt x="1697" y="690"/>
                    </a:lnTo>
                    <a:lnTo>
                      <a:pt x="1660" y="876"/>
                    </a:lnTo>
                    <a:lnTo>
                      <a:pt x="1678" y="1063"/>
                    </a:lnTo>
                    <a:lnTo>
                      <a:pt x="1716" y="1249"/>
                    </a:lnTo>
                    <a:lnTo>
                      <a:pt x="1809" y="1417"/>
                    </a:lnTo>
                    <a:lnTo>
                      <a:pt x="1921" y="1566"/>
                    </a:lnTo>
                    <a:lnTo>
                      <a:pt x="3188" y="2889"/>
                    </a:lnTo>
                    <a:lnTo>
                      <a:pt x="3263" y="2945"/>
                    </a:lnTo>
                    <a:lnTo>
                      <a:pt x="3337" y="2964"/>
                    </a:lnTo>
                    <a:lnTo>
                      <a:pt x="3412" y="2945"/>
                    </a:lnTo>
                    <a:lnTo>
                      <a:pt x="3487" y="2889"/>
                    </a:lnTo>
                    <a:lnTo>
                      <a:pt x="4754" y="1566"/>
                    </a:lnTo>
                    <a:lnTo>
                      <a:pt x="4866" y="1417"/>
                    </a:lnTo>
                    <a:lnTo>
                      <a:pt x="4940" y="1249"/>
                    </a:lnTo>
                    <a:lnTo>
                      <a:pt x="4996" y="1063"/>
                    </a:lnTo>
                    <a:lnTo>
                      <a:pt x="5015" y="876"/>
                    </a:lnTo>
                    <a:lnTo>
                      <a:pt x="4978" y="690"/>
                    </a:lnTo>
                    <a:lnTo>
                      <a:pt x="4922" y="503"/>
                    </a:lnTo>
                    <a:lnTo>
                      <a:pt x="4810" y="336"/>
                    </a:lnTo>
                    <a:lnTo>
                      <a:pt x="4679" y="187"/>
                    </a:lnTo>
                    <a:lnTo>
                      <a:pt x="4549" y="93"/>
                    </a:lnTo>
                    <a:lnTo>
                      <a:pt x="4381" y="37"/>
                    </a:lnTo>
                    <a:lnTo>
                      <a:pt x="4232" y="0"/>
                    </a:lnTo>
                    <a:lnTo>
                      <a:pt x="4064" y="0"/>
                    </a:lnTo>
                    <a:lnTo>
                      <a:pt x="3897" y="19"/>
                    </a:lnTo>
                    <a:lnTo>
                      <a:pt x="3747" y="75"/>
                    </a:lnTo>
                    <a:lnTo>
                      <a:pt x="3598" y="168"/>
                    </a:lnTo>
                    <a:lnTo>
                      <a:pt x="3468" y="280"/>
                    </a:lnTo>
                    <a:lnTo>
                      <a:pt x="3337" y="429"/>
                    </a:lnTo>
                    <a:lnTo>
                      <a:pt x="3207" y="280"/>
                    </a:lnTo>
                    <a:lnTo>
                      <a:pt x="3076" y="168"/>
                    </a:lnTo>
                    <a:lnTo>
                      <a:pt x="2927" y="75"/>
                    </a:lnTo>
                    <a:lnTo>
                      <a:pt x="2778" y="19"/>
                    </a:lnTo>
                    <a:lnTo>
                      <a:pt x="2610" y="0"/>
                    </a:lnTo>
                    <a:close/>
                    <a:moveTo>
                      <a:pt x="2219" y="3691"/>
                    </a:moveTo>
                    <a:lnTo>
                      <a:pt x="1995" y="3728"/>
                    </a:lnTo>
                    <a:lnTo>
                      <a:pt x="1772" y="3784"/>
                    </a:lnTo>
                    <a:lnTo>
                      <a:pt x="1548" y="3877"/>
                    </a:lnTo>
                    <a:lnTo>
                      <a:pt x="1362" y="4008"/>
                    </a:lnTo>
                    <a:lnTo>
                      <a:pt x="821" y="4436"/>
                    </a:lnTo>
                    <a:lnTo>
                      <a:pt x="187" y="4436"/>
                    </a:lnTo>
                    <a:lnTo>
                      <a:pt x="113" y="4455"/>
                    </a:lnTo>
                    <a:lnTo>
                      <a:pt x="57" y="4492"/>
                    </a:lnTo>
                    <a:lnTo>
                      <a:pt x="1" y="4548"/>
                    </a:lnTo>
                    <a:lnTo>
                      <a:pt x="1" y="4623"/>
                    </a:lnTo>
                    <a:lnTo>
                      <a:pt x="1" y="5741"/>
                    </a:lnTo>
                    <a:lnTo>
                      <a:pt x="1" y="5816"/>
                    </a:lnTo>
                    <a:lnTo>
                      <a:pt x="57" y="5872"/>
                    </a:lnTo>
                    <a:lnTo>
                      <a:pt x="113" y="5909"/>
                    </a:lnTo>
                    <a:lnTo>
                      <a:pt x="187" y="5928"/>
                    </a:lnTo>
                    <a:lnTo>
                      <a:pt x="4325" y="5928"/>
                    </a:lnTo>
                    <a:lnTo>
                      <a:pt x="4437" y="5909"/>
                    </a:lnTo>
                    <a:lnTo>
                      <a:pt x="4568" y="5890"/>
                    </a:lnTo>
                    <a:lnTo>
                      <a:pt x="4679" y="5834"/>
                    </a:lnTo>
                    <a:lnTo>
                      <a:pt x="4791" y="5760"/>
                    </a:lnTo>
                    <a:lnTo>
                      <a:pt x="6543" y="4362"/>
                    </a:lnTo>
                    <a:lnTo>
                      <a:pt x="6599" y="4306"/>
                    </a:lnTo>
                    <a:lnTo>
                      <a:pt x="6637" y="4231"/>
                    </a:lnTo>
                    <a:lnTo>
                      <a:pt x="6674" y="4157"/>
                    </a:lnTo>
                    <a:lnTo>
                      <a:pt x="6674" y="4082"/>
                    </a:lnTo>
                    <a:lnTo>
                      <a:pt x="6674" y="4008"/>
                    </a:lnTo>
                    <a:lnTo>
                      <a:pt x="6655" y="3933"/>
                    </a:lnTo>
                    <a:lnTo>
                      <a:pt x="6618" y="3859"/>
                    </a:lnTo>
                    <a:lnTo>
                      <a:pt x="6543" y="3784"/>
                    </a:lnTo>
                    <a:lnTo>
                      <a:pt x="6506" y="3747"/>
                    </a:lnTo>
                    <a:lnTo>
                      <a:pt x="6432" y="3728"/>
                    </a:lnTo>
                    <a:lnTo>
                      <a:pt x="6376" y="3709"/>
                    </a:lnTo>
                    <a:lnTo>
                      <a:pt x="6301" y="3709"/>
                    </a:lnTo>
                    <a:lnTo>
                      <a:pt x="6171" y="3728"/>
                    </a:lnTo>
                    <a:lnTo>
                      <a:pt x="6115" y="3747"/>
                    </a:lnTo>
                    <a:lnTo>
                      <a:pt x="6059" y="3784"/>
                    </a:lnTo>
                    <a:lnTo>
                      <a:pt x="4978" y="4641"/>
                    </a:lnTo>
                    <a:lnTo>
                      <a:pt x="4885" y="4716"/>
                    </a:lnTo>
                    <a:lnTo>
                      <a:pt x="4773" y="4772"/>
                    </a:lnTo>
                    <a:lnTo>
                      <a:pt x="4642" y="4809"/>
                    </a:lnTo>
                    <a:lnTo>
                      <a:pt x="3095" y="4809"/>
                    </a:lnTo>
                    <a:lnTo>
                      <a:pt x="3039" y="4772"/>
                    </a:lnTo>
                    <a:lnTo>
                      <a:pt x="2983" y="4716"/>
                    </a:lnTo>
                    <a:lnTo>
                      <a:pt x="2965" y="4660"/>
                    </a:lnTo>
                    <a:lnTo>
                      <a:pt x="2965" y="4586"/>
                    </a:lnTo>
                    <a:lnTo>
                      <a:pt x="3002" y="4511"/>
                    </a:lnTo>
                    <a:lnTo>
                      <a:pt x="3076" y="4455"/>
                    </a:lnTo>
                    <a:lnTo>
                      <a:pt x="3151" y="4436"/>
                    </a:lnTo>
                    <a:lnTo>
                      <a:pt x="4120" y="4436"/>
                    </a:lnTo>
                    <a:lnTo>
                      <a:pt x="4195" y="4418"/>
                    </a:lnTo>
                    <a:lnTo>
                      <a:pt x="4307" y="4362"/>
                    </a:lnTo>
                    <a:lnTo>
                      <a:pt x="4363" y="4306"/>
                    </a:lnTo>
                    <a:lnTo>
                      <a:pt x="4400" y="4250"/>
                    </a:lnTo>
                    <a:lnTo>
                      <a:pt x="4419" y="4194"/>
                    </a:lnTo>
                    <a:lnTo>
                      <a:pt x="4437" y="4138"/>
                    </a:lnTo>
                    <a:lnTo>
                      <a:pt x="4456" y="4045"/>
                    </a:lnTo>
                    <a:lnTo>
                      <a:pt x="4437" y="3970"/>
                    </a:lnTo>
                    <a:lnTo>
                      <a:pt x="4400" y="3896"/>
                    </a:lnTo>
                    <a:lnTo>
                      <a:pt x="4363" y="3821"/>
                    </a:lnTo>
                    <a:lnTo>
                      <a:pt x="4307" y="3784"/>
                    </a:lnTo>
                    <a:lnTo>
                      <a:pt x="4232" y="3728"/>
                    </a:lnTo>
                    <a:lnTo>
                      <a:pt x="4158" y="3709"/>
                    </a:lnTo>
                    <a:lnTo>
                      <a:pt x="4083" y="369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nvGrpSpPr>
            <p:cNvPr id="1411" name="Google Shape;1411;p54"/>
            <p:cNvGrpSpPr/>
            <p:nvPr/>
          </p:nvGrpSpPr>
          <p:grpSpPr>
            <a:xfrm>
              <a:off x="6868076" y="3213932"/>
              <a:ext cx="1695900" cy="892418"/>
              <a:chOff x="6868076" y="3213932"/>
              <a:chExt cx="1695900" cy="892418"/>
            </a:xfrm>
          </p:grpSpPr>
          <p:sp>
            <p:nvSpPr>
              <p:cNvPr id="1412" name="Google Shape;1412;p54"/>
              <p:cNvSpPr txBox="1"/>
              <p:nvPr/>
            </p:nvSpPr>
            <p:spPr>
              <a:xfrm>
                <a:off x="6868076"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با جلوه های بصری جذاب مخاطبان خود را از بین ببرید</a:t>
                </a:r>
                <a:endParaRPr sz="1200" dirty="0">
                  <a:solidFill>
                    <a:srgbClr val="434343"/>
                  </a:solidFill>
                  <a:latin typeface="Montserrat"/>
                  <a:ea typeface="Montserrat"/>
                  <a:cs typeface="B Nazanin" panose="00000700000000000000" pitchFamily="2" charset="-78"/>
                  <a:sym typeface="Montserrat"/>
                </a:endParaRPr>
              </a:p>
            </p:txBody>
          </p:sp>
          <p:sp>
            <p:nvSpPr>
              <p:cNvPr id="1413" name="Google Shape;1413;p54"/>
              <p:cNvSpPr/>
              <p:nvPr/>
            </p:nvSpPr>
            <p:spPr>
              <a:xfrm>
                <a:off x="7625712" y="3213932"/>
                <a:ext cx="180627" cy="181175"/>
              </a:xfrm>
              <a:custGeom>
                <a:avLst/>
                <a:gdLst/>
                <a:ahLst/>
                <a:cxnLst/>
                <a:rect l="l" t="t" r="r" b="b"/>
                <a:pathLst>
                  <a:path w="5929" h="5947" extrusionOk="0">
                    <a:moveTo>
                      <a:pt x="784" y="4940"/>
                    </a:moveTo>
                    <a:lnTo>
                      <a:pt x="839" y="4958"/>
                    </a:lnTo>
                    <a:lnTo>
                      <a:pt x="933" y="5014"/>
                    </a:lnTo>
                    <a:lnTo>
                      <a:pt x="989" y="5107"/>
                    </a:lnTo>
                    <a:lnTo>
                      <a:pt x="1007" y="5145"/>
                    </a:lnTo>
                    <a:lnTo>
                      <a:pt x="1007" y="5201"/>
                    </a:lnTo>
                    <a:lnTo>
                      <a:pt x="1007" y="5257"/>
                    </a:lnTo>
                    <a:lnTo>
                      <a:pt x="989" y="5313"/>
                    </a:lnTo>
                    <a:lnTo>
                      <a:pt x="933" y="5406"/>
                    </a:lnTo>
                    <a:lnTo>
                      <a:pt x="839" y="5462"/>
                    </a:lnTo>
                    <a:lnTo>
                      <a:pt x="784" y="5480"/>
                    </a:lnTo>
                    <a:lnTo>
                      <a:pt x="672" y="5480"/>
                    </a:lnTo>
                    <a:lnTo>
                      <a:pt x="634" y="5462"/>
                    </a:lnTo>
                    <a:lnTo>
                      <a:pt x="541" y="5406"/>
                    </a:lnTo>
                    <a:lnTo>
                      <a:pt x="485" y="5313"/>
                    </a:lnTo>
                    <a:lnTo>
                      <a:pt x="467" y="5257"/>
                    </a:lnTo>
                    <a:lnTo>
                      <a:pt x="448" y="5201"/>
                    </a:lnTo>
                    <a:lnTo>
                      <a:pt x="467" y="5145"/>
                    </a:lnTo>
                    <a:lnTo>
                      <a:pt x="485" y="5107"/>
                    </a:lnTo>
                    <a:lnTo>
                      <a:pt x="541" y="5014"/>
                    </a:lnTo>
                    <a:lnTo>
                      <a:pt x="634" y="4958"/>
                    </a:lnTo>
                    <a:lnTo>
                      <a:pt x="672" y="4940"/>
                    </a:lnTo>
                    <a:close/>
                    <a:moveTo>
                      <a:pt x="206" y="2610"/>
                    </a:moveTo>
                    <a:lnTo>
                      <a:pt x="168" y="2628"/>
                    </a:lnTo>
                    <a:lnTo>
                      <a:pt x="75" y="2684"/>
                    </a:lnTo>
                    <a:lnTo>
                      <a:pt x="19" y="2777"/>
                    </a:lnTo>
                    <a:lnTo>
                      <a:pt x="1" y="2833"/>
                    </a:lnTo>
                    <a:lnTo>
                      <a:pt x="1" y="2889"/>
                    </a:lnTo>
                    <a:lnTo>
                      <a:pt x="1" y="5667"/>
                    </a:lnTo>
                    <a:lnTo>
                      <a:pt x="1" y="5723"/>
                    </a:lnTo>
                    <a:lnTo>
                      <a:pt x="19" y="5779"/>
                    </a:lnTo>
                    <a:lnTo>
                      <a:pt x="75" y="5872"/>
                    </a:lnTo>
                    <a:lnTo>
                      <a:pt x="168" y="5928"/>
                    </a:lnTo>
                    <a:lnTo>
                      <a:pt x="206" y="5946"/>
                    </a:lnTo>
                    <a:lnTo>
                      <a:pt x="1250" y="5946"/>
                    </a:lnTo>
                    <a:lnTo>
                      <a:pt x="1305" y="5928"/>
                    </a:lnTo>
                    <a:lnTo>
                      <a:pt x="1399" y="5872"/>
                    </a:lnTo>
                    <a:lnTo>
                      <a:pt x="1455" y="5779"/>
                    </a:lnTo>
                    <a:lnTo>
                      <a:pt x="1473" y="5723"/>
                    </a:lnTo>
                    <a:lnTo>
                      <a:pt x="1473" y="5667"/>
                    </a:lnTo>
                    <a:lnTo>
                      <a:pt x="1473" y="2889"/>
                    </a:lnTo>
                    <a:lnTo>
                      <a:pt x="1473" y="2833"/>
                    </a:lnTo>
                    <a:lnTo>
                      <a:pt x="1455" y="2777"/>
                    </a:lnTo>
                    <a:lnTo>
                      <a:pt x="1399" y="2684"/>
                    </a:lnTo>
                    <a:lnTo>
                      <a:pt x="1305" y="2628"/>
                    </a:lnTo>
                    <a:lnTo>
                      <a:pt x="1250" y="2610"/>
                    </a:lnTo>
                    <a:close/>
                    <a:moveTo>
                      <a:pt x="3617" y="0"/>
                    </a:moveTo>
                    <a:lnTo>
                      <a:pt x="3524" y="19"/>
                    </a:lnTo>
                    <a:lnTo>
                      <a:pt x="3468" y="75"/>
                    </a:lnTo>
                    <a:lnTo>
                      <a:pt x="3393" y="168"/>
                    </a:lnTo>
                    <a:lnTo>
                      <a:pt x="3337" y="261"/>
                    </a:lnTo>
                    <a:lnTo>
                      <a:pt x="3263" y="485"/>
                    </a:lnTo>
                    <a:lnTo>
                      <a:pt x="3225" y="671"/>
                    </a:lnTo>
                    <a:lnTo>
                      <a:pt x="3169" y="858"/>
                    </a:lnTo>
                    <a:lnTo>
                      <a:pt x="3114" y="1044"/>
                    </a:lnTo>
                    <a:lnTo>
                      <a:pt x="3039" y="1212"/>
                    </a:lnTo>
                    <a:lnTo>
                      <a:pt x="2983" y="1286"/>
                    </a:lnTo>
                    <a:lnTo>
                      <a:pt x="2927" y="1361"/>
                    </a:lnTo>
                    <a:lnTo>
                      <a:pt x="2797" y="1510"/>
                    </a:lnTo>
                    <a:lnTo>
                      <a:pt x="2666" y="1659"/>
                    </a:lnTo>
                    <a:lnTo>
                      <a:pt x="2442" y="1995"/>
                    </a:lnTo>
                    <a:lnTo>
                      <a:pt x="2200" y="2330"/>
                    </a:lnTo>
                    <a:lnTo>
                      <a:pt x="2051" y="2498"/>
                    </a:lnTo>
                    <a:lnTo>
                      <a:pt x="1883" y="2666"/>
                    </a:lnTo>
                    <a:lnTo>
                      <a:pt x="1865" y="2722"/>
                    </a:lnTo>
                    <a:lnTo>
                      <a:pt x="1846" y="2777"/>
                    </a:lnTo>
                    <a:lnTo>
                      <a:pt x="1846" y="5257"/>
                    </a:lnTo>
                    <a:lnTo>
                      <a:pt x="1865" y="5313"/>
                    </a:lnTo>
                    <a:lnTo>
                      <a:pt x="1883" y="5350"/>
                    </a:lnTo>
                    <a:lnTo>
                      <a:pt x="1939" y="5387"/>
                    </a:lnTo>
                    <a:lnTo>
                      <a:pt x="1995" y="5387"/>
                    </a:lnTo>
                    <a:lnTo>
                      <a:pt x="2126" y="5406"/>
                    </a:lnTo>
                    <a:lnTo>
                      <a:pt x="2293" y="5462"/>
                    </a:lnTo>
                    <a:lnTo>
                      <a:pt x="2592" y="5573"/>
                    </a:lnTo>
                    <a:lnTo>
                      <a:pt x="2890" y="5704"/>
                    </a:lnTo>
                    <a:lnTo>
                      <a:pt x="3225" y="5816"/>
                    </a:lnTo>
                    <a:lnTo>
                      <a:pt x="3393" y="5872"/>
                    </a:lnTo>
                    <a:lnTo>
                      <a:pt x="3580" y="5909"/>
                    </a:lnTo>
                    <a:lnTo>
                      <a:pt x="3785" y="5946"/>
                    </a:lnTo>
                    <a:lnTo>
                      <a:pt x="4400" y="5946"/>
                    </a:lnTo>
                    <a:lnTo>
                      <a:pt x="4586" y="5928"/>
                    </a:lnTo>
                    <a:lnTo>
                      <a:pt x="4772" y="5909"/>
                    </a:lnTo>
                    <a:lnTo>
                      <a:pt x="4940" y="5853"/>
                    </a:lnTo>
                    <a:lnTo>
                      <a:pt x="5108" y="5797"/>
                    </a:lnTo>
                    <a:lnTo>
                      <a:pt x="5238" y="5723"/>
                    </a:lnTo>
                    <a:lnTo>
                      <a:pt x="5332" y="5611"/>
                    </a:lnTo>
                    <a:lnTo>
                      <a:pt x="5388" y="5499"/>
                    </a:lnTo>
                    <a:lnTo>
                      <a:pt x="5425" y="5368"/>
                    </a:lnTo>
                    <a:lnTo>
                      <a:pt x="5425" y="5238"/>
                    </a:lnTo>
                    <a:lnTo>
                      <a:pt x="5406" y="5089"/>
                    </a:lnTo>
                    <a:lnTo>
                      <a:pt x="5481" y="4996"/>
                    </a:lnTo>
                    <a:lnTo>
                      <a:pt x="5537" y="4902"/>
                    </a:lnTo>
                    <a:lnTo>
                      <a:pt x="5574" y="4809"/>
                    </a:lnTo>
                    <a:lnTo>
                      <a:pt x="5611" y="4697"/>
                    </a:lnTo>
                    <a:lnTo>
                      <a:pt x="5630" y="4567"/>
                    </a:lnTo>
                    <a:lnTo>
                      <a:pt x="5630" y="4455"/>
                    </a:lnTo>
                    <a:lnTo>
                      <a:pt x="5630" y="4325"/>
                    </a:lnTo>
                    <a:lnTo>
                      <a:pt x="5593" y="4213"/>
                    </a:lnTo>
                    <a:lnTo>
                      <a:pt x="5667" y="4101"/>
                    </a:lnTo>
                    <a:lnTo>
                      <a:pt x="5723" y="3989"/>
                    </a:lnTo>
                    <a:lnTo>
                      <a:pt x="5742" y="3877"/>
                    </a:lnTo>
                    <a:lnTo>
                      <a:pt x="5779" y="3747"/>
                    </a:lnTo>
                    <a:lnTo>
                      <a:pt x="5779" y="3635"/>
                    </a:lnTo>
                    <a:lnTo>
                      <a:pt x="5760" y="3523"/>
                    </a:lnTo>
                    <a:lnTo>
                      <a:pt x="5742" y="3393"/>
                    </a:lnTo>
                    <a:lnTo>
                      <a:pt x="5704" y="3299"/>
                    </a:lnTo>
                    <a:lnTo>
                      <a:pt x="5798" y="3169"/>
                    </a:lnTo>
                    <a:lnTo>
                      <a:pt x="5872" y="3038"/>
                    </a:lnTo>
                    <a:lnTo>
                      <a:pt x="5909" y="2889"/>
                    </a:lnTo>
                    <a:lnTo>
                      <a:pt x="5928" y="2722"/>
                    </a:lnTo>
                    <a:lnTo>
                      <a:pt x="5909" y="2591"/>
                    </a:lnTo>
                    <a:lnTo>
                      <a:pt x="5872" y="2461"/>
                    </a:lnTo>
                    <a:lnTo>
                      <a:pt x="5816" y="2349"/>
                    </a:lnTo>
                    <a:lnTo>
                      <a:pt x="5723" y="2256"/>
                    </a:lnTo>
                    <a:lnTo>
                      <a:pt x="5630" y="2162"/>
                    </a:lnTo>
                    <a:lnTo>
                      <a:pt x="5518" y="2106"/>
                    </a:lnTo>
                    <a:lnTo>
                      <a:pt x="5388" y="2069"/>
                    </a:lnTo>
                    <a:lnTo>
                      <a:pt x="5238" y="2051"/>
                    </a:lnTo>
                    <a:lnTo>
                      <a:pt x="4064" y="2051"/>
                    </a:lnTo>
                    <a:lnTo>
                      <a:pt x="4101" y="1920"/>
                    </a:lnTo>
                    <a:lnTo>
                      <a:pt x="4157" y="1808"/>
                    </a:lnTo>
                    <a:lnTo>
                      <a:pt x="4288" y="1566"/>
                    </a:lnTo>
                    <a:lnTo>
                      <a:pt x="4344" y="1435"/>
                    </a:lnTo>
                    <a:lnTo>
                      <a:pt x="4400" y="1286"/>
                    </a:lnTo>
                    <a:lnTo>
                      <a:pt x="4437" y="1119"/>
                    </a:lnTo>
                    <a:lnTo>
                      <a:pt x="4456" y="951"/>
                    </a:lnTo>
                    <a:lnTo>
                      <a:pt x="4437" y="802"/>
                    </a:lnTo>
                    <a:lnTo>
                      <a:pt x="4418" y="671"/>
                    </a:lnTo>
                    <a:lnTo>
                      <a:pt x="4400" y="541"/>
                    </a:lnTo>
                    <a:lnTo>
                      <a:pt x="4362" y="447"/>
                    </a:lnTo>
                    <a:lnTo>
                      <a:pt x="4306" y="354"/>
                    </a:lnTo>
                    <a:lnTo>
                      <a:pt x="4251" y="280"/>
                    </a:lnTo>
                    <a:lnTo>
                      <a:pt x="4195" y="205"/>
                    </a:lnTo>
                    <a:lnTo>
                      <a:pt x="4139" y="168"/>
                    </a:lnTo>
                    <a:lnTo>
                      <a:pt x="3990" y="75"/>
                    </a:lnTo>
                    <a:lnTo>
                      <a:pt x="3859" y="37"/>
                    </a:lnTo>
                    <a:lnTo>
                      <a:pt x="3729" y="19"/>
                    </a:lnTo>
                    <a:lnTo>
                      <a:pt x="36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nvGrpSpPr>
            <p:cNvPr id="1414" name="Google Shape;1414;p54"/>
            <p:cNvGrpSpPr/>
            <p:nvPr/>
          </p:nvGrpSpPr>
          <p:grpSpPr>
            <a:xfrm>
              <a:off x="801125" y="3214206"/>
              <a:ext cx="1695900" cy="892144"/>
              <a:chOff x="801125" y="3214206"/>
              <a:chExt cx="1695900" cy="892144"/>
            </a:xfrm>
          </p:grpSpPr>
          <p:sp>
            <p:nvSpPr>
              <p:cNvPr id="1415" name="Google Shape;1415;p54"/>
              <p:cNvSpPr txBox="1"/>
              <p:nvPr/>
            </p:nvSpPr>
            <p:spPr>
              <a:xfrm>
                <a:off x="801125"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برای پاورپوینت و اسلایدهای گوگل</a:t>
                </a:r>
                <a:endParaRPr sz="1200" dirty="0">
                  <a:solidFill>
                    <a:srgbClr val="434343"/>
                  </a:solidFill>
                  <a:latin typeface="Montserrat"/>
                  <a:ea typeface="Montserrat"/>
                  <a:cs typeface="B Nazanin" panose="00000700000000000000" pitchFamily="2" charset="-78"/>
                  <a:sym typeface="Montserrat"/>
                </a:endParaRPr>
              </a:p>
            </p:txBody>
          </p:sp>
          <p:sp>
            <p:nvSpPr>
              <p:cNvPr id="1416" name="Google Shape;1416;p54"/>
              <p:cNvSpPr/>
              <p:nvPr/>
            </p:nvSpPr>
            <p:spPr>
              <a:xfrm>
                <a:off x="1535764" y="3214206"/>
                <a:ext cx="226629" cy="180627"/>
              </a:xfrm>
              <a:custGeom>
                <a:avLst/>
                <a:gdLst/>
                <a:ahLst/>
                <a:cxnLst/>
                <a:rect l="l" t="t" r="r" b="b"/>
                <a:pathLst>
                  <a:path w="7439" h="5929" extrusionOk="0">
                    <a:moveTo>
                      <a:pt x="5947" y="728"/>
                    </a:moveTo>
                    <a:lnTo>
                      <a:pt x="5947" y="3710"/>
                    </a:lnTo>
                    <a:lnTo>
                      <a:pt x="1492" y="3710"/>
                    </a:lnTo>
                    <a:lnTo>
                      <a:pt x="1492" y="728"/>
                    </a:lnTo>
                    <a:close/>
                    <a:moveTo>
                      <a:pt x="1194" y="1"/>
                    </a:moveTo>
                    <a:lnTo>
                      <a:pt x="1101" y="38"/>
                    </a:lnTo>
                    <a:lnTo>
                      <a:pt x="989" y="94"/>
                    </a:lnTo>
                    <a:lnTo>
                      <a:pt x="914" y="150"/>
                    </a:lnTo>
                    <a:lnTo>
                      <a:pt x="840" y="243"/>
                    </a:lnTo>
                    <a:lnTo>
                      <a:pt x="802" y="336"/>
                    </a:lnTo>
                    <a:lnTo>
                      <a:pt x="765" y="430"/>
                    </a:lnTo>
                    <a:lnTo>
                      <a:pt x="746" y="542"/>
                    </a:lnTo>
                    <a:lnTo>
                      <a:pt x="746" y="4437"/>
                    </a:lnTo>
                    <a:lnTo>
                      <a:pt x="6693" y="4437"/>
                    </a:lnTo>
                    <a:lnTo>
                      <a:pt x="6693" y="542"/>
                    </a:lnTo>
                    <a:lnTo>
                      <a:pt x="6674" y="430"/>
                    </a:lnTo>
                    <a:lnTo>
                      <a:pt x="6655" y="336"/>
                    </a:lnTo>
                    <a:lnTo>
                      <a:pt x="6599" y="243"/>
                    </a:lnTo>
                    <a:lnTo>
                      <a:pt x="6525" y="150"/>
                    </a:lnTo>
                    <a:lnTo>
                      <a:pt x="6450" y="94"/>
                    </a:lnTo>
                    <a:lnTo>
                      <a:pt x="6357" y="38"/>
                    </a:lnTo>
                    <a:lnTo>
                      <a:pt x="6245" y="1"/>
                    </a:lnTo>
                    <a:close/>
                    <a:moveTo>
                      <a:pt x="187" y="4810"/>
                    </a:moveTo>
                    <a:lnTo>
                      <a:pt x="131" y="4829"/>
                    </a:lnTo>
                    <a:lnTo>
                      <a:pt x="57" y="4866"/>
                    </a:lnTo>
                    <a:lnTo>
                      <a:pt x="20" y="4941"/>
                    </a:lnTo>
                    <a:lnTo>
                      <a:pt x="1" y="4996"/>
                    </a:lnTo>
                    <a:lnTo>
                      <a:pt x="1" y="5183"/>
                    </a:lnTo>
                    <a:lnTo>
                      <a:pt x="20" y="5332"/>
                    </a:lnTo>
                    <a:lnTo>
                      <a:pt x="75" y="5481"/>
                    </a:lnTo>
                    <a:lnTo>
                      <a:pt x="131" y="5612"/>
                    </a:lnTo>
                    <a:lnTo>
                      <a:pt x="225" y="5705"/>
                    </a:lnTo>
                    <a:lnTo>
                      <a:pt x="336" y="5798"/>
                    </a:lnTo>
                    <a:lnTo>
                      <a:pt x="467" y="5873"/>
                    </a:lnTo>
                    <a:lnTo>
                      <a:pt x="597" y="5910"/>
                    </a:lnTo>
                    <a:lnTo>
                      <a:pt x="746" y="5928"/>
                    </a:lnTo>
                    <a:lnTo>
                      <a:pt x="6693" y="5928"/>
                    </a:lnTo>
                    <a:lnTo>
                      <a:pt x="6842" y="5910"/>
                    </a:lnTo>
                    <a:lnTo>
                      <a:pt x="6972" y="5873"/>
                    </a:lnTo>
                    <a:lnTo>
                      <a:pt x="7103" y="5798"/>
                    </a:lnTo>
                    <a:lnTo>
                      <a:pt x="7214" y="5705"/>
                    </a:lnTo>
                    <a:lnTo>
                      <a:pt x="7308" y="5612"/>
                    </a:lnTo>
                    <a:lnTo>
                      <a:pt x="7382" y="5481"/>
                    </a:lnTo>
                    <a:lnTo>
                      <a:pt x="7420" y="5332"/>
                    </a:lnTo>
                    <a:lnTo>
                      <a:pt x="7438" y="5183"/>
                    </a:lnTo>
                    <a:lnTo>
                      <a:pt x="7438" y="4996"/>
                    </a:lnTo>
                    <a:lnTo>
                      <a:pt x="7420" y="4941"/>
                    </a:lnTo>
                    <a:lnTo>
                      <a:pt x="7382" y="4866"/>
                    </a:lnTo>
                    <a:lnTo>
                      <a:pt x="7326" y="4829"/>
                    </a:lnTo>
                    <a:lnTo>
                      <a:pt x="7252" y="4810"/>
                    </a:lnTo>
                    <a:lnTo>
                      <a:pt x="4437" y="4810"/>
                    </a:lnTo>
                    <a:lnTo>
                      <a:pt x="4419" y="4903"/>
                    </a:lnTo>
                    <a:lnTo>
                      <a:pt x="4400" y="4978"/>
                    </a:lnTo>
                    <a:lnTo>
                      <a:pt x="4363" y="5034"/>
                    </a:lnTo>
                    <a:lnTo>
                      <a:pt x="4325" y="5090"/>
                    </a:lnTo>
                    <a:lnTo>
                      <a:pt x="4269" y="5127"/>
                    </a:lnTo>
                    <a:lnTo>
                      <a:pt x="4195" y="5164"/>
                    </a:lnTo>
                    <a:lnTo>
                      <a:pt x="4139" y="5183"/>
                    </a:lnTo>
                    <a:lnTo>
                      <a:pt x="3263" y="5183"/>
                    </a:lnTo>
                    <a:lnTo>
                      <a:pt x="3207" y="5146"/>
                    </a:lnTo>
                    <a:lnTo>
                      <a:pt x="3132" y="5108"/>
                    </a:lnTo>
                    <a:lnTo>
                      <a:pt x="3076" y="5071"/>
                    </a:lnTo>
                    <a:lnTo>
                      <a:pt x="3039" y="5015"/>
                    </a:lnTo>
                    <a:lnTo>
                      <a:pt x="3002" y="4941"/>
                    </a:lnTo>
                    <a:lnTo>
                      <a:pt x="2983" y="4885"/>
                    </a:lnTo>
                    <a:lnTo>
                      <a:pt x="2965" y="481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05051" y="971646"/>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tx1"/>
                </a:solidFill>
                <a:cs typeface="B Nazanin" panose="00000700000000000000" pitchFamily="2" charset="-78"/>
              </a:rPr>
              <a:t>You can easily </a:t>
            </a:r>
            <a:r>
              <a:rPr lang="en" sz="1100" b="1" dirty="0">
                <a:solidFill>
                  <a:schemeClr val="tx1"/>
                </a:solidFill>
                <a:cs typeface="B Nazanin" panose="00000700000000000000" pitchFamily="2" charset="-78"/>
              </a:rPr>
              <a:t>resize </a:t>
            </a:r>
            <a:r>
              <a:rPr lang="en" sz="1100" dirty="0">
                <a:solidFill>
                  <a:schemeClr val="tx1"/>
                </a:solidFill>
                <a:cs typeface="B Nazanin" panose="00000700000000000000" pitchFamily="2" charset="-78"/>
              </a:rPr>
              <a:t>these resources without losing quality. To </a:t>
            </a:r>
            <a:r>
              <a:rPr lang="en" sz="1100" b="1" dirty="0">
                <a:solidFill>
                  <a:schemeClr val="tx1"/>
                </a:solidFill>
                <a:cs typeface="B Nazanin" panose="00000700000000000000" pitchFamily="2" charset="-78"/>
              </a:rPr>
              <a:t>change the color</a:t>
            </a:r>
            <a:r>
              <a:rPr lang="en" sz="1100" dirty="0">
                <a:solidFill>
                  <a:schemeClr val="tx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dirty="0">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infographics</a:t>
            </a:r>
            <a:r>
              <a:rPr lang="en" sz="1100" b="1" dirty="0">
                <a:solidFill>
                  <a:schemeClr val="tx1"/>
                </a:solidFill>
                <a:cs typeface="B Nazanin" panose="00000700000000000000" pitchFamily="2" charset="-78"/>
              </a:rPr>
              <a:t> </a:t>
            </a:r>
            <a:r>
              <a:rPr lang="en" sz="1100" dirty="0">
                <a:solidFill>
                  <a:schemeClr val="tx1"/>
                </a:solidFill>
                <a:cs typeface="B Nazanin" panose="00000700000000000000" pitchFamily="2" charset="-78"/>
              </a:rPr>
              <a:t>on Slidesgo.</a:t>
            </a:r>
            <a:endParaRPr sz="1100" dirty="0">
              <a:solidFill>
                <a:schemeClr val="tx1"/>
              </a:solidFill>
              <a:cs typeface="B Nazanin" panose="00000700000000000000" pitchFamily="2" charset="-78"/>
            </a:endParaRPr>
          </a:p>
        </p:txBody>
      </p:sp>
      <p:grpSp>
        <p:nvGrpSpPr>
          <p:cNvPr id="1198" name="Google Shape;1198;p70"/>
          <p:cNvGrpSpPr/>
          <p:nvPr/>
        </p:nvGrpSpPr>
        <p:grpSpPr>
          <a:xfrm>
            <a:off x="5111778" y="2528888"/>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25434" y="1757492"/>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1802" y="1761997"/>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1280" y="2521861"/>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46062" y="2552048"/>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1277" y="3269152"/>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34774" y="3272613"/>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0308" y="3257179"/>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17916" y="1784115"/>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84977" y="1784213"/>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07998" y="2545552"/>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08792" y="2545510"/>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45826" y="2888939"/>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45826" y="2484229"/>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54323" y="2738552"/>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45826" y="2152460"/>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2573" y="2457241"/>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3392" y="1777839"/>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45826" y="3393754"/>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45826" y="3139089"/>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45826" y="3662493"/>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45971" y="3064755"/>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0942" y="1782325"/>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45182" y="2538017"/>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0665" y="3215695"/>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34164" y="3312386"/>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46766" y="1742014"/>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1695" y="3298731"/>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3225" y="3612275"/>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1685" y="2099156"/>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395438" y="1793824"/>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094892" y="1776227"/>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17181" y="1782681"/>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1886" y="1776227"/>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097541" y="1993714"/>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06885" y="2019438"/>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28598" y="2019438"/>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3090" y="2001629"/>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37604" y="2424037"/>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0042" y="2424250"/>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58710" y="2427264"/>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0264" y="2442911"/>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0120" y="2233476"/>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07025" y="2236916"/>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18182" y="2640834"/>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15440" y="2647866"/>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47395" y="2639373"/>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19771" y="3646458"/>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1227" y="2874679"/>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89199" y="3662288"/>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06522" y="3143932"/>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0271" y="3125849"/>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1759" y="2902960"/>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1381" y="3391986"/>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19946" y="3656047"/>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35199" y="3398775"/>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3865" y="2638429"/>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3129" y="3398775"/>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44158" y="3119791"/>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1322" y="3384923"/>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0827" y="3151375"/>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87764" y="3640072"/>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3307" y="2869218"/>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19564" y="2898037"/>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1677" y="2218974"/>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29043" y="2218974"/>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10913" y="148752"/>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733352"/>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1" name="Google Shape;1551;p71"/>
          <p:cNvGrpSpPr/>
          <p:nvPr/>
        </p:nvGrpSpPr>
        <p:grpSpPr>
          <a:xfrm>
            <a:off x="7679978" y="3213935"/>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4" name="Google Shape;1554;p71"/>
          <p:cNvGrpSpPr/>
          <p:nvPr/>
        </p:nvGrpSpPr>
        <p:grpSpPr>
          <a:xfrm>
            <a:off x="7379466" y="3208036"/>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7" name="Google Shape;1557;p71"/>
          <p:cNvGrpSpPr/>
          <p:nvPr/>
        </p:nvGrpSpPr>
        <p:grpSpPr>
          <a:xfrm>
            <a:off x="8102855" y="3619168"/>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0" name="Google Shape;1560;p71"/>
          <p:cNvGrpSpPr/>
          <p:nvPr/>
        </p:nvGrpSpPr>
        <p:grpSpPr>
          <a:xfrm>
            <a:off x="7641874" y="3970216"/>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3" name="Google Shape;1563;p71"/>
          <p:cNvGrpSpPr/>
          <p:nvPr/>
        </p:nvGrpSpPr>
        <p:grpSpPr>
          <a:xfrm>
            <a:off x="7887794" y="3613440"/>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66" name="Google Shape;1566;p71"/>
          <p:cNvSpPr/>
          <p:nvPr/>
        </p:nvSpPr>
        <p:spPr>
          <a:xfrm>
            <a:off x="7853820" y="3225796"/>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67" name="Google Shape;1567;p71"/>
          <p:cNvGrpSpPr/>
          <p:nvPr/>
        </p:nvGrpSpPr>
        <p:grpSpPr>
          <a:xfrm>
            <a:off x="7377439" y="3614580"/>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71" name="Google Shape;1571;p71"/>
          <p:cNvGrpSpPr/>
          <p:nvPr/>
        </p:nvGrpSpPr>
        <p:grpSpPr>
          <a:xfrm>
            <a:off x="7649932" y="3614580"/>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5" name="Google Shape;1575;p71"/>
          <p:cNvSpPr/>
          <p:nvPr/>
        </p:nvSpPr>
        <p:spPr>
          <a:xfrm>
            <a:off x="8146371" y="3204463"/>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76" name="Google Shape;1576;p71"/>
          <p:cNvGrpSpPr/>
          <p:nvPr/>
        </p:nvGrpSpPr>
        <p:grpSpPr>
          <a:xfrm>
            <a:off x="7875463" y="4017241"/>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9" name="Google Shape;1579;p71"/>
          <p:cNvSpPr/>
          <p:nvPr/>
        </p:nvSpPr>
        <p:spPr>
          <a:xfrm>
            <a:off x="8160729" y="4013161"/>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0" name="Google Shape;1580;p71"/>
          <p:cNvSpPr/>
          <p:nvPr/>
        </p:nvSpPr>
        <p:spPr>
          <a:xfrm flipH="1">
            <a:off x="7384916" y="397961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81" name="Google Shape;1581;p71"/>
          <p:cNvGrpSpPr/>
          <p:nvPr/>
        </p:nvGrpSpPr>
        <p:grpSpPr>
          <a:xfrm>
            <a:off x="6029935" y="3089766"/>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92" name="Google Shape;1592;p71"/>
          <p:cNvGrpSpPr/>
          <p:nvPr/>
        </p:nvGrpSpPr>
        <p:grpSpPr>
          <a:xfrm>
            <a:off x="6044740" y="3733426"/>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05" name="Google Shape;1605;p71"/>
          <p:cNvGrpSpPr/>
          <p:nvPr/>
        </p:nvGrpSpPr>
        <p:grpSpPr>
          <a:xfrm>
            <a:off x="6673522" y="3092837"/>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18" name="Google Shape;1618;p71"/>
          <p:cNvGrpSpPr/>
          <p:nvPr/>
        </p:nvGrpSpPr>
        <p:grpSpPr>
          <a:xfrm>
            <a:off x="752796" y="3018826"/>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191" name="Google Shape;3191;p71"/>
          <p:cNvGrpSpPr/>
          <p:nvPr/>
        </p:nvGrpSpPr>
        <p:grpSpPr>
          <a:xfrm>
            <a:off x="5938558" y="1182207"/>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243" name="Google Shape;3243;p71"/>
          <p:cNvGrpSpPr/>
          <p:nvPr/>
        </p:nvGrpSpPr>
        <p:grpSpPr>
          <a:xfrm>
            <a:off x="731715" y="1143897"/>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211" name="Google Shape;7211;p71"/>
          <p:cNvGrpSpPr/>
          <p:nvPr/>
        </p:nvGrpSpPr>
        <p:grpSpPr>
          <a:xfrm>
            <a:off x="3450485" y="1068547"/>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329" name="Google Shape;7329;p71"/>
          <p:cNvGrpSpPr/>
          <p:nvPr/>
        </p:nvGrpSpPr>
        <p:grpSpPr>
          <a:xfrm>
            <a:off x="3548403" y="2998444"/>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44" name="Google Shape;1529;p70">
            <a:extLst>
              <a:ext uri="{FF2B5EF4-FFF2-40B4-BE49-F238E27FC236}">
                <a16:creationId xmlns:a16="http://schemas.microsoft.com/office/drawing/2014/main" id="{0F8E0618-B839-4186-B15D-591C1D1C8488}"/>
              </a:ext>
            </a:extLst>
          </p:cNvPr>
          <p:cNvSpPr txBox="1">
            <a:spLocks/>
          </p:cNvSpPr>
          <p:nvPr/>
        </p:nvSpPr>
        <p:spPr>
          <a:xfrm>
            <a:off x="710913" y="148752"/>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fa-IR" sz="2000" dirty="0">
                <a:solidFill>
                  <a:schemeClr val="lt1"/>
                </a:solidFill>
                <a:cs typeface="B Nazanin" panose="00000700000000000000" pitchFamily="2" charset="-78"/>
              </a:rPr>
              <a:t>نقشه ها</a:t>
            </a:r>
            <a:endParaRPr lang="fa-IR" sz="2000" dirty="0">
              <a:cs typeface="B Nazanin" panose="00000700000000000000" pitchFamily="2" charset="-78"/>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972822"/>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63" name="Google Shape;7463;p72"/>
          <p:cNvGrpSpPr/>
          <p:nvPr/>
        </p:nvGrpSpPr>
        <p:grpSpPr>
          <a:xfrm>
            <a:off x="3504468" y="1861099"/>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85" name="Google Shape;7485;p72"/>
          <p:cNvGrpSpPr/>
          <p:nvPr/>
        </p:nvGrpSpPr>
        <p:grpSpPr>
          <a:xfrm>
            <a:off x="3486488" y="2723195"/>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06" name="Google Shape;7506;p72"/>
          <p:cNvGrpSpPr/>
          <p:nvPr/>
        </p:nvGrpSpPr>
        <p:grpSpPr>
          <a:xfrm>
            <a:off x="6846570" y="1546993"/>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grpSp>
      <p:grpSp>
        <p:nvGrpSpPr>
          <p:cNvPr id="7516" name="Google Shape;7516;p72"/>
          <p:cNvGrpSpPr/>
          <p:nvPr/>
        </p:nvGrpSpPr>
        <p:grpSpPr>
          <a:xfrm>
            <a:off x="3500360" y="3256900"/>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2" name="Google Shape;7522;p72"/>
          <p:cNvGrpSpPr/>
          <p:nvPr/>
        </p:nvGrpSpPr>
        <p:grpSpPr>
          <a:xfrm>
            <a:off x="6843616" y="2374387"/>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9" name="Google Shape;7529;p72"/>
          <p:cNvGrpSpPr/>
          <p:nvPr/>
        </p:nvGrpSpPr>
        <p:grpSpPr>
          <a:xfrm>
            <a:off x="6827928" y="3523202"/>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38" name="Google Shape;7538;p72"/>
          <p:cNvGrpSpPr/>
          <p:nvPr/>
        </p:nvGrpSpPr>
        <p:grpSpPr>
          <a:xfrm>
            <a:off x="5349066" y="1544594"/>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1550830"/>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56" name="Google Shape;7556;p72"/>
          <p:cNvGrpSpPr/>
          <p:nvPr/>
        </p:nvGrpSpPr>
        <p:grpSpPr>
          <a:xfrm>
            <a:off x="720124" y="1872428"/>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3107893"/>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80" name="Google Shape;7580;p72"/>
          <p:cNvGrpSpPr/>
          <p:nvPr/>
        </p:nvGrpSpPr>
        <p:grpSpPr>
          <a:xfrm>
            <a:off x="706393" y="1543432"/>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03" name="Google Shape;7603;p72"/>
          <p:cNvGrpSpPr/>
          <p:nvPr/>
        </p:nvGrpSpPr>
        <p:grpSpPr>
          <a:xfrm>
            <a:off x="3499403" y="4240063"/>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20" name="Google Shape;7620;p72"/>
          <p:cNvGrpSpPr/>
          <p:nvPr/>
        </p:nvGrpSpPr>
        <p:grpSpPr>
          <a:xfrm>
            <a:off x="3460012" y="3720474"/>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31" name="Google Shape;7631;p72"/>
          <p:cNvGrpSpPr/>
          <p:nvPr/>
        </p:nvGrpSpPr>
        <p:grpSpPr>
          <a:xfrm>
            <a:off x="738224" y="4006503"/>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92" name="Google Shape;7692;p72"/>
          <p:cNvGrpSpPr/>
          <p:nvPr/>
        </p:nvGrpSpPr>
        <p:grpSpPr>
          <a:xfrm rot="5400000">
            <a:off x="5951337" y="3803000"/>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25" name="Google Shape;7725;p72"/>
          <p:cNvGrpSpPr/>
          <p:nvPr/>
        </p:nvGrpSpPr>
        <p:grpSpPr>
          <a:xfrm rot="10800000" flipH="1">
            <a:off x="5323766" y="3391544"/>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32" name="Google Shape;7732;p72"/>
          <p:cNvGrpSpPr/>
          <p:nvPr/>
        </p:nvGrpSpPr>
        <p:grpSpPr>
          <a:xfrm>
            <a:off x="5335084" y="3764607"/>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2183383"/>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grpSp>
        <p:nvGrpSpPr>
          <p:cNvPr id="7769" name="Google Shape;7769;p72"/>
          <p:cNvGrpSpPr/>
          <p:nvPr/>
        </p:nvGrpSpPr>
        <p:grpSpPr>
          <a:xfrm>
            <a:off x="706399" y="2130996"/>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03" name="Google Shape;7803;p72"/>
          <p:cNvGrpSpPr/>
          <p:nvPr/>
        </p:nvGrpSpPr>
        <p:grpSpPr>
          <a:xfrm>
            <a:off x="6815339" y="2898426"/>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4272681"/>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3033827"/>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sp>
        <p:nvSpPr>
          <p:cNvPr id="425" name="Google Shape;1529;p70">
            <a:extLst>
              <a:ext uri="{FF2B5EF4-FFF2-40B4-BE49-F238E27FC236}">
                <a16:creationId xmlns:a16="http://schemas.microsoft.com/office/drawing/2014/main" id="{21A76687-6533-4B1C-98EA-5FFC11CCBAA2}"/>
              </a:ext>
            </a:extLst>
          </p:cNvPr>
          <p:cNvSpPr txBox="1">
            <a:spLocks/>
          </p:cNvSpPr>
          <p:nvPr/>
        </p:nvSpPr>
        <p:spPr>
          <a:xfrm>
            <a:off x="710913" y="148752"/>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fa-IR" sz="2000" dirty="0">
                <a:solidFill>
                  <a:schemeClr val="lt1"/>
                </a:solidFill>
                <a:cs typeface="B Nazanin" panose="00000700000000000000" pitchFamily="2" charset="-78"/>
              </a:rPr>
              <a:t>انواع نمودارها</a:t>
            </a:r>
            <a:endParaRPr lang="fa-IR" sz="2000"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12721" y="3135276"/>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aphicFrame>
        <p:nvGraphicFramePr>
          <p:cNvPr id="7906" name="Google Shape;7906;p73"/>
          <p:cNvGraphicFramePr/>
          <p:nvPr>
            <p:extLst>
              <p:ext uri="{D42A27DB-BD31-4B8C-83A1-F6EECF244321}">
                <p14:modId xmlns:p14="http://schemas.microsoft.com/office/powerpoint/2010/main" val="2331002422"/>
              </p:ext>
            </p:extLst>
          </p:nvPr>
        </p:nvGraphicFramePr>
        <p:xfrm>
          <a:off x="5948420" y="2133188"/>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21097" y="960953"/>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aphicFrame>
        <p:nvGraphicFramePr>
          <p:cNvPr id="7942" name="Google Shape;7942;p73"/>
          <p:cNvGraphicFramePr/>
          <p:nvPr>
            <p:extLst>
              <p:ext uri="{D42A27DB-BD31-4B8C-83A1-F6EECF244321}">
                <p14:modId xmlns:p14="http://schemas.microsoft.com/office/powerpoint/2010/main" val="949540142"/>
              </p:ext>
            </p:extLst>
          </p:nvPr>
        </p:nvGraphicFramePr>
        <p:xfrm>
          <a:off x="5948445" y="960938"/>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extLst>
              <p:ext uri="{D42A27DB-BD31-4B8C-83A1-F6EECF244321}">
                <p14:modId xmlns:p14="http://schemas.microsoft.com/office/powerpoint/2010/main" val="1241161807"/>
              </p:ext>
            </p:extLst>
          </p:nvPr>
        </p:nvGraphicFramePr>
        <p:xfrm>
          <a:off x="3369308" y="2133188"/>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71294" y="3124149"/>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aphicFrame>
        <p:nvGraphicFramePr>
          <p:cNvPr id="7981" name="Google Shape;7981;p73"/>
          <p:cNvGraphicFramePr/>
          <p:nvPr>
            <p:extLst>
              <p:ext uri="{D42A27DB-BD31-4B8C-83A1-F6EECF244321}">
                <p14:modId xmlns:p14="http://schemas.microsoft.com/office/powerpoint/2010/main" val="3821782851"/>
              </p:ext>
            </p:extLst>
          </p:nvPr>
        </p:nvGraphicFramePr>
        <p:xfrm>
          <a:off x="722096" y="2133188"/>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71765" y="2537003"/>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85" name="Google Shape;7985;p73"/>
          <p:cNvGrpSpPr/>
          <p:nvPr/>
        </p:nvGrpSpPr>
        <p:grpSpPr>
          <a:xfrm>
            <a:off x="4717253" y="2819162"/>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88" name="Google Shape;7988;p73"/>
          <p:cNvGrpSpPr/>
          <p:nvPr/>
        </p:nvGrpSpPr>
        <p:grpSpPr>
          <a:xfrm>
            <a:off x="5882052" y="3146960"/>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JANUARY</a:t>
              </a:r>
              <a:endParaRPr sz="400">
                <a:solidFill>
                  <a:schemeClr val="tx1"/>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FEBRUARY</a:t>
              </a:r>
              <a:endParaRPr sz="400">
                <a:solidFill>
                  <a:schemeClr val="tx1"/>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MARCH</a:t>
              </a:r>
              <a:endParaRPr sz="400">
                <a:solidFill>
                  <a:schemeClr val="tx1"/>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APRIL</a:t>
              </a:r>
              <a:endParaRPr sz="400">
                <a:solidFill>
                  <a:schemeClr val="tx1"/>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tx1"/>
                  </a:solidFill>
                </a:rPr>
                <a:t>PHASE 1</a:t>
              </a:r>
              <a:endParaRPr sz="400">
                <a:solidFill>
                  <a:schemeClr val="tx1"/>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tx1"/>
                  </a:solidFill>
                </a:rPr>
                <a:t>Task 1</a:t>
              </a:r>
              <a:endParaRPr sz="400">
                <a:solidFill>
                  <a:schemeClr val="tx1"/>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tx1"/>
                  </a:solidFill>
                </a:rPr>
                <a:t>Task 2</a:t>
              </a:r>
              <a:endParaRPr sz="400">
                <a:solidFill>
                  <a:schemeClr val="tx1"/>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06" name="Google Shape;8006;p73"/>
          <p:cNvGrpSpPr/>
          <p:nvPr/>
        </p:nvGrpSpPr>
        <p:grpSpPr>
          <a:xfrm>
            <a:off x="3366457" y="930996"/>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JANUARY</a:t>
              </a:r>
              <a:endParaRPr sz="400">
                <a:solidFill>
                  <a:schemeClr val="tx1"/>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FEBRUARY</a:t>
              </a:r>
              <a:endParaRPr sz="400">
                <a:solidFill>
                  <a:schemeClr val="tx1"/>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MARCH</a:t>
              </a:r>
              <a:endParaRPr sz="400">
                <a:solidFill>
                  <a:schemeClr val="tx1"/>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APRIL</a:t>
              </a:r>
              <a:endParaRPr sz="400">
                <a:solidFill>
                  <a:schemeClr val="tx1"/>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MAY</a:t>
              </a:r>
              <a:endParaRPr sz="400">
                <a:solidFill>
                  <a:schemeClr val="tx1"/>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JUNE</a:t>
              </a:r>
              <a:endParaRPr sz="400">
                <a:solidFill>
                  <a:schemeClr val="tx1"/>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tx1"/>
                  </a:solidFill>
                </a:rPr>
                <a:t>PHASE 1</a:t>
              </a:r>
              <a:endParaRPr sz="400">
                <a:solidFill>
                  <a:schemeClr val="tx1"/>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tx1"/>
                  </a:solidFill>
                </a:rPr>
                <a:t>PHASE 2</a:t>
              </a:r>
              <a:endParaRPr sz="400">
                <a:solidFill>
                  <a:schemeClr val="tx1"/>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1</a:t>
              </a:r>
              <a:endParaRPr sz="400">
                <a:solidFill>
                  <a:schemeClr val="tx1"/>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2</a:t>
              </a:r>
              <a:endParaRPr sz="400">
                <a:solidFill>
                  <a:schemeClr val="tx1"/>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1</a:t>
              </a:r>
              <a:endParaRPr sz="400">
                <a:solidFill>
                  <a:schemeClr val="tx1"/>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2</a:t>
              </a:r>
              <a:endParaRPr sz="400">
                <a:solidFill>
                  <a:schemeClr val="tx1"/>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grpSp>
      </p:grpSp>
      <p:sp>
        <p:nvSpPr>
          <p:cNvPr id="161" name="Google Shape;1529;p70">
            <a:extLst>
              <a:ext uri="{FF2B5EF4-FFF2-40B4-BE49-F238E27FC236}">
                <a16:creationId xmlns:a16="http://schemas.microsoft.com/office/drawing/2014/main" id="{7353A35C-7EC5-4647-9C61-6157899A8788}"/>
              </a:ext>
            </a:extLst>
          </p:cNvPr>
          <p:cNvSpPr txBox="1">
            <a:spLocks/>
          </p:cNvSpPr>
          <p:nvPr/>
        </p:nvSpPr>
        <p:spPr>
          <a:xfrm>
            <a:off x="710913" y="148752"/>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fa-IR" sz="1800" dirty="0">
                <a:solidFill>
                  <a:schemeClr val="lt1"/>
                </a:solidFill>
                <a:cs typeface="B Nazanin" panose="00000700000000000000" pitchFamily="2" charset="-78"/>
              </a:rPr>
              <a:t>انواع جدولها</a:t>
            </a:r>
            <a:endParaRPr lang="fa-IR" sz="1800"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63639" y="849750"/>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055" name="Google Shape;8055;p74"/>
          <p:cNvGrpSpPr/>
          <p:nvPr/>
        </p:nvGrpSpPr>
        <p:grpSpPr>
          <a:xfrm>
            <a:off x="680012" y="1728200"/>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62" name="Google Shape;8062;p74"/>
          <p:cNvGrpSpPr/>
          <p:nvPr/>
        </p:nvGrpSpPr>
        <p:grpSpPr>
          <a:xfrm>
            <a:off x="3190976" y="1731406"/>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66198" y="1738102"/>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83" name="Google Shape;8083;p74"/>
          <p:cNvGrpSpPr/>
          <p:nvPr/>
        </p:nvGrpSpPr>
        <p:grpSpPr>
          <a:xfrm>
            <a:off x="5675636" y="1732608"/>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88" name="Google Shape;8088;p74"/>
          <p:cNvGrpSpPr/>
          <p:nvPr/>
        </p:nvGrpSpPr>
        <p:grpSpPr>
          <a:xfrm>
            <a:off x="8120783" y="3378213"/>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37841" y="3367010"/>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096" name="Google Shape;8096;p74"/>
          <p:cNvSpPr/>
          <p:nvPr/>
        </p:nvSpPr>
        <p:spPr>
          <a:xfrm>
            <a:off x="8095306" y="3281012"/>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097" name="Google Shape;8097;p74"/>
          <p:cNvGrpSpPr/>
          <p:nvPr/>
        </p:nvGrpSpPr>
        <p:grpSpPr>
          <a:xfrm>
            <a:off x="5858992" y="3378212"/>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00" name="Google Shape;8100;p74"/>
          <p:cNvGrpSpPr/>
          <p:nvPr/>
        </p:nvGrpSpPr>
        <p:grpSpPr>
          <a:xfrm>
            <a:off x="5858992" y="3756883"/>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103" name="Google Shape;8103;p74"/>
          <p:cNvSpPr/>
          <p:nvPr/>
        </p:nvSpPr>
        <p:spPr>
          <a:xfrm>
            <a:off x="6897419" y="3377409"/>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4" name="Google Shape;8104;p74"/>
          <p:cNvSpPr/>
          <p:nvPr/>
        </p:nvSpPr>
        <p:spPr>
          <a:xfrm rot="10800000">
            <a:off x="6303681" y="337514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105" name="Google Shape;8105;p74"/>
          <p:cNvGrpSpPr/>
          <p:nvPr/>
        </p:nvGrpSpPr>
        <p:grpSpPr>
          <a:xfrm>
            <a:off x="7783967" y="2585576"/>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41072" y="2595184"/>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16" name="Google Shape;8116;p74"/>
          <p:cNvGrpSpPr/>
          <p:nvPr/>
        </p:nvGrpSpPr>
        <p:grpSpPr>
          <a:xfrm>
            <a:off x="6566944" y="2585739"/>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20" name="Google Shape;8120;p74"/>
          <p:cNvGrpSpPr/>
          <p:nvPr/>
        </p:nvGrpSpPr>
        <p:grpSpPr>
          <a:xfrm>
            <a:off x="5384604" y="2582636"/>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grpSp>
        <p:nvGrpSpPr>
          <p:cNvPr id="8133" name="Google Shape;8133;p74"/>
          <p:cNvGrpSpPr/>
          <p:nvPr/>
        </p:nvGrpSpPr>
        <p:grpSpPr>
          <a:xfrm>
            <a:off x="7535817" y="1733348"/>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3980253" y="849750"/>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196" name="Google Shape;8196;p74"/>
          <p:cNvGrpSpPr/>
          <p:nvPr/>
        </p:nvGrpSpPr>
        <p:grpSpPr>
          <a:xfrm>
            <a:off x="3975729" y="1732973"/>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05" name="Google Shape;8205;p74"/>
          <p:cNvGrpSpPr/>
          <p:nvPr/>
        </p:nvGrpSpPr>
        <p:grpSpPr>
          <a:xfrm>
            <a:off x="676224" y="3377603"/>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21" name="Google Shape;8221;p74"/>
          <p:cNvGrpSpPr/>
          <p:nvPr/>
        </p:nvGrpSpPr>
        <p:grpSpPr>
          <a:xfrm>
            <a:off x="3113939" y="849750"/>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34" name="Google Shape;8234;p74"/>
          <p:cNvGrpSpPr/>
          <p:nvPr/>
        </p:nvGrpSpPr>
        <p:grpSpPr>
          <a:xfrm>
            <a:off x="2235466" y="3372646"/>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55" name="Google Shape;8255;p74"/>
          <p:cNvGrpSpPr/>
          <p:nvPr/>
        </p:nvGrpSpPr>
        <p:grpSpPr>
          <a:xfrm>
            <a:off x="6359738" y="923194"/>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65" name="Google Shape;8265;p74"/>
          <p:cNvGrpSpPr/>
          <p:nvPr/>
        </p:nvGrpSpPr>
        <p:grpSpPr>
          <a:xfrm>
            <a:off x="3711189" y="3372688"/>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tx1"/>
                      </a:solidFill>
                    </a:rPr>
                    <a:t>     </a:t>
                  </a:r>
                  <a:endParaRPr>
                    <a:solidFill>
                      <a:schemeClr val="tx1"/>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81" name="Google Shape;8281;p74"/>
          <p:cNvGrpSpPr/>
          <p:nvPr/>
        </p:nvGrpSpPr>
        <p:grpSpPr>
          <a:xfrm>
            <a:off x="6495898" y="1732615"/>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8303" name="Google Shape;8303;p74"/>
          <p:cNvGrpSpPr/>
          <p:nvPr/>
        </p:nvGrpSpPr>
        <p:grpSpPr>
          <a:xfrm>
            <a:off x="2379216" y="1736961"/>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17" name="Google Shape;8317;p74"/>
          <p:cNvGrpSpPr/>
          <p:nvPr/>
        </p:nvGrpSpPr>
        <p:grpSpPr>
          <a:xfrm>
            <a:off x="7561654" y="849750"/>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58783" y="2585859"/>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341" name="Google Shape;8341;p74"/>
          <p:cNvGrpSpPr/>
          <p:nvPr/>
        </p:nvGrpSpPr>
        <p:grpSpPr>
          <a:xfrm>
            <a:off x="667105" y="849750"/>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54" name="Google Shape;8354;p74"/>
          <p:cNvGrpSpPr/>
          <p:nvPr/>
        </p:nvGrpSpPr>
        <p:grpSpPr>
          <a:xfrm>
            <a:off x="2275406" y="849750"/>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389" name="Google Shape;8389;p74"/>
          <p:cNvGrpSpPr/>
          <p:nvPr/>
        </p:nvGrpSpPr>
        <p:grpSpPr>
          <a:xfrm>
            <a:off x="1621138" y="849750"/>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03" name="Google Shape;8403;p74"/>
          <p:cNvGrpSpPr/>
          <p:nvPr/>
        </p:nvGrpSpPr>
        <p:grpSpPr>
          <a:xfrm>
            <a:off x="1540961" y="1736072"/>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412" name="Google Shape;8412;p74"/>
          <p:cNvGrpSpPr/>
          <p:nvPr/>
        </p:nvGrpSpPr>
        <p:grpSpPr>
          <a:xfrm>
            <a:off x="7657910" y="3366843"/>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15" name="Google Shape;8415;p74"/>
          <p:cNvGrpSpPr/>
          <p:nvPr/>
        </p:nvGrpSpPr>
        <p:grpSpPr>
          <a:xfrm>
            <a:off x="5579898" y="849750"/>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29" name="Google Shape;8429;p74"/>
          <p:cNvGrpSpPr/>
          <p:nvPr/>
        </p:nvGrpSpPr>
        <p:grpSpPr>
          <a:xfrm>
            <a:off x="681393" y="2585866"/>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400" name="Google Shape;1529;p70">
            <a:extLst>
              <a:ext uri="{FF2B5EF4-FFF2-40B4-BE49-F238E27FC236}">
                <a16:creationId xmlns:a16="http://schemas.microsoft.com/office/drawing/2014/main" id="{09D45D65-F0B1-4AD1-AFB2-9647DE94536C}"/>
              </a:ext>
            </a:extLst>
          </p:cNvPr>
          <p:cNvSpPr txBox="1">
            <a:spLocks/>
          </p:cNvSpPr>
          <p:nvPr/>
        </p:nvSpPr>
        <p:spPr>
          <a:xfrm>
            <a:off x="710913" y="148752"/>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fa-IR" sz="2000" dirty="0">
                <a:solidFill>
                  <a:schemeClr val="lt1"/>
                </a:solidFill>
                <a:cs typeface="B Nazanin" panose="00000700000000000000" pitchFamily="2" charset="-78"/>
              </a:rPr>
              <a:t>اشکال هندسی جهت نمودار</a:t>
            </a:r>
            <a:endParaRPr lang="fa-IR" sz="2000"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1231686"/>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1250825"/>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710007"/>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987832"/>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266158"/>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471558"/>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835208"/>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536388"/>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4149368"/>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2132490"/>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1235058"/>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458385"/>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550575"/>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453930"/>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880337"/>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457908"/>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596225"/>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1245084"/>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1245229"/>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370" name="Google Shape;1529;p70">
            <a:extLst>
              <a:ext uri="{FF2B5EF4-FFF2-40B4-BE49-F238E27FC236}">
                <a16:creationId xmlns:a16="http://schemas.microsoft.com/office/drawing/2014/main" id="{8AA6ADE3-BEB9-454D-84C1-00F93852E7AF}"/>
              </a:ext>
            </a:extLst>
          </p:cNvPr>
          <p:cNvSpPr txBox="1">
            <a:spLocks/>
          </p:cNvSpPr>
          <p:nvPr/>
        </p:nvSpPr>
        <p:spPr>
          <a:xfrm>
            <a:off x="710913" y="148752"/>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fa-IR" sz="2000" dirty="0">
                <a:solidFill>
                  <a:schemeClr val="lt1"/>
                </a:solidFill>
                <a:cs typeface="B Nazanin" panose="00000700000000000000" pitchFamily="2" charset="-78"/>
              </a:rPr>
              <a:t>اشکال هندسی جهت نمودار</a:t>
            </a:r>
            <a:endParaRPr lang="fa-IR" sz="2000"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24660" y="1746009"/>
            <a:ext cx="415546" cy="355053"/>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17" name="Google Shape;8817;p76"/>
          <p:cNvSpPr/>
          <p:nvPr/>
        </p:nvSpPr>
        <p:spPr>
          <a:xfrm>
            <a:off x="1370211" y="1742230"/>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18" name="Google Shape;8818;p76"/>
          <p:cNvGrpSpPr/>
          <p:nvPr/>
        </p:nvGrpSpPr>
        <p:grpSpPr>
          <a:xfrm>
            <a:off x="1916937" y="1756996"/>
            <a:ext cx="359213" cy="327807"/>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2" name="Google Shape;8822;p76"/>
          <p:cNvGrpSpPr/>
          <p:nvPr/>
        </p:nvGrpSpPr>
        <p:grpSpPr>
          <a:xfrm>
            <a:off x="2538299" y="1741849"/>
            <a:ext cx="207582" cy="359594"/>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7" name="Google Shape;8827;p76"/>
          <p:cNvGrpSpPr/>
          <p:nvPr/>
        </p:nvGrpSpPr>
        <p:grpSpPr>
          <a:xfrm>
            <a:off x="3008070" y="1775890"/>
            <a:ext cx="362991" cy="290018"/>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32" name="Google Shape;8832;p76"/>
          <p:cNvGrpSpPr/>
          <p:nvPr/>
        </p:nvGrpSpPr>
        <p:grpSpPr>
          <a:xfrm>
            <a:off x="3522660" y="1744326"/>
            <a:ext cx="422342" cy="355243"/>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38" name="Google Shape;8838;p76"/>
          <p:cNvSpPr/>
          <p:nvPr/>
        </p:nvSpPr>
        <p:spPr>
          <a:xfrm>
            <a:off x="4102252" y="1742611"/>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39" name="Google Shape;8839;p76"/>
          <p:cNvGrpSpPr/>
          <p:nvPr/>
        </p:nvGrpSpPr>
        <p:grpSpPr>
          <a:xfrm>
            <a:off x="4646311" y="1744135"/>
            <a:ext cx="359594" cy="35390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43" name="Google Shape;8843;p76"/>
          <p:cNvSpPr/>
          <p:nvPr/>
        </p:nvSpPr>
        <p:spPr>
          <a:xfrm>
            <a:off x="5193037" y="1741500"/>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44" name="Google Shape;8844;p76"/>
          <p:cNvGrpSpPr/>
          <p:nvPr/>
        </p:nvGrpSpPr>
        <p:grpSpPr>
          <a:xfrm>
            <a:off x="6331041" y="1762649"/>
            <a:ext cx="263567" cy="317614"/>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49" name="Google Shape;8849;p76"/>
          <p:cNvGrpSpPr/>
          <p:nvPr/>
        </p:nvGrpSpPr>
        <p:grpSpPr>
          <a:xfrm>
            <a:off x="6828610" y="1750042"/>
            <a:ext cx="360356" cy="343462"/>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2" name="Google Shape;8852;p76"/>
          <p:cNvGrpSpPr/>
          <p:nvPr/>
        </p:nvGrpSpPr>
        <p:grpSpPr>
          <a:xfrm>
            <a:off x="7399882" y="1757282"/>
            <a:ext cx="342192" cy="327140"/>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5" name="Google Shape;8855;p76"/>
          <p:cNvGrpSpPr/>
          <p:nvPr/>
        </p:nvGrpSpPr>
        <p:grpSpPr>
          <a:xfrm>
            <a:off x="7948100" y="1804629"/>
            <a:ext cx="332761" cy="234066"/>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62" name="Google Shape;8862;p76"/>
          <p:cNvGrpSpPr/>
          <p:nvPr/>
        </p:nvGrpSpPr>
        <p:grpSpPr>
          <a:xfrm>
            <a:off x="5781711" y="1764173"/>
            <a:ext cx="315327" cy="314978"/>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0" name="Google Shape;8880;p76"/>
          <p:cNvGrpSpPr/>
          <p:nvPr/>
        </p:nvGrpSpPr>
        <p:grpSpPr>
          <a:xfrm>
            <a:off x="2455692" y="2198581"/>
            <a:ext cx="370930" cy="370549"/>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7" name="Google Shape;8887;p76"/>
          <p:cNvGrpSpPr/>
          <p:nvPr/>
        </p:nvGrpSpPr>
        <p:grpSpPr>
          <a:xfrm>
            <a:off x="819357" y="2200899"/>
            <a:ext cx="371883" cy="365691"/>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3" name="Google Shape;8893;p76"/>
          <p:cNvGrpSpPr/>
          <p:nvPr/>
        </p:nvGrpSpPr>
        <p:grpSpPr>
          <a:xfrm>
            <a:off x="1409253" y="2220680"/>
            <a:ext cx="283985" cy="341080"/>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6" name="Google Shape;8896;p76"/>
          <p:cNvGrpSpPr/>
          <p:nvPr/>
        </p:nvGrpSpPr>
        <p:grpSpPr>
          <a:xfrm>
            <a:off x="1911253" y="2228844"/>
            <a:ext cx="372835" cy="342573"/>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0" name="Google Shape;8900;p76"/>
          <p:cNvGrpSpPr/>
          <p:nvPr/>
        </p:nvGrpSpPr>
        <p:grpSpPr>
          <a:xfrm>
            <a:off x="3038333" y="2198899"/>
            <a:ext cx="332729" cy="372518"/>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4" name="Google Shape;8904;p76"/>
          <p:cNvGrpSpPr/>
          <p:nvPr/>
        </p:nvGrpSpPr>
        <p:grpSpPr>
          <a:xfrm>
            <a:off x="3578993" y="2199947"/>
            <a:ext cx="336889" cy="355592"/>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7" name="Google Shape;8907;p76"/>
          <p:cNvGrpSpPr/>
          <p:nvPr/>
        </p:nvGrpSpPr>
        <p:grpSpPr>
          <a:xfrm>
            <a:off x="4085232" y="2215126"/>
            <a:ext cx="380393" cy="363118"/>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2" name="Google Shape;8912;p76"/>
          <p:cNvGrpSpPr/>
          <p:nvPr/>
        </p:nvGrpSpPr>
        <p:grpSpPr>
          <a:xfrm>
            <a:off x="4634403" y="2200106"/>
            <a:ext cx="381346" cy="368644"/>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5" name="Google Shape;8915;p76"/>
          <p:cNvGrpSpPr/>
          <p:nvPr/>
        </p:nvGrpSpPr>
        <p:grpSpPr>
          <a:xfrm>
            <a:off x="5179033" y="2245483"/>
            <a:ext cx="373185" cy="302466"/>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34" name="Google Shape;8934;p76"/>
          <p:cNvGrpSpPr/>
          <p:nvPr/>
        </p:nvGrpSpPr>
        <p:grpSpPr>
          <a:xfrm>
            <a:off x="5747078" y="2226939"/>
            <a:ext cx="284366" cy="344097"/>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41" name="Google Shape;8941;p76"/>
          <p:cNvSpPr/>
          <p:nvPr/>
        </p:nvSpPr>
        <p:spPr>
          <a:xfrm>
            <a:off x="6299286" y="2225065"/>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42" name="Google Shape;8942;p76"/>
          <p:cNvGrpSpPr/>
          <p:nvPr/>
        </p:nvGrpSpPr>
        <p:grpSpPr>
          <a:xfrm>
            <a:off x="6932576" y="2243959"/>
            <a:ext cx="255247" cy="327458"/>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49" name="Google Shape;8949;p76"/>
          <p:cNvGrpSpPr/>
          <p:nvPr/>
        </p:nvGrpSpPr>
        <p:grpSpPr>
          <a:xfrm>
            <a:off x="7489114" y="2244721"/>
            <a:ext cx="244291" cy="326314"/>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56" name="Google Shape;8956;p76"/>
          <p:cNvGrpSpPr/>
          <p:nvPr/>
        </p:nvGrpSpPr>
        <p:grpSpPr>
          <a:xfrm>
            <a:off x="7946608" y="2286670"/>
            <a:ext cx="332348" cy="283985"/>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0" name="Google Shape;8960;p76"/>
          <p:cNvSpPr/>
          <p:nvPr/>
        </p:nvSpPr>
        <p:spPr>
          <a:xfrm>
            <a:off x="2456835" y="2699548"/>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1" name="Google Shape;8961;p76"/>
          <p:cNvGrpSpPr/>
          <p:nvPr/>
        </p:nvGrpSpPr>
        <p:grpSpPr>
          <a:xfrm>
            <a:off x="3546857" y="2712790"/>
            <a:ext cx="364484" cy="262423"/>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8" name="Google Shape;8968;p76"/>
          <p:cNvSpPr/>
          <p:nvPr/>
        </p:nvSpPr>
        <p:spPr>
          <a:xfrm>
            <a:off x="5221743" y="2684274"/>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9" name="Google Shape;8969;p76"/>
          <p:cNvGrpSpPr/>
          <p:nvPr/>
        </p:nvGrpSpPr>
        <p:grpSpPr>
          <a:xfrm>
            <a:off x="5724234" y="2682146"/>
            <a:ext cx="364865" cy="324822"/>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73" name="Google Shape;8973;p76"/>
          <p:cNvGrpSpPr/>
          <p:nvPr/>
        </p:nvGrpSpPr>
        <p:grpSpPr>
          <a:xfrm>
            <a:off x="6187000" y="2692086"/>
            <a:ext cx="446539" cy="303895"/>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91" name="Google Shape;8991;p76"/>
          <p:cNvGrpSpPr/>
          <p:nvPr/>
        </p:nvGrpSpPr>
        <p:grpSpPr>
          <a:xfrm>
            <a:off x="824279" y="2661728"/>
            <a:ext cx="364484" cy="364897"/>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06" name="Google Shape;9006;p76"/>
          <p:cNvGrpSpPr/>
          <p:nvPr/>
        </p:nvGrpSpPr>
        <p:grpSpPr>
          <a:xfrm>
            <a:off x="1363034" y="2681384"/>
            <a:ext cx="370168" cy="325965"/>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16" name="Google Shape;9016;p76"/>
          <p:cNvGrpSpPr/>
          <p:nvPr/>
        </p:nvGrpSpPr>
        <p:grpSpPr>
          <a:xfrm>
            <a:off x="1911820" y="2670516"/>
            <a:ext cx="366389" cy="35448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4" name="Google Shape;9024;p76"/>
          <p:cNvGrpSpPr/>
          <p:nvPr/>
        </p:nvGrpSpPr>
        <p:grpSpPr>
          <a:xfrm>
            <a:off x="3001656" y="2670048"/>
            <a:ext cx="366008" cy="348670"/>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7" name="Google Shape;9027;p76"/>
          <p:cNvGrpSpPr/>
          <p:nvPr/>
        </p:nvGrpSpPr>
        <p:grpSpPr>
          <a:xfrm>
            <a:off x="4176750" y="2639404"/>
            <a:ext cx="209107" cy="383442"/>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30" name="Google Shape;9030;p76"/>
          <p:cNvSpPr/>
          <p:nvPr/>
        </p:nvSpPr>
        <p:spPr>
          <a:xfrm>
            <a:off x="4775236" y="2640579"/>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31" name="Google Shape;9031;p76"/>
          <p:cNvGrpSpPr/>
          <p:nvPr/>
        </p:nvGrpSpPr>
        <p:grpSpPr>
          <a:xfrm>
            <a:off x="6855062" y="2670429"/>
            <a:ext cx="322917" cy="347876"/>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39" name="Google Shape;9039;p76"/>
          <p:cNvGrpSpPr/>
          <p:nvPr/>
        </p:nvGrpSpPr>
        <p:grpSpPr>
          <a:xfrm>
            <a:off x="7387783" y="2677605"/>
            <a:ext cx="334634" cy="333904"/>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42" name="Google Shape;9042;p76"/>
          <p:cNvSpPr/>
          <p:nvPr/>
        </p:nvSpPr>
        <p:spPr>
          <a:xfrm>
            <a:off x="8037713" y="2661728"/>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43" name="Google Shape;9043;p76"/>
          <p:cNvGrpSpPr/>
          <p:nvPr/>
        </p:nvGrpSpPr>
        <p:grpSpPr>
          <a:xfrm>
            <a:off x="5174873" y="3179906"/>
            <a:ext cx="356196" cy="265631"/>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46" name="Google Shape;9046;p76"/>
          <p:cNvGrpSpPr/>
          <p:nvPr/>
        </p:nvGrpSpPr>
        <p:grpSpPr>
          <a:xfrm>
            <a:off x="6807810" y="3188416"/>
            <a:ext cx="355053" cy="248038"/>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52" name="Google Shape;9052;p76"/>
          <p:cNvGrpSpPr/>
          <p:nvPr/>
        </p:nvGrpSpPr>
        <p:grpSpPr>
          <a:xfrm>
            <a:off x="7877414" y="3169109"/>
            <a:ext cx="392111" cy="280206"/>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58" name="Google Shape;9058;p76"/>
          <p:cNvSpPr/>
          <p:nvPr/>
        </p:nvSpPr>
        <p:spPr>
          <a:xfrm>
            <a:off x="825771" y="3148786"/>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59" name="Google Shape;9059;p76"/>
          <p:cNvGrpSpPr/>
          <p:nvPr/>
        </p:nvGrpSpPr>
        <p:grpSpPr>
          <a:xfrm>
            <a:off x="1367194" y="3135386"/>
            <a:ext cx="357720" cy="355148"/>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65" name="Google Shape;9065;p76"/>
          <p:cNvGrpSpPr/>
          <p:nvPr/>
        </p:nvGrpSpPr>
        <p:grpSpPr>
          <a:xfrm>
            <a:off x="1911253" y="3135386"/>
            <a:ext cx="357720" cy="355148"/>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1" name="Google Shape;9071;p76"/>
          <p:cNvGrpSpPr/>
          <p:nvPr/>
        </p:nvGrpSpPr>
        <p:grpSpPr>
          <a:xfrm>
            <a:off x="2455311" y="3135386"/>
            <a:ext cx="357720" cy="355148"/>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7" name="Google Shape;9077;p76"/>
          <p:cNvGrpSpPr/>
          <p:nvPr/>
        </p:nvGrpSpPr>
        <p:grpSpPr>
          <a:xfrm>
            <a:off x="2999401" y="3135481"/>
            <a:ext cx="356164" cy="355815"/>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1" name="Google Shape;9081;p76"/>
          <p:cNvGrpSpPr/>
          <p:nvPr/>
        </p:nvGrpSpPr>
        <p:grpSpPr>
          <a:xfrm>
            <a:off x="3542698" y="3153613"/>
            <a:ext cx="358069" cy="317995"/>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6" name="Google Shape;9086;p76"/>
          <p:cNvGrpSpPr/>
          <p:nvPr/>
        </p:nvGrpSpPr>
        <p:grpSpPr>
          <a:xfrm>
            <a:off x="4087899" y="3135481"/>
            <a:ext cx="355402" cy="354291"/>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1" name="Google Shape;9091;p76"/>
          <p:cNvGrpSpPr/>
          <p:nvPr/>
        </p:nvGrpSpPr>
        <p:grpSpPr>
          <a:xfrm>
            <a:off x="4631958" y="3134719"/>
            <a:ext cx="355434" cy="355815"/>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5" name="Google Shape;9095;p76"/>
          <p:cNvGrpSpPr/>
          <p:nvPr/>
        </p:nvGrpSpPr>
        <p:grpSpPr>
          <a:xfrm>
            <a:off x="5737825" y="3153613"/>
            <a:ext cx="317645" cy="318757"/>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98" name="Google Shape;9098;p76"/>
          <p:cNvSpPr/>
          <p:nvPr/>
        </p:nvSpPr>
        <p:spPr>
          <a:xfrm>
            <a:off x="6262990" y="3148881"/>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99" name="Google Shape;9099;p76"/>
          <p:cNvGrpSpPr/>
          <p:nvPr/>
        </p:nvGrpSpPr>
        <p:grpSpPr>
          <a:xfrm>
            <a:off x="7348852" y="3135290"/>
            <a:ext cx="372073" cy="355243"/>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6" name="Google Shape;9106;p76"/>
          <p:cNvGrpSpPr/>
          <p:nvPr/>
        </p:nvGrpSpPr>
        <p:grpSpPr>
          <a:xfrm>
            <a:off x="1634385" y="3580051"/>
            <a:ext cx="374709" cy="37401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9" name="Google Shape;9109;p76"/>
          <p:cNvGrpSpPr/>
          <p:nvPr/>
        </p:nvGrpSpPr>
        <p:grpSpPr>
          <a:xfrm>
            <a:off x="2186001" y="3610726"/>
            <a:ext cx="357720" cy="342192"/>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6" name="Google Shape;9116;p76"/>
          <p:cNvGrpSpPr/>
          <p:nvPr/>
        </p:nvGrpSpPr>
        <p:grpSpPr>
          <a:xfrm>
            <a:off x="2736506" y="3589927"/>
            <a:ext cx="341049" cy="340318"/>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9" name="Google Shape;9119;p76"/>
          <p:cNvGrpSpPr/>
          <p:nvPr/>
        </p:nvGrpSpPr>
        <p:grpSpPr>
          <a:xfrm>
            <a:off x="3253350" y="3584782"/>
            <a:ext cx="392079" cy="350353"/>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0" name="Google Shape;9130;p76"/>
          <p:cNvGrpSpPr/>
          <p:nvPr/>
        </p:nvGrpSpPr>
        <p:grpSpPr>
          <a:xfrm>
            <a:off x="3874891" y="3589927"/>
            <a:ext cx="232955" cy="340318"/>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5" name="Google Shape;9135;p76"/>
          <p:cNvGrpSpPr/>
          <p:nvPr/>
        </p:nvGrpSpPr>
        <p:grpSpPr>
          <a:xfrm>
            <a:off x="4361885" y="3575573"/>
            <a:ext cx="344065" cy="368644"/>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48" name="Google Shape;9148;p76"/>
          <p:cNvSpPr/>
          <p:nvPr/>
        </p:nvSpPr>
        <p:spPr>
          <a:xfrm>
            <a:off x="4904801" y="3589831"/>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149" name="Google Shape;9149;p76"/>
          <p:cNvGrpSpPr/>
          <p:nvPr/>
        </p:nvGrpSpPr>
        <p:grpSpPr>
          <a:xfrm>
            <a:off x="5419009" y="3629239"/>
            <a:ext cx="397763" cy="262804"/>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57" name="Google Shape;9157;p76"/>
          <p:cNvGrpSpPr/>
          <p:nvPr/>
        </p:nvGrpSpPr>
        <p:grpSpPr>
          <a:xfrm>
            <a:off x="5940363" y="3659121"/>
            <a:ext cx="440505" cy="290018"/>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66" name="Google Shape;9166;p76"/>
          <p:cNvGrpSpPr/>
          <p:nvPr/>
        </p:nvGrpSpPr>
        <p:grpSpPr>
          <a:xfrm>
            <a:off x="6622810" y="3589546"/>
            <a:ext cx="159950" cy="364516"/>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1" name="Google Shape;9171;p76"/>
          <p:cNvGrpSpPr/>
          <p:nvPr/>
        </p:nvGrpSpPr>
        <p:grpSpPr>
          <a:xfrm>
            <a:off x="7137399" y="3589927"/>
            <a:ext cx="214378" cy="364135"/>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6" name="Google Shape;9176;p76"/>
          <p:cNvGrpSpPr/>
          <p:nvPr/>
        </p:nvGrpSpPr>
        <p:grpSpPr>
          <a:xfrm>
            <a:off x="7597498" y="3602406"/>
            <a:ext cx="380012" cy="351274"/>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82" name="Google Shape;9182;p76"/>
          <p:cNvSpPr txBox="1"/>
          <p:nvPr/>
        </p:nvSpPr>
        <p:spPr>
          <a:xfrm>
            <a:off x="694809" y="950706"/>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tx1"/>
                </a:solidFill>
                <a:cs typeface="B Nazanin" panose="00000700000000000000" pitchFamily="2" charset="-78"/>
              </a:rPr>
              <a:t>You can </a:t>
            </a:r>
            <a:r>
              <a:rPr lang="en" sz="1100" b="1" dirty="0">
                <a:solidFill>
                  <a:schemeClr val="tx1"/>
                </a:solidFill>
                <a:cs typeface="B Nazanin" panose="00000700000000000000" pitchFamily="2" charset="-78"/>
              </a:rPr>
              <a:t>resize </a:t>
            </a:r>
            <a:r>
              <a:rPr lang="en" sz="1100" dirty="0">
                <a:solidFill>
                  <a:schemeClr val="tx1"/>
                </a:solidFill>
                <a:cs typeface="B Nazanin" panose="00000700000000000000" pitchFamily="2" charset="-78"/>
              </a:rPr>
              <a:t>these icons without losing quality.</a:t>
            </a:r>
            <a:endParaRPr sz="1100" dirty="0">
              <a:solidFill>
                <a:schemeClr val="tx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tx1"/>
                </a:solidFill>
                <a:cs typeface="B Nazanin" panose="00000700000000000000" pitchFamily="2" charset="-78"/>
              </a:rPr>
              <a:t>You can </a:t>
            </a:r>
            <a:r>
              <a:rPr lang="en" sz="1100" b="1" dirty="0">
                <a:solidFill>
                  <a:schemeClr val="tx1"/>
                </a:solidFill>
                <a:cs typeface="B Nazanin" panose="00000700000000000000" pitchFamily="2" charset="-78"/>
              </a:rPr>
              <a:t>change the stroke and fill color</a:t>
            </a:r>
            <a:r>
              <a:rPr lang="en" sz="1100" dirty="0">
                <a:solidFill>
                  <a:schemeClr val="tx1"/>
                </a:solidFill>
                <a:cs typeface="B Nazanin" panose="00000700000000000000" pitchFamily="2" charset="-78"/>
              </a:rPr>
              <a:t>; just select the icon and click on the </a:t>
            </a:r>
            <a:r>
              <a:rPr lang="en" sz="1100" b="1" dirty="0">
                <a:solidFill>
                  <a:schemeClr val="tx1"/>
                </a:solidFill>
                <a:cs typeface="B Nazanin" panose="00000700000000000000" pitchFamily="2" charset="-78"/>
              </a:rPr>
              <a:t>paint bucket/pen</a:t>
            </a:r>
            <a:r>
              <a:rPr lang="en" sz="1100" dirty="0">
                <a:solidFill>
                  <a:schemeClr val="tx1"/>
                </a:solidFill>
                <a:cs typeface="B Nazanin" panose="00000700000000000000" pitchFamily="2" charset="-78"/>
              </a:rPr>
              <a:t>.</a:t>
            </a:r>
            <a:endParaRPr sz="1100" dirty="0">
              <a:solidFill>
                <a:schemeClr val="tx1"/>
              </a:solidFill>
              <a:cs typeface="B Nazanin" panose="00000700000000000000" pitchFamily="2" charset="-78"/>
            </a:endParaRPr>
          </a:p>
          <a:p>
            <a:pPr marL="0" lvl="0" indent="0" algn="ctr" rtl="0">
              <a:lnSpc>
                <a:spcPct val="100000"/>
              </a:lnSpc>
              <a:spcBef>
                <a:spcPts val="0"/>
              </a:spcBef>
              <a:spcAft>
                <a:spcPts val="0"/>
              </a:spcAft>
              <a:buNone/>
            </a:pPr>
            <a:r>
              <a:rPr lang="en" sz="1100" dirty="0">
                <a:solidFill>
                  <a:schemeClr val="tx1"/>
                </a:solidFill>
                <a:cs typeface="B Nazanin" panose="00000700000000000000" pitchFamily="2" charset="-78"/>
              </a:rPr>
              <a:t>In Google Slides, you can also use </a:t>
            </a:r>
            <a:r>
              <a:rPr lang="en" sz="1100" b="1" dirty="0">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Flaticon’s extension</a:t>
            </a:r>
            <a:r>
              <a:rPr lang="en" sz="1100" dirty="0">
                <a:solidFill>
                  <a:schemeClr val="tx1"/>
                </a:solidFill>
                <a:cs typeface="B Nazanin" panose="00000700000000000000" pitchFamily="2" charset="-78"/>
              </a:rPr>
              <a:t>, allowing you to customize and add even more icons.</a:t>
            </a:r>
            <a:br>
              <a:rPr lang="en" sz="1100" dirty="0">
                <a:solidFill>
                  <a:schemeClr val="tx1"/>
                </a:solidFill>
                <a:cs typeface="B Nazanin" panose="00000700000000000000" pitchFamily="2" charset="-78"/>
              </a:rPr>
            </a:br>
            <a:endParaRPr sz="1100" dirty="0">
              <a:solidFill>
                <a:schemeClr val="tx1"/>
              </a:solidFill>
              <a:cs typeface="B Nazanin" panose="00000700000000000000" pitchFamily="2" charset="-78"/>
            </a:endParaRPr>
          </a:p>
        </p:txBody>
      </p:sp>
      <p:sp>
        <p:nvSpPr>
          <p:cNvPr id="9183" name="Google Shape;9183;p76"/>
          <p:cNvSpPr txBox="1">
            <a:spLocks noGrp="1"/>
          </p:cNvSpPr>
          <p:nvPr>
            <p:ph type="title"/>
          </p:nvPr>
        </p:nvSpPr>
        <p:spPr>
          <a:xfrm>
            <a:off x="694809" y="160022"/>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083324" y="3578422"/>
            <a:ext cx="374177" cy="374263"/>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053244" y="3707864"/>
            <a:ext cx="374774" cy="346073"/>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551234" y="3706335"/>
            <a:ext cx="198775" cy="348972"/>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74753" y="3699518"/>
            <a:ext cx="353145" cy="361873"/>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339430" y="3708246"/>
            <a:ext cx="209383" cy="366778"/>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64981" y="3708628"/>
            <a:ext cx="280292" cy="366396"/>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73366" y="3250553"/>
            <a:ext cx="373627" cy="347347"/>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352371" y="3248005"/>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79922" y="3232651"/>
            <a:ext cx="221902" cy="380795"/>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200566" y="3248769"/>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243260" y="3276643"/>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76805" y="3241729"/>
            <a:ext cx="362223" cy="361108"/>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4014111" y="3245902"/>
            <a:ext cx="369805" cy="353782"/>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825704" y="3237556"/>
            <a:ext cx="307974" cy="371716"/>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437137" y="3234530"/>
            <a:ext cx="231395" cy="353145"/>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802156" y="3235295"/>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97570" y="3235040"/>
            <a:ext cx="235185" cy="352253"/>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5006267" y="3234913"/>
            <a:ext cx="238976" cy="352762"/>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330320" y="3233383"/>
            <a:ext cx="260223" cy="353527"/>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8036665" y="3234562"/>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248158" y="3235199"/>
            <a:ext cx="202184" cy="352762"/>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635419" y="3234530"/>
            <a:ext cx="292047" cy="352762"/>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238354" y="2781711"/>
            <a:ext cx="364135" cy="359930"/>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95729" y="2781234"/>
            <a:ext cx="368371" cy="361554"/>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4054312" y="2779768"/>
            <a:ext cx="279559" cy="363402"/>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561642" y="2842969"/>
            <a:ext cx="379680" cy="237606"/>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76392" y="2792670"/>
            <a:ext cx="376271" cy="337982"/>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135709" y="2790026"/>
            <a:ext cx="343652" cy="342505"/>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960936" y="2785470"/>
            <a:ext cx="257962" cy="352762"/>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97477" y="2769925"/>
            <a:ext cx="271213" cy="383088"/>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728189" y="2772569"/>
            <a:ext cx="353113" cy="351998"/>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913536" y="1384902"/>
            <a:ext cx="399398" cy="375443"/>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348007" y="1389361"/>
            <a:ext cx="379489" cy="366046"/>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101561" y="1395159"/>
            <a:ext cx="370219" cy="354928"/>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4046348" y="1397325"/>
            <a:ext cx="304566" cy="350501"/>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631636" y="1419719"/>
            <a:ext cx="399812" cy="306477"/>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75879" y="1385953"/>
            <a:ext cx="324698" cy="372863"/>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69696" y="1385953"/>
            <a:ext cx="284847" cy="373627"/>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69224" y="1405671"/>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64347" y="1409844"/>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8019240" y="1436793"/>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720607" y="1454983"/>
            <a:ext cx="368690" cy="245793"/>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933446" y="1437813"/>
            <a:ext cx="376654" cy="281566"/>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70019" y="1437908"/>
            <a:ext cx="367925" cy="281694"/>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817932" y="1431410"/>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259793" y="1408697"/>
            <a:ext cx="368308" cy="338746"/>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605826" y="1437430"/>
            <a:ext cx="369072" cy="280037"/>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74222" y="2774098"/>
            <a:ext cx="278795" cy="351615"/>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78933" y="2774512"/>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205695" y="2774799"/>
            <a:ext cx="281057" cy="351010"/>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77983" y="2775627"/>
            <a:ext cx="363752" cy="353113"/>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93779" y="2775627"/>
            <a:ext cx="220755" cy="352348"/>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945965" y="2775436"/>
            <a:ext cx="358464" cy="352316"/>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4019016" y="2318603"/>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563522" y="1867823"/>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108760" y="1860815"/>
            <a:ext cx="400194" cy="324316"/>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67374" y="2774576"/>
            <a:ext cx="351615" cy="350373"/>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942174" y="1899487"/>
            <a:ext cx="367161" cy="287523"/>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89514" y="2313284"/>
            <a:ext cx="290581" cy="37248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82948" y="2307964"/>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74130" y="2318094"/>
            <a:ext cx="360726" cy="361204"/>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150108" y="2302644"/>
            <a:ext cx="320143" cy="39258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317609" y="2319718"/>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924908" y="2311341"/>
            <a:ext cx="333809" cy="373277"/>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79800" y="2312137"/>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223924" y="941830"/>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361449" y="930076"/>
            <a:ext cx="349354" cy="362223"/>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4009173" y="956324"/>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916180" y="936511"/>
            <a:ext cx="353145" cy="351998"/>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809012" y="941066"/>
            <a:ext cx="343269" cy="342505"/>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73015" y="931032"/>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106498" y="954732"/>
            <a:ext cx="411535" cy="315587"/>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93084" y="970277"/>
            <a:ext cx="350501" cy="284497"/>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68872" y="928228"/>
            <a:ext cx="367893" cy="365218"/>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63965" y="925712"/>
            <a:ext cx="368308" cy="367033"/>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603437" y="925775"/>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713026" y="925616"/>
            <a:ext cx="390287" cy="367065"/>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810733" y="969098"/>
            <a:ext cx="387261" cy="280356"/>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260525" y="950941"/>
            <a:ext cx="369072" cy="317467"/>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5004387" y="926285"/>
            <a:ext cx="246558" cy="367161"/>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8028701" y="925489"/>
            <a:ext cx="380858" cy="367575"/>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843352" y="2327682"/>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71195" y="2327873"/>
            <a:ext cx="285230" cy="355597"/>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82919" y="2328383"/>
            <a:ext cx="318231" cy="35547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5033216" y="2328447"/>
            <a:ext cx="185109" cy="355406"/>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638350" y="2328638"/>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85595" y="2328447"/>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749054" y="2328447"/>
            <a:ext cx="311414" cy="355406"/>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73045" y="2328765"/>
            <a:ext cx="359579" cy="355852"/>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263360" y="1846767"/>
            <a:ext cx="312179" cy="35343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814682" y="1851322"/>
            <a:ext cx="320143" cy="343269"/>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361832" y="1851322"/>
            <a:ext cx="338364" cy="342887"/>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912772" y="1844123"/>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4038002" y="1854604"/>
            <a:ext cx="320143" cy="33849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87032" y="1856642"/>
            <a:ext cx="355024" cy="332630"/>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720989" y="1859668"/>
            <a:ext cx="375507" cy="367925"/>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65112" y="1867250"/>
            <a:ext cx="367925" cy="35238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820194" y="1860051"/>
            <a:ext cx="367925" cy="367161"/>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68490" y="1860146"/>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605826" y="1871136"/>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8028701" y="1859668"/>
            <a:ext cx="373627" cy="367925"/>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257881" y="1863332"/>
            <a:ext cx="369837" cy="360471"/>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913470" y="11761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آیکون های آموزشی</a:t>
            </a:r>
            <a:endParaRPr sz="2400" dirty="0">
              <a:solidFill>
                <a:srgbClr val="FFFFFF"/>
              </a:solidFill>
              <a:cs typeface="B Nazanin" panose="00000700000000000000" pitchFamily="2" charset="-78"/>
            </a:endParaRPr>
          </a:p>
        </p:txBody>
      </p:sp>
      <p:sp>
        <p:nvSpPr>
          <p:cNvPr id="9619" name="Google Shape;9619;p77"/>
          <p:cNvSpPr txBox="1"/>
          <p:nvPr/>
        </p:nvSpPr>
        <p:spPr>
          <a:xfrm>
            <a:off x="4922195" y="11761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پزشکی</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968909"/>
            <a:ext cx="349052" cy="230049"/>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32" name="Google Shape;9632;p78"/>
          <p:cNvGrpSpPr/>
          <p:nvPr/>
        </p:nvGrpSpPr>
        <p:grpSpPr>
          <a:xfrm>
            <a:off x="3122257" y="909042"/>
            <a:ext cx="294850" cy="349434"/>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38" name="Google Shape;9638;p78"/>
          <p:cNvGrpSpPr/>
          <p:nvPr/>
        </p:nvGrpSpPr>
        <p:grpSpPr>
          <a:xfrm>
            <a:off x="910723" y="908660"/>
            <a:ext cx="251660" cy="350166"/>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56" name="Google Shape;9656;p78"/>
          <p:cNvGrpSpPr/>
          <p:nvPr/>
        </p:nvGrpSpPr>
        <p:grpSpPr>
          <a:xfrm>
            <a:off x="1308631" y="908278"/>
            <a:ext cx="350166" cy="350198"/>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61" name="Google Shape;9661;p78"/>
          <p:cNvGrpSpPr/>
          <p:nvPr/>
        </p:nvGrpSpPr>
        <p:grpSpPr>
          <a:xfrm>
            <a:off x="1756921" y="910187"/>
            <a:ext cx="345997" cy="345997"/>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79" name="Google Shape;9679;p78"/>
          <p:cNvGrpSpPr/>
          <p:nvPr/>
        </p:nvGrpSpPr>
        <p:grpSpPr>
          <a:xfrm>
            <a:off x="2216956" y="910951"/>
            <a:ext cx="318721" cy="345615"/>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85" name="Google Shape;9685;p78"/>
          <p:cNvGrpSpPr/>
          <p:nvPr/>
        </p:nvGrpSpPr>
        <p:grpSpPr>
          <a:xfrm>
            <a:off x="2633037" y="900321"/>
            <a:ext cx="379002" cy="366112"/>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92" name="Google Shape;9692;p78"/>
          <p:cNvGrpSpPr/>
          <p:nvPr/>
        </p:nvGrpSpPr>
        <p:grpSpPr>
          <a:xfrm>
            <a:off x="6675256" y="916617"/>
            <a:ext cx="327823" cy="357009"/>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02" name="Google Shape;9702;p78"/>
          <p:cNvGrpSpPr/>
          <p:nvPr/>
        </p:nvGrpSpPr>
        <p:grpSpPr>
          <a:xfrm>
            <a:off x="8020159" y="916999"/>
            <a:ext cx="300897" cy="356627"/>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08" name="Google Shape;9708;p78"/>
          <p:cNvGrpSpPr/>
          <p:nvPr/>
        </p:nvGrpSpPr>
        <p:grpSpPr>
          <a:xfrm>
            <a:off x="5377363" y="916617"/>
            <a:ext cx="257357" cy="356627"/>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26" name="Google Shape;9726;p78"/>
          <p:cNvGrpSpPr/>
          <p:nvPr/>
        </p:nvGrpSpPr>
        <p:grpSpPr>
          <a:xfrm>
            <a:off x="4880567" y="936318"/>
            <a:ext cx="356245" cy="317607"/>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32" name="Google Shape;9732;p78"/>
          <p:cNvGrpSpPr/>
          <p:nvPr/>
        </p:nvGrpSpPr>
        <p:grpSpPr>
          <a:xfrm>
            <a:off x="5771483" y="916235"/>
            <a:ext cx="357359" cy="35739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37" name="Google Shape;9737;p78"/>
          <p:cNvGrpSpPr/>
          <p:nvPr/>
        </p:nvGrpSpPr>
        <p:grpSpPr>
          <a:xfrm>
            <a:off x="7121669" y="934058"/>
            <a:ext cx="321362" cy="321362"/>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42" name="Google Shape;9742;p78"/>
          <p:cNvGrpSpPr/>
          <p:nvPr/>
        </p:nvGrpSpPr>
        <p:grpSpPr>
          <a:xfrm>
            <a:off x="7562766" y="915312"/>
            <a:ext cx="327059" cy="360192"/>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47" name="Google Shape;9747;p78"/>
          <p:cNvGrpSpPr/>
          <p:nvPr/>
        </p:nvGrpSpPr>
        <p:grpSpPr>
          <a:xfrm>
            <a:off x="6221229" y="899121"/>
            <a:ext cx="361636" cy="362183"/>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65" name="Google Shape;9765;p78"/>
          <p:cNvGrpSpPr/>
          <p:nvPr/>
        </p:nvGrpSpPr>
        <p:grpSpPr>
          <a:xfrm>
            <a:off x="6671087" y="1409752"/>
            <a:ext cx="332757" cy="281833"/>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768" name="Google Shape;9768;p78"/>
          <p:cNvSpPr/>
          <p:nvPr/>
        </p:nvSpPr>
        <p:spPr>
          <a:xfrm>
            <a:off x="1745940" y="1367580"/>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769" name="Google Shape;9769;p78"/>
          <p:cNvGrpSpPr/>
          <p:nvPr/>
        </p:nvGrpSpPr>
        <p:grpSpPr>
          <a:xfrm>
            <a:off x="2201806" y="1377033"/>
            <a:ext cx="349784" cy="349434"/>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74" name="Google Shape;9774;p78"/>
          <p:cNvGrpSpPr/>
          <p:nvPr/>
        </p:nvGrpSpPr>
        <p:grpSpPr>
          <a:xfrm>
            <a:off x="3094217" y="1377033"/>
            <a:ext cx="350198" cy="350548"/>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788" name="Google Shape;9788;p78"/>
          <p:cNvSpPr/>
          <p:nvPr/>
        </p:nvSpPr>
        <p:spPr>
          <a:xfrm>
            <a:off x="1276039" y="1362265"/>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789" name="Google Shape;9789;p78"/>
          <p:cNvGrpSpPr/>
          <p:nvPr/>
        </p:nvGrpSpPr>
        <p:grpSpPr>
          <a:xfrm>
            <a:off x="3979435" y="1377033"/>
            <a:ext cx="345265" cy="349848"/>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07" name="Google Shape;9807;p78"/>
          <p:cNvGrpSpPr/>
          <p:nvPr/>
        </p:nvGrpSpPr>
        <p:grpSpPr>
          <a:xfrm>
            <a:off x="3541011" y="909042"/>
            <a:ext cx="350166" cy="349434"/>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21" name="Google Shape;9821;p78"/>
          <p:cNvGrpSpPr/>
          <p:nvPr/>
        </p:nvGrpSpPr>
        <p:grpSpPr>
          <a:xfrm>
            <a:off x="3576626" y="1376269"/>
            <a:ext cx="284251" cy="351694"/>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25" name="Google Shape;9825;p78"/>
          <p:cNvGrpSpPr/>
          <p:nvPr/>
        </p:nvGrpSpPr>
        <p:grpSpPr>
          <a:xfrm>
            <a:off x="2722090" y="2290610"/>
            <a:ext cx="238770" cy="371841"/>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29" name="Google Shape;9829;p78"/>
          <p:cNvSpPr/>
          <p:nvPr/>
        </p:nvSpPr>
        <p:spPr>
          <a:xfrm>
            <a:off x="5775652" y="1369840"/>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30" name="Google Shape;9830;p78"/>
          <p:cNvGrpSpPr/>
          <p:nvPr/>
        </p:nvGrpSpPr>
        <p:grpSpPr>
          <a:xfrm>
            <a:off x="6216367" y="1370604"/>
            <a:ext cx="361147" cy="361147"/>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35" name="Google Shape;9835;p78"/>
          <p:cNvGrpSpPr/>
          <p:nvPr/>
        </p:nvGrpSpPr>
        <p:grpSpPr>
          <a:xfrm>
            <a:off x="1289311" y="2326670"/>
            <a:ext cx="408156" cy="299783"/>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38" name="Google Shape;9838;p78"/>
          <p:cNvGrpSpPr/>
          <p:nvPr/>
        </p:nvGrpSpPr>
        <p:grpSpPr>
          <a:xfrm>
            <a:off x="7978465" y="1369840"/>
            <a:ext cx="361147" cy="360797"/>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48" name="Google Shape;9848;p78"/>
          <p:cNvSpPr/>
          <p:nvPr/>
        </p:nvSpPr>
        <p:spPr>
          <a:xfrm>
            <a:off x="2206357" y="2291055"/>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49" name="Google Shape;9849;p78"/>
          <p:cNvGrpSpPr/>
          <p:nvPr/>
        </p:nvGrpSpPr>
        <p:grpSpPr>
          <a:xfrm>
            <a:off x="854261" y="2309261"/>
            <a:ext cx="377474" cy="335748"/>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55" name="Google Shape;9855;p78"/>
          <p:cNvGrpSpPr/>
          <p:nvPr/>
        </p:nvGrpSpPr>
        <p:grpSpPr>
          <a:xfrm>
            <a:off x="1749728" y="2295225"/>
            <a:ext cx="386927" cy="363438"/>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63" name="Google Shape;9863;p78"/>
          <p:cNvGrpSpPr/>
          <p:nvPr/>
        </p:nvGrpSpPr>
        <p:grpSpPr>
          <a:xfrm>
            <a:off x="7098912" y="1369840"/>
            <a:ext cx="359651" cy="36156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77" name="Google Shape;9877;p78"/>
          <p:cNvSpPr/>
          <p:nvPr/>
        </p:nvSpPr>
        <p:spPr>
          <a:xfrm>
            <a:off x="3094217" y="2295607"/>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78" name="Google Shape;9878;p78"/>
          <p:cNvGrpSpPr/>
          <p:nvPr/>
        </p:nvGrpSpPr>
        <p:grpSpPr>
          <a:xfrm>
            <a:off x="5352728" y="1390687"/>
            <a:ext cx="327091" cy="322508"/>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82" name="Google Shape;9882;p78"/>
          <p:cNvGrpSpPr/>
          <p:nvPr/>
        </p:nvGrpSpPr>
        <p:grpSpPr>
          <a:xfrm>
            <a:off x="7538896" y="1370604"/>
            <a:ext cx="361147" cy="36152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89" name="Google Shape;9889;p78"/>
          <p:cNvGrpSpPr/>
          <p:nvPr/>
        </p:nvGrpSpPr>
        <p:grpSpPr>
          <a:xfrm>
            <a:off x="4896099" y="1371368"/>
            <a:ext cx="358155" cy="358123"/>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93" name="Google Shape;9893;p78"/>
          <p:cNvGrpSpPr/>
          <p:nvPr/>
        </p:nvGrpSpPr>
        <p:grpSpPr>
          <a:xfrm>
            <a:off x="4048787" y="2377467"/>
            <a:ext cx="283488" cy="198604"/>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0" name="Google Shape;9900;p78"/>
          <p:cNvGrpSpPr/>
          <p:nvPr/>
        </p:nvGrpSpPr>
        <p:grpSpPr>
          <a:xfrm>
            <a:off x="4054103" y="1830639"/>
            <a:ext cx="218687" cy="349052"/>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3" name="Google Shape;9903;p78"/>
          <p:cNvGrpSpPr/>
          <p:nvPr/>
        </p:nvGrpSpPr>
        <p:grpSpPr>
          <a:xfrm>
            <a:off x="2185128" y="1827997"/>
            <a:ext cx="382758" cy="356595"/>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8" name="Google Shape;9908;p78"/>
          <p:cNvGrpSpPr/>
          <p:nvPr/>
        </p:nvGrpSpPr>
        <p:grpSpPr>
          <a:xfrm>
            <a:off x="2656907" y="1839741"/>
            <a:ext cx="332757" cy="332343"/>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16" name="Google Shape;9916;p78"/>
          <p:cNvGrpSpPr/>
          <p:nvPr/>
        </p:nvGrpSpPr>
        <p:grpSpPr>
          <a:xfrm>
            <a:off x="1731523" y="1823064"/>
            <a:ext cx="399435" cy="365698"/>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20" name="Google Shape;9920;p78"/>
          <p:cNvGrpSpPr/>
          <p:nvPr/>
        </p:nvGrpSpPr>
        <p:grpSpPr>
          <a:xfrm>
            <a:off x="3097241" y="1834012"/>
            <a:ext cx="344883" cy="343387"/>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30" name="Google Shape;9930;p78"/>
          <p:cNvGrpSpPr/>
          <p:nvPr/>
        </p:nvGrpSpPr>
        <p:grpSpPr>
          <a:xfrm>
            <a:off x="1278299" y="1839741"/>
            <a:ext cx="410829" cy="332343"/>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39" name="Google Shape;9939;p78"/>
          <p:cNvGrpSpPr/>
          <p:nvPr/>
        </p:nvGrpSpPr>
        <p:grpSpPr>
          <a:xfrm>
            <a:off x="2661459" y="1415449"/>
            <a:ext cx="322508" cy="273494"/>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42" name="Google Shape;9942;p78"/>
          <p:cNvGrpSpPr/>
          <p:nvPr/>
        </p:nvGrpSpPr>
        <p:grpSpPr>
          <a:xfrm>
            <a:off x="870939" y="1839741"/>
            <a:ext cx="331993" cy="331993"/>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59" name="Google Shape;9959;p78"/>
          <p:cNvGrpSpPr/>
          <p:nvPr/>
        </p:nvGrpSpPr>
        <p:grpSpPr>
          <a:xfrm>
            <a:off x="6644957" y="1856801"/>
            <a:ext cx="371395" cy="278904"/>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65" name="Google Shape;9965;p78"/>
          <p:cNvGrpSpPr/>
          <p:nvPr/>
        </p:nvGrpSpPr>
        <p:grpSpPr>
          <a:xfrm>
            <a:off x="5388757" y="1815107"/>
            <a:ext cx="260349" cy="362292"/>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86" name="Google Shape;9986;p78"/>
          <p:cNvGrpSpPr/>
          <p:nvPr/>
        </p:nvGrpSpPr>
        <p:grpSpPr>
          <a:xfrm>
            <a:off x="3567142" y="2306205"/>
            <a:ext cx="348288" cy="340331"/>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92" name="Google Shape;9992;p78"/>
          <p:cNvGrpSpPr/>
          <p:nvPr/>
        </p:nvGrpSpPr>
        <p:grpSpPr>
          <a:xfrm>
            <a:off x="870939" y="1376269"/>
            <a:ext cx="332375" cy="35007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97" name="Google Shape;9997;p78"/>
          <p:cNvGrpSpPr/>
          <p:nvPr/>
        </p:nvGrpSpPr>
        <p:grpSpPr>
          <a:xfrm>
            <a:off x="7967103" y="1815489"/>
            <a:ext cx="355863" cy="361911"/>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09" name="Google Shape;10009;p78"/>
          <p:cNvGrpSpPr/>
          <p:nvPr/>
        </p:nvGrpSpPr>
        <p:grpSpPr>
          <a:xfrm>
            <a:off x="7529411" y="1815107"/>
            <a:ext cx="355863" cy="362292"/>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22" name="Google Shape;10022;p78"/>
          <p:cNvGrpSpPr/>
          <p:nvPr/>
        </p:nvGrpSpPr>
        <p:grpSpPr>
          <a:xfrm>
            <a:off x="5733194" y="1832166"/>
            <a:ext cx="446826" cy="32705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26" name="Google Shape;10026;p78"/>
          <p:cNvGrpSpPr/>
          <p:nvPr/>
        </p:nvGrpSpPr>
        <p:grpSpPr>
          <a:xfrm>
            <a:off x="4876780" y="1818512"/>
            <a:ext cx="407774" cy="356627"/>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35" name="Google Shape;10035;p78"/>
          <p:cNvGrpSpPr/>
          <p:nvPr/>
        </p:nvGrpSpPr>
        <p:grpSpPr>
          <a:xfrm>
            <a:off x="7070872" y="1811319"/>
            <a:ext cx="398321" cy="371013"/>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040" name="Google Shape;10040;p78"/>
          <p:cNvSpPr/>
          <p:nvPr/>
        </p:nvSpPr>
        <p:spPr>
          <a:xfrm>
            <a:off x="6238328" y="1834044"/>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041" name="Google Shape;10041;p78"/>
          <p:cNvGrpSpPr/>
          <p:nvPr/>
        </p:nvGrpSpPr>
        <p:grpSpPr>
          <a:xfrm>
            <a:off x="5318259" y="2382559"/>
            <a:ext cx="371013" cy="220787"/>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50" name="Google Shape;10050;p78"/>
          <p:cNvGrpSpPr/>
          <p:nvPr/>
        </p:nvGrpSpPr>
        <p:grpSpPr>
          <a:xfrm>
            <a:off x="7073928" y="2306205"/>
            <a:ext cx="371395" cy="371809"/>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54" name="Google Shape;10054;p78"/>
          <p:cNvGrpSpPr/>
          <p:nvPr/>
        </p:nvGrpSpPr>
        <p:grpSpPr>
          <a:xfrm>
            <a:off x="6188327" y="2355856"/>
            <a:ext cx="371395" cy="272857"/>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57" name="Google Shape;10057;p78"/>
          <p:cNvGrpSpPr/>
          <p:nvPr/>
        </p:nvGrpSpPr>
        <p:grpSpPr>
          <a:xfrm>
            <a:off x="7521454" y="2306587"/>
            <a:ext cx="359651" cy="371013"/>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63" name="Google Shape;10063;p78"/>
          <p:cNvGrpSpPr/>
          <p:nvPr/>
        </p:nvGrpSpPr>
        <p:grpSpPr>
          <a:xfrm>
            <a:off x="5782845" y="2306969"/>
            <a:ext cx="301661" cy="371013"/>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67" name="Google Shape;10067;p78"/>
          <p:cNvGrpSpPr/>
          <p:nvPr/>
        </p:nvGrpSpPr>
        <p:grpSpPr>
          <a:xfrm>
            <a:off x="3539102" y="1827997"/>
            <a:ext cx="355099" cy="355481"/>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70" name="Google Shape;10070;p78"/>
          <p:cNvGrpSpPr/>
          <p:nvPr/>
        </p:nvGrpSpPr>
        <p:grpSpPr>
          <a:xfrm>
            <a:off x="6630539" y="2317950"/>
            <a:ext cx="371777" cy="349434"/>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78" name="Google Shape;10078;p78"/>
          <p:cNvGrpSpPr/>
          <p:nvPr/>
        </p:nvGrpSpPr>
        <p:grpSpPr>
          <a:xfrm>
            <a:off x="2171474" y="2769677"/>
            <a:ext cx="408156" cy="343737"/>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83" name="Google Shape;10083;p78"/>
          <p:cNvGrpSpPr/>
          <p:nvPr/>
        </p:nvGrpSpPr>
        <p:grpSpPr>
          <a:xfrm>
            <a:off x="4891198" y="2325556"/>
            <a:ext cx="334634" cy="334634"/>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92" name="Google Shape;10092;p78"/>
          <p:cNvGrpSpPr/>
          <p:nvPr/>
        </p:nvGrpSpPr>
        <p:grpSpPr>
          <a:xfrm>
            <a:off x="7976174" y="2325556"/>
            <a:ext cx="334666" cy="334634"/>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02" name="Google Shape;10102;p78"/>
          <p:cNvGrpSpPr/>
          <p:nvPr/>
        </p:nvGrpSpPr>
        <p:grpSpPr>
          <a:xfrm>
            <a:off x="3091957" y="2774579"/>
            <a:ext cx="354717" cy="332757"/>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09" name="Google Shape;10109;p78"/>
          <p:cNvGrpSpPr/>
          <p:nvPr/>
        </p:nvGrpSpPr>
        <p:grpSpPr>
          <a:xfrm>
            <a:off x="3988156" y="2780658"/>
            <a:ext cx="353954" cy="318880"/>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15" name="Google Shape;10115;p78"/>
          <p:cNvGrpSpPr/>
          <p:nvPr/>
        </p:nvGrpSpPr>
        <p:grpSpPr>
          <a:xfrm>
            <a:off x="3541011" y="2767768"/>
            <a:ext cx="348257" cy="346188"/>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20" name="Google Shape;10120;p78"/>
          <p:cNvGrpSpPr/>
          <p:nvPr/>
        </p:nvGrpSpPr>
        <p:grpSpPr>
          <a:xfrm>
            <a:off x="1314678" y="2758665"/>
            <a:ext cx="334666" cy="365348"/>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26" name="Google Shape;10126;p78"/>
          <p:cNvGrpSpPr/>
          <p:nvPr/>
        </p:nvGrpSpPr>
        <p:grpSpPr>
          <a:xfrm>
            <a:off x="1748582" y="2773083"/>
            <a:ext cx="359269" cy="335780"/>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0132" name="Google Shape;10132;p78"/>
          <p:cNvGrpSpPr/>
          <p:nvPr/>
        </p:nvGrpSpPr>
        <p:grpSpPr>
          <a:xfrm>
            <a:off x="2640993" y="2758283"/>
            <a:ext cx="365348" cy="364966"/>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43" name="Google Shape;10143;p78"/>
          <p:cNvGrpSpPr/>
          <p:nvPr/>
        </p:nvGrpSpPr>
        <p:grpSpPr>
          <a:xfrm>
            <a:off x="4886264" y="2766622"/>
            <a:ext cx="350548" cy="350198"/>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57" name="Google Shape;10157;p78"/>
          <p:cNvGrpSpPr/>
          <p:nvPr/>
        </p:nvGrpSpPr>
        <p:grpSpPr>
          <a:xfrm>
            <a:off x="5331913" y="2814395"/>
            <a:ext cx="347143" cy="254684"/>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64" name="Google Shape;10164;p78"/>
          <p:cNvGrpSpPr/>
          <p:nvPr/>
        </p:nvGrpSpPr>
        <p:grpSpPr>
          <a:xfrm>
            <a:off x="5776798" y="2810226"/>
            <a:ext cx="346379" cy="264518"/>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71" name="Google Shape;10171;p78"/>
          <p:cNvGrpSpPr/>
          <p:nvPr/>
        </p:nvGrpSpPr>
        <p:grpSpPr>
          <a:xfrm>
            <a:off x="7108015" y="2796953"/>
            <a:ext cx="344883" cy="290299"/>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76" name="Google Shape;10176;p78"/>
          <p:cNvGrpSpPr/>
          <p:nvPr/>
        </p:nvGrpSpPr>
        <p:grpSpPr>
          <a:xfrm>
            <a:off x="7551754" y="2791256"/>
            <a:ext cx="344883" cy="301311"/>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88" name="Google Shape;10188;p78"/>
          <p:cNvGrpSpPr/>
          <p:nvPr/>
        </p:nvGrpSpPr>
        <p:grpSpPr>
          <a:xfrm>
            <a:off x="6707084" y="2787851"/>
            <a:ext cx="261145" cy="308504"/>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93" name="Google Shape;10193;p78"/>
          <p:cNvGrpSpPr/>
          <p:nvPr/>
        </p:nvGrpSpPr>
        <p:grpSpPr>
          <a:xfrm>
            <a:off x="848978" y="3698085"/>
            <a:ext cx="377824" cy="324418"/>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96" name="Google Shape;10196;p78"/>
          <p:cNvGrpSpPr/>
          <p:nvPr/>
        </p:nvGrpSpPr>
        <p:grpSpPr>
          <a:xfrm>
            <a:off x="1754279" y="3687041"/>
            <a:ext cx="351439" cy="345965"/>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02" name="Google Shape;10202;p78"/>
          <p:cNvGrpSpPr/>
          <p:nvPr/>
        </p:nvGrpSpPr>
        <p:grpSpPr>
          <a:xfrm>
            <a:off x="3996113" y="3691624"/>
            <a:ext cx="336512" cy="335048"/>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206" name="Google Shape;10206;p78"/>
          <p:cNvSpPr/>
          <p:nvPr/>
        </p:nvSpPr>
        <p:spPr>
          <a:xfrm>
            <a:off x="1331737" y="3707825"/>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207" name="Google Shape;10207;p78"/>
          <p:cNvGrpSpPr/>
          <p:nvPr/>
        </p:nvGrpSpPr>
        <p:grpSpPr>
          <a:xfrm>
            <a:off x="2179081" y="3685959"/>
            <a:ext cx="397525" cy="348670"/>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10" name="Google Shape;10210;p78"/>
          <p:cNvGrpSpPr/>
          <p:nvPr/>
        </p:nvGrpSpPr>
        <p:grpSpPr>
          <a:xfrm>
            <a:off x="3584201" y="3695444"/>
            <a:ext cx="267574" cy="329415"/>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15" name="Google Shape;10215;p78"/>
          <p:cNvGrpSpPr/>
          <p:nvPr/>
        </p:nvGrpSpPr>
        <p:grpSpPr>
          <a:xfrm>
            <a:off x="3082855" y="3696176"/>
            <a:ext cx="375946" cy="327823"/>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27" name="Google Shape;10227;p78"/>
          <p:cNvGrpSpPr/>
          <p:nvPr/>
        </p:nvGrpSpPr>
        <p:grpSpPr>
          <a:xfrm>
            <a:off x="2749016" y="3691624"/>
            <a:ext cx="150831" cy="336926"/>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32" name="Google Shape;10232;p78"/>
          <p:cNvGrpSpPr/>
          <p:nvPr/>
        </p:nvGrpSpPr>
        <p:grpSpPr>
          <a:xfrm>
            <a:off x="7127716" y="3679880"/>
            <a:ext cx="248254" cy="361942"/>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42" name="Google Shape;10242;p78"/>
          <p:cNvGrpSpPr/>
          <p:nvPr/>
        </p:nvGrpSpPr>
        <p:grpSpPr>
          <a:xfrm>
            <a:off x="7565408" y="3679880"/>
            <a:ext cx="248255" cy="361942"/>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1" name="Google Shape;10251;p78"/>
          <p:cNvGrpSpPr/>
          <p:nvPr/>
        </p:nvGrpSpPr>
        <p:grpSpPr>
          <a:xfrm>
            <a:off x="6264109" y="3679880"/>
            <a:ext cx="225498" cy="36156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4" name="Google Shape;10254;p78"/>
          <p:cNvGrpSpPr/>
          <p:nvPr/>
        </p:nvGrpSpPr>
        <p:grpSpPr>
          <a:xfrm>
            <a:off x="7929578" y="3684813"/>
            <a:ext cx="395266" cy="351312"/>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9" name="Google Shape;10259;p78"/>
          <p:cNvGrpSpPr/>
          <p:nvPr/>
        </p:nvGrpSpPr>
        <p:grpSpPr>
          <a:xfrm>
            <a:off x="6595502" y="3724225"/>
            <a:ext cx="426315" cy="332826"/>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70" name="Google Shape;10270;p78"/>
          <p:cNvGrpSpPr/>
          <p:nvPr/>
        </p:nvGrpSpPr>
        <p:grpSpPr>
          <a:xfrm>
            <a:off x="5357662" y="3698085"/>
            <a:ext cx="287275" cy="326296"/>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76" name="Google Shape;10276;p78"/>
          <p:cNvGrpSpPr/>
          <p:nvPr/>
        </p:nvGrpSpPr>
        <p:grpSpPr>
          <a:xfrm>
            <a:off x="5774124" y="3694998"/>
            <a:ext cx="331611" cy="331674"/>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79" name="Google Shape;10279;p78"/>
          <p:cNvGrpSpPr/>
          <p:nvPr/>
        </p:nvGrpSpPr>
        <p:grpSpPr>
          <a:xfrm>
            <a:off x="4890434" y="3687837"/>
            <a:ext cx="345997" cy="346029"/>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87" name="Google Shape;10287;p78"/>
          <p:cNvGrpSpPr/>
          <p:nvPr/>
        </p:nvGrpSpPr>
        <p:grpSpPr>
          <a:xfrm>
            <a:off x="2165809" y="3211507"/>
            <a:ext cx="422542" cy="342973"/>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06" name="Google Shape;10306;p78"/>
          <p:cNvSpPr/>
          <p:nvPr/>
        </p:nvSpPr>
        <p:spPr>
          <a:xfrm>
            <a:off x="6217513" y="2798099"/>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07" name="Google Shape;10307;p78"/>
          <p:cNvGrpSpPr/>
          <p:nvPr/>
        </p:nvGrpSpPr>
        <p:grpSpPr>
          <a:xfrm>
            <a:off x="903530" y="3206573"/>
            <a:ext cx="264550" cy="353222"/>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12" name="Google Shape;10312;p78"/>
          <p:cNvGrpSpPr/>
          <p:nvPr/>
        </p:nvGrpSpPr>
        <p:grpSpPr>
          <a:xfrm>
            <a:off x="850092" y="2753382"/>
            <a:ext cx="369517" cy="37566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18" name="Google Shape;10318;p78"/>
          <p:cNvGrpSpPr/>
          <p:nvPr/>
        </p:nvGrpSpPr>
        <p:grpSpPr>
          <a:xfrm>
            <a:off x="2611458" y="3216822"/>
            <a:ext cx="426329" cy="332375"/>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29" name="Google Shape;10329;p78"/>
          <p:cNvSpPr/>
          <p:nvPr/>
        </p:nvSpPr>
        <p:spPr>
          <a:xfrm>
            <a:off x="1752752" y="3204314"/>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30" name="Google Shape;10330;p78"/>
          <p:cNvGrpSpPr/>
          <p:nvPr/>
        </p:nvGrpSpPr>
        <p:grpSpPr>
          <a:xfrm>
            <a:off x="4019984" y="3205841"/>
            <a:ext cx="293704" cy="353954"/>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33" name="Google Shape;10333;p78"/>
          <p:cNvGrpSpPr/>
          <p:nvPr/>
        </p:nvGrpSpPr>
        <p:grpSpPr>
          <a:xfrm>
            <a:off x="8006505" y="2790492"/>
            <a:ext cx="323654" cy="303189"/>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40" name="Google Shape;10340;p78"/>
          <p:cNvGrpSpPr/>
          <p:nvPr/>
        </p:nvGrpSpPr>
        <p:grpSpPr>
          <a:xfrm>
            <a:off x="1299146" y="3206955"/>
            <a:ext cx="367990" cy="351312"/>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43" name="Google Shape;10343;p78"/>
          <p:cNvSpPr/>
          <p:nvPr/>
        </p:nvSpPr>
        <p:spPr>
          <a:xfrm>
            <a:off x="3524716" y="3204632"/>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44" name="Google Shape;10344;p78"/>
          <p:cNvGrpSpPr/>
          <p:nvPr/>
        </p:nvGrpSpPr>
        <p:grpSpPr>
          <a:xfrm>
            <a:off x="7550258" y="3233118"/>
            <a:ext cx="371395" cy="301279"/>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63" name="Google Shape;10363;p78"/>
          <p:cNvSpPr/>
          <p:nvPr/>
        </p:nvSpPr>
        <p:spPr>
          <a:xfrm>
            <a:off x="7114476" y="3209247"/>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64" name="Google Shape;10364;p78"/>
          <p:cNvGrpSpPr/>
          <p:nvPr/>
        </p:nvGrpSpPr>
        <p:grpSpPr>
          <a:xfrm>
            <a:off x="6659725" y="3208483"/>
            <a:ext cx="367608" cy="350548"/>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67" name="Google Shape;10367;p78"/>
          <p:cNvGrpSpPr/>
          <p:nvPr/>
        </p:nvGrpSpPr>
        <p:grpSpPr>
          <a:xfrm>
            <a:off x="6219391" y="3217204"/>
            <a:ext cx="356627" cy="334252"/>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72" name="Google Shape;10372;p78"/>
          <p:cNvGrpSpPr/>
          <p:nvPr/>
        </p:nvGrpSpPr>
        <p:grpSpPr>
          <a:xfrm>
            <a:off x="5778676" y="3227420"/>
            <a:ext cx="349052" cy="313055"/>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78" name="Google Shape;10378;p78"/>
          <p:cNvGrpSpPr/>
          <p:nvPr/>
        </p:nvGrpSpPr>
        <p:grpSpPr>
          <a:xfrm>
            <a:off x="5355784" y="3234995"/>
            <a:ext cx="299019" cy="297905"/>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83" name="Google Shape;10383;p78"/>
          <p:cNvGrpSpPr/>
          <p:nvPr/>
        </p:nvGrpSpPr>
        <p:grpSpPr>
          <a:xfrm>
            <a:off x="8036455" y="3207719"/>
            <a:ext cx="292176" cy="353985"/>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86" name="Google Shape;10386;p78"/>
          <p:cNvSpPr txBox="1"/>
          <p:nvPr/>
        </p:nvSpPr>
        <p:spPr>
          <a:xfrm>
            <a:off x="849675" y="8572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کسب و کار</a:t>
            </a:r>
            <a:endParaRPr sz="2400" dirty="0">
              <a:solidFill>
                <a:srgbClr val="FFFFFF"/>
              </a:solidFill>
              <a:cs typeface="B Nazanin" panose="00000700000000000000" pitchFamily="2" charset="-78"/>
            </a:endParaRPr>
          </a:p>
        </p:txBody>
      </p:sp>
      <p:sp>
        <p:nvSpPr>
          <p:cNvPr id="10387" name="Google Shape;10387;p78"/>
          <p:cNvSpPr txBox="1"/>
          <p:nvPr/>
        </p:nvSpPr>
        <p:spPr>
          <a:xfrm>
            <a:off x="4858400" y="8572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کار تیمی</a:t>
            </a:r>
            <a:endParaRPr sz="2400" dirty="0">
              <a:solidFill>
                <a:srgbClr val="FFFFFF"/>
              </a:solidFill>
              <a:cs typeface="B Nazanin" panose="00000700000000000000" pitchFamily="2" charset="-78"/>
            </a:endParaRPr>
          </a:p>
        </p:txBody>
      </p:sp>
      <p:grpSp>
        <p:nvGrpSpPr>
          <p:cNvPr id="10388" name="Google Shape;10388;p78"/>
          <p:cNvGrpSpPr/>
          <p:nvPr/>
        </p:nvGrpSpPr>
        <p:grpSpPr>
          <a:xfrm>
            <a:off x="4874902" y="3209247"/>
            <a:ext cx="345615" cy="350835"/>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06" name="Google Shape;10406;p78"/>
          <p:cNvGrpSpPr/>
          <p:nvPr/>
        </p:nvGrpSpPr>
        <p:grpSpPr>
          <a:xfrm>
            <a:off x="3095745" y="3205841"/>
            <a:ext cx="352840" cy="354717"/>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99" name="Google Shape;99;p19"/>
          <p:cNvSpPr txBox="1">
            <a:spLocks noGrp="1"/>
          </p:cNvSpPr>
          <p:nvPr>
            <p:ph type="ctrTitle"/>
          </p:nvPr>
        </p:nvSpPr>
        <p:spPr>
          <a:xfrm>
            <a:off x="685800" y="1122585"/>
            <a:ext cx="7772400" cy="10272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dirty="0">
                <a:cs typeface="B Nazanin" panose="00000700000000000000" pitchFamily="2" charset="-78"/>
              </a:rPr>
              <a:t>1.</a:t>
            </a:r>
            <a:endParaRPr dirty="0">
              <a:cs typeface="B Nazanin" panose="00000700000000000000" pitchFamily="2" charset="-78"/>
            </a:endParaRPr>
          </a:p>
          <a:p>
            <a:pPr marL="0" lvl="0" indent="0" algn="ctr" rtl="0">
              <a:spcBef>
                <a:spcPts val="0"/>
              </a:spcBef>
              <a:spcAft>
                <a:spcPts val="0"/>
              </a:spcAft>
              <a:buNone/>
            </a:pPr>
            <a:r>
              <a:rPr lang="fa-IR" dirty="0">
                <a:cs typeface="B Nazanin" panose="00000700000000000000" pitchFamily="2" charset="-78"/>
              </a:rPr>
              <a:t>سرفصل انتقال</a:t>
            </a:r>
            <a:endParaRPr dirty="0">
              <a:cs typeface="B Nazanin" panose="00000700000000000000" pitchFamily="2" charset="-78"/>
            </a:endParaRPr>
          </a:p>
        </p:txBody>
      </p:sp>
      <p:sp>
        <p:nvSpPr>
          <p:cNvPr id="100" name="Google Shape;100;p19"/>
          <p:cNvSpPr txBox="1">
            <a:spLocks noGrp="1"/>
          </p:cNvSpPr>
          <p:nvPr>
            <p:ph type="subTitle" idx="1"/>
          </p:nvPr>
        </p:nvSpPr>
        <p:spPr>
          <a:xfrm>
            <a:off x="685800" y="2884565"/>
            <a:ext cx="7772400" cy="3141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fa-IR" dirty="0">
                <a:cs typeface="B Nazanin" panose="00000700000000000000" pitchFamily="2" charset="-78"/>
              </a:rPr>
              <a:t>بیایید با اولین مجموعه اسلایدها شروع کنیم</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14638" y="3679343"/>
            <a:ext cx="342144" cy="362704"/>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25" name="Google Shape;10425;p79"/>
          <p:cNvGrpSpPr/>
          <p:nvPr/>
        </p:nvGrpSpPr>
        <p:grpSpPr>
          <a:xfrm>
            <a:off x="2168095" y="3679058"/>
            <a:ext cx="347435" cy="363370"/>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29" name="Google Shape;10429;p79"/>
          <p:cNvGrpSpPr/>
          <p:nvPr/>
        </p:nvGrpSpPr>
        <p:grpSpPr>
          <a:xfrm>
            <a:off x="4021596" y="3184343"/>
            <a:ext cx="343665" cy="36321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35" name="Google Shape;10435;p79"/>
          <p:cNvGrpSpPr/>
          <p:nvPr/>
        </p:nvGrpSpPr>
        <p:grpSpPr>
          <a:xfrm>
            <a:off x="2224675" y="3231071"/>
            <a:ext cx="368153" cy="311193"/>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38" name="Google Shape;10438;p79"/>
          <p:cNvGrpSpPr/>
          <p:nvPr/>
        </p:nvGrpSpPr>
        <p:grpSpPr>
          <a:xfrm>
            <a:off x="1808046" y="3202781"/>
            <a:ext cx="367805" cy="367773"/>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44" name="Google Shape;10444;p79"/>
          <p:cNvGrpSpPr/>
          <p:nvPr/>
        </p:nvGrpSpPr>
        <p:grpSpPr>
          <a:xfrm>
            <a:off x="2692018" y="3219001"/>
            <a:ext cx="325544" cy="327413"/>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52" name="Google Shape;10452;p79"/>
          <p:cNvGrpSpPr/>
          <p:nvPr/>
        </p:nvGrpSpPr>
        <p:grpSpPr>
          <a:xfrm>
            <a:off x="6254561" y="3684064"/>
            <a:ext cx="274254" cy="350824"/>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61" name="Google Shape;10461;p79"/>
          <p:cNvGrpSpPr/>
          <p:nvPr/>
        </p:nvGrpSpPr>
        <p:grpSpPr>
          <a:xfrm>
            <a:off x="3571233" y="3183900"/>
            <a:ext cx="352345" cy="363655"/>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65" name="Google Shape;10465;p79"/>
          <p:cNvGrpSpPr/>
          <p:nvPr/>
        </p:nvGrpSpPr>
        <p:grpSpPr>
          <a:xfrm>
            <a:off x="5801189" y="3681814"/>
            <a:ext cx="279513" cy="356083"/>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73" name="Google Shape;10473;p79"/>
          <p:cNvGrpSpPr/>
          <p:nvPr/>
        </p:nvGrpSpPr>
        <p:grpSpPr>
          <a:xfrm>
            <a:off x="5351966" y="3681814"/>
            <a:ext cx="278752" cy="356463"/>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481" name="Google Shape;10481;p79"/>
          <p:cNvSpPr/>
          <p:nvPr/>
        </p:nvSpPr>
        <p:spPr>
          <a:xfrm>
            <a:off x="1332978" y="3257144"/>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482" name="Google Shape;10482;p79"/>
          <p:cNvGrpSpPr/>
          <p:nvPr/>
        </p:nvGrpSpPr>
        <p:grpSpPr>
          <a:xfrm>
            <a:off x="3114279" y="3186638"/>
            <a:ext cx="360233" cy="362451"/>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86" name="Google Shape;10486;p79"/>
          <p:cNvGrpSpPr/>
          <p:nvPr/>
        </p:nvGrpSpPr>
        <p:grpSpPr>
          <a:xfrm>
            <a:off x="899976" y="3221789"/>
            <a:ext cx="351585" cy="339705"/>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92" name="Google Shape;10492;p79"/>
          <p:cNvGrpSpPr/>
          <p:nvPr/>
        </p:nvGrpSpPr>
        <p:grpSpPr>
          <a:xfrm>
            <a:off x="4907242" y="3681434"/>
            <a:ext cx="278784" cy="355323"/>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99" name="Google Shape;10499;p79"/>
          <p:cNvGrpSpPr/>
          <p:nvPr/>
        </p:nvGrpSpPr>
        <p:grpSpPr>
          <a:xfrm>
            <a:off x="7609071" y="3686693"/>
            <a:ext cx="260283" cy="345914"/>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07" name="Google Shape;10507;p79"/>
          <p:cNvGrpSpPr/>
          <p:nvPr/>
        </p:nvGrpSpPr>
        <p:grpSpPr>
          <a:xfrm>
            <a:off x="1777702" y="2780708"/>
            <a:ext cx="286324" cy="348163"/>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15" name="Google Shape;10515;p79"/>
          <p:cNvGrpSpPr/>
          <p:nvPr/>
        </p:nvGrpSpPr>
        <p:grpSpPr>
          <a:xfrm>
            <a:off x="7160577" y="3686693"/>
            <a:ext cx="260283" cy="345914"/>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22" name="Google Shape;10522;p79"/>
          <p:cNvGrpSpPr/>
          <p:nvPr/>
        </p:nvGrpSpPr>
        <p:grpSpPr>
          <a:xfrm>
            <a:off x="6705684" y="3679913"/>
            <a:ext cx="270104" cy="360233"/>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27" name="Google Shape;10527;p79"/>
          <p:cNvGrpSpPr/>
          <p:nvPr/>
        </p:nvGrpSpPr>
        <p:grpSpPr>
          <a:xfrm>
            <a:off x="8058294" y="3678013"/>
            <a:ext cx="277263" cy="362514"/>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2" name="Google Shape;10532;p79"/>
          <p:cNvGrpSpPr/>
          <p:nvPr/>
        </p:nvGrpSpPr>
        <p:grpSpPr>
          <a:xfrm>
            <a:off x="6258711" y="3205030"/>
            <a:ext cx="277263" cy="356115"/>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8" name="Google Shape;10538;p79"/>
          <p:cNvGrpSpPr/>
          <p:nvPr/>
        </p:nvGrpSpPr>
        <p:grpSpPr>
          <a:xfrm>
            <a:off x="5811358" y="3206551"/>
            <a:ext cx="277644" cy="354594"/>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46" name="Google Shape;10546;p79"/>
          <p:cNvGrpSpPr/>
          <p:nvPr/>
        </p:nvGrpSpPr>
        <p:grpSpPr>
          <a:xfrm>
            <a:off x="2216755" y="2781310"/>
            <a:ext cx="308183" cy="347561"/>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52" name="Google Shape;10552;p79"/>
          <p:cNvGrpSpPr/>
          <p:nvPr/>
        </p:nvGrpSpPr>
        <p:grpSpPr>
          <a:xfrm>
            <a:off x="5364036" y="3206171"/>
            <a:ext cx="277992" cy="354974"/>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59" name="Google Shape;10559;p79"/>
          <p:cNvGrpSpPr/>
          <p:nvPr/>
        </p:nvGrpSpPr>
        <p:grpSpPr>
          <a:xfrm>
            <a:off x="4906862" y="3206551"/>
            <a:ext cx="278784" cy="354594"/>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66" name="Google Shape;10566;p79"/>
          <p:cNvGrpSpPr/>
          <p:nvPr/>
        </p:nvGrpSpPr>
        <p:grpSpPr>
          <a:xfrm>
            <a:off x="7603020" y="3208420"/>
            <a:ext cx="273874" cy="351204"/>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71" name="Google Shape;10571;p79"/>
          <p:cNvGrpSpPr/>
          <p:nvPr/>
        </p:nvGrpSpPr>
        <p:grpSpPr>
          <a:xfrm>
            <a:off x="7156427" y="3208420"/>
            <a:ext cx="274254" cy="350444"/>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78" name="Google Shape;10578;p79"/>
          <p:cNvGrpSpPr/>
          <p:nvPr/>
        </p:nvGrpSpPr>
        <p:grpSpPr>
          <a:xfrm>
            <a:off x="8064693" y="3207660"/>
            <a:ext cx="266334" cy="353834"/>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83" name="Google Shape;10583;p79"/>
          <p:cNvGrpSpPr/>
          <p:nvPr/>
        </p:nvGrpSpPr>
        <p:grpSpPr>
          <a:xfrm>
            <a:off x="6712844" y="3203161"/>
            <a:ext cx="270104" cy="361754"/>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89" name="Google Shape;10589;p79"/>
          <p:cNvGrpSpPr/>
          <p:nvPr/>
        </p:nvGrpSpPr>
        <p:grpSpPr>
          <a:xfrm>
            <a:off x="3527519" y="2859289"/>
            <a:ext cx="391854" cy="269922"/>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94" name="Google Shape;10594;p79"/>
          <p:cNvGrpSpPr/>
          <p:nvPr/>
        </p:nvGrpSpPr>
        <p:grpSpPr>
          <a:xfrm>
            <a:off x="1321288" y="2781089"/>
            <a:ext cx="306314" cy="347403"/>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00" name="Google Shape;10600;p79"/>
          <p:cNvGrpSpPr/>
          <p:nvPr/>
        </p:nvGrpSpPr>
        <p:grpSpPr>
          <a:xfrm>
            <a:off x="3130311" y="2780708"/>
            <a:ext cx="269343" cy="348543"/>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08" name="Google Shape;10608;p79"/>
          <p:cNvGrpSpPr/>
          <p:nvPr/>
        </p:nvGrpSpPr>
        <p:grpSpPr>
          <a:xfrm>
            <a:off x="3977846" y="2777509"/>
            <a:ext cx="368185" cy="354753"/>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14" name="Google Shape;10614;p79"/>
          <p:cNvGrpSpPr/>
          <p:nvPr/>
        </p:nvGrpSpPr>
        <p:grpSpPr>
          <a:xfrm>
            <a:off x="881887" y="2780708"/>
            <a:ext cx="285183" cy="347023"/>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19" name="Google Shape;10619;p79"/>
          <p:cNvGrpSpPr/>
          <p:nvPr/>
        </p:nvGrpSpPr>
        <p:grpSpPr>
          <a:xfrm>
            <a:off x="2675798" y="2780708"/>
            <a:ext cx="281794" cy="349684"/>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25" name="Google Shape;10625;p79"/>
          <p:cNvGrpSpPr/>
          <p:nvPr/>
        </p:nvGrpSpPr>
        <p:grpSpPr>
          <a:xfrm>
            <a:off x="7166977" y="2768258"/>
            <a:ext cx="264465" cy="353074"/>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1" name="Google Shape;10631;p79"/>
          <p:cNvGrpSpPr/>
          <p:nvPr/>
        </p:nvGrpSpPr>
        <p:grpSpPr>
          <a:xfrm>
            <a:off x="6714365" y="2767498"/>
            <a:ext cx="264813" cy="352693"/>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7" name="Google Shape;10637;p79"/>
          <p:cNvGrpSpPr/>
          <p:nvPr/>
        </p:nvGrpSpPr>
        <p:grpSpPr>
          <a:xfrm>
            <a:off x="6262861" y="2767498"/>
            <a:ext cx="265193" cy="352693"/>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41" name="Google Shape;10641;p79"/>
          <p:cNvGrpSpPr/>
          <p:nvPr/>
        </p:nvGrpSpPr>
        <p:grpSpPr>
          <a:xfrm>
            <a:off x="5811738" y="2768258"/>
            <a:ext cx="264813" cy="351933"/>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46" name="Google Shape;10646;p79"/>
          <p:cNvGrpSpPr/>
          <p:nvPr/>
        </p:nvGrpSpPr>
        <p:grpSpPr>
          <a:xfrm>
            <a:off x="5359886" y="2767498"/>
            <a:ext cx="265922" cy="352693"/>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53" name="Google Shape;10653;p79"/>
          <p:cNvGrpSpPr/>
          <p:nvPr/>
        </p:nvGrpSpPr>
        <p:grpSpPr>
          <a:xfrm>
            <a:off x="4917792" y="2767498"/>
            <a:ext cx="264845" cy="354214"/>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56" name="Google Shape;10656;p79"/>
          <p:cNvGrpSpPr/>
          <p:nvPr/>
        </p:nvGrpSpPr>
        <p:grpSpPr>
          <a:xfrm>
            <a:off x="8059054" y="2755048"/>
            <a:ext cx="276503" cy="369674"/>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63" name="Google Shape;10663;p79"/>
          <p:cNvGrpSpPr/>
          <p:nvPr/>
        </p:nvGrpSpPr>
        <p:grpSpPr>
          <a:xfrm>
            <a:off x="7586420" y="2750517"/>
            <a:ext cx="295384" cy="376834"/>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70" name="Google Shape;10670;p79"/>
          <p:cNvGrpSpPr/>
          <p:nvPr/>
        </p:nvGrpSpPr>
        <p:grpSpPr>
          <a:xfrm>
            <a:off x="874695" y="2305065"/>
            <a:ext cx="264084" cy="347783"/>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81" name="Google Shape;10681;p79"/>
          <p:cNvGrpSpPr/>
          <p:nvPr/>
        </p:nvGrpSpPr>
        <p:grpSpPr>
          <a:xfrm>
            <a:off x="3989156" y="2305223"/>
            <a:ext cx="348955" cy="346516"/>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90" name="Google Shape;10690;p79"/>
          <p:cNvGrpSpPr/>
          <p:nvPr/>
        </p:nvGrpSpPr>
        <p:grpSpPr>
          <a:xfrm>
            <a:off x="3566888" y="2305825"/>
            <a:ext cx="347435" cy="345534"/>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14" name="Google Shape;10714;p79"/>
          <p:cNvGrpSpPr/>
          <p:nvPr/>
        </p:nvGrpSpPr>
        <p:grpSpPr>
          <a:xfrm>
            <a:off x="2250304" y="2305065"/>
            <a:ext cx="218053" cy="348543"/>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20" name="Google Shape;10720;p79"/>
          <p:cNvGrpSpPr/>
          <p:nvPr/>
        </p:nvGrpSpPr>
        <p:grpSpPr>
          <a:xfrm>
            <a:off x="2702188" y="2305065"/>
            <a:ext cx="215044" cy="348924"/>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24" name="Google Shape;10724;p79"/>
          <p:cNvGrpSpPr/>
          <p:nvPr/>
        </p:nvGrpSpPr>
        <p:grpSpPr>
          <a:xfrm>
            <a:off x="1781092" y="2305065"/>
            <a:ext cx="254644" cy="348828"/>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33" name="Google Shape;10733;p79"/>
          <p:cNvGrpSpPr/>
          <p:nvPr/>
        </p:nvGrpSpPr>
        <p:grpSpPr>
          <a:xfrm>
            <a:off x="1328099" y="2305445"/>
            <a:ext cx="258382" cy="348543"/>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42" name="Google Shape;10742;p79"/>
          <p:cNvGrpSpPr/>
          <p:nvPr/>
        </p:nvGrpSpPr>
        <p:grpSpPr>
          <a:xfrm>
            <a:off x="3131800" y="2305445"/>
            <a:ext cx="258414" cy="348543"/>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51" name="Google Shape;10751;p79"/>
          <p:cNvGrpSpPr/>
          <p:nvPr/>
        </p:nvGrpSpPr>
        <p:grpSpPr>
          <a:xfrm>
            <a:off x="4910632" y="2302657"/>
            <a:ext cx="271244" cy="3468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62" name="Google Shape;10762;p79"/>
          <p:cNvGrpSpPr/>
          <p:nvPr/>
        </p:nvGrpSpPr>
        <p:grpSpPr>
          <a:xfrm>
            <a:off x="7173408" y="2301675"/>
            <a:ext cx="259523" cy="346294"/>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69" name="Google Shape;10769;p79"/>
          <p:cNvGrpSpPr/>
          <p:nvPr/>
        </p:nvGrpSpPr>
        <p:grpSpPr>
          <a:xfrm>
            <a:off x="6720384" y="2302404"/>
            <a:ext cx="261075" cy="347815"/>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76" name="Google Shape;10776;p79"/>
          <p:cNvGrpSpPr/>
          <p:nvPr/>
        </p:nvGrpSpPr>
        <p:grpSpPr>
          <a:xfrm>
            <a:off x="5817789" y="2301675"/>
            <a:ext cx="261043" cy="348163"/>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82" name="Google Shape;10782;p79"/>
          <p:cNvGrpSpPr/>
          <p:nvPr/>
        </p:nvGrpSpPr>
        <p:grpSpPr>
          <a:xfrm>
            <a:off x="5366286" y="2302055"/>
            <a:ext cx="262184" cy="346643"/>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88" name="Google Shape;10788;p79"/>
          <p:cNvGrpSpPr/>
          <p:nvPr/>
        </p:nvGrpSpPr>
        <p:grpSpPr>
          <a:xfrm>
            <a:off x="8066594" y="2302404"/>
            <a:ext cx="260283" cy="345914"/>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93" name="Google Shape;10793;p79"/>
          <p:cNvGrpSpPr/>
          <p:nvPr/>
        </p:nvGrpSpPr>
        <p:grpSpPr>
          <a:xfrm>
            <a:off x="7620001" y="2314474"/>
            <a:ext cx="264813" cy="353105"/>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00" name="Google Shape;10800;p79"/>
          <p:cNvGrpSpPr/>
          <p:nvPr/>
        </p:nvGrpSpPr>
        <p:grpSpPr>
          <a:xfrm>
            <a:off x="6259091" y="2290334"/>
            <a:ext cx="270864" cy="360645"/>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06" name="Google Shape;10806;p79"/>
          <p:cNvGrpSpPr/>
          <p:nvPr/>
        </p:nvGrpSpPr>
        <p:grpSpPr>
          <a:xfrm>
            <a:off x="3086561" y="1866360"/>
            <a:ext cx="363243" cy="300675"/>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18" name="Google Shape;10818;p79"/>
          <p:cNvGrpSpPr/>
          <p:nvPr/>
        </p:nvGrpSpPr>
        <p:grpSpPr>
          <a:xfrm>
            <a:off x="2643738" y="1852421"/>
            <a:ext cx="363243" cy="328585"/>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27" name="Google Shape;10827;p79"/>
          <p:cNvGrpSpPr/>
          <p:nvPr/>
        </p:nvGrpSpPr>
        <p:grpSpPr>
          <a:xfrm>
            <a:off x="2199775" y="1841872"/>
            <a:ext cx="365904" cy="350064"/>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837" name="Google Shape;10837;p79"/>
          <p:cNvSpPr/>
          <p:nvPr/>
        </p:nvSpPr>
        <p:spPr>
          <a:xfrm>
            <a:off x="3529384" y="1835821"/>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838" name="Google Shape;10838;p79"/>
          <p:cNvGrpSpPr/>
          <p:nvPr/>
        </p:nvGrpSpPr>
        <p:grpSpPr>
          <a:xfrm>
            <a:off x="3972556" y="1906879"/>
            <a:ext cx="364415" cy="220936"/>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843" name="Google Shape;10843;p79"/>
          <p:cNvSpPr/>
          <p:nvPr/>
        </p:nvSpPr>
        <p:spPr>
          <a:xfrm>
            <a:off x="1758472" y="1834712"/>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844" name="Google Shape;10844;p79"/>
          <p:cNvGrpSpPr/>
          <p:nvPr/>
        </p:nvGrpSpPr>
        <p:grpSpPr>
          <a:xfrm>
            <a:off x="1314509" y="1839939"/>
            <a:ext cx="363275" cy="354626"/>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53" name="Google Shape;10853;p79"/>
          <p:cNvGrpSpPr/>
          <p:nvPr/>
        </p:nvGrpSpPr>
        <p:grpSpPr>
          <a:xfrm>
            <a:off x="871686" y="1835472"/>
            <a:ext cx="362134" cy="363623"/>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59" name="Google Shape;10859;p79"/>
          <p:cNvGrpSpPr/>
          <p:nvPr/>
        </p:nvGrpSpPr>
        <p:grpSpPr>
          <a:xfrm>
            <a:off x="7604921" y="1835821"/>
            <a:ext cx="279513" cy="355735"/>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66" name="Google Shape;10866;p79"/>
          <p:cNvGrpSpPr/>
          <p:nvPr/>
        </p:nvGrpSpPr>
        <p:grpSpPr>
          <a:xfrm>
            <a:off x="7156427" y="1836201"/>
            <a:ext cx="278784" cy="355735"/>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77" name="Google Shape;10877;p79"/>
          <p:cNvGrpSpPr/>
          <p:nvPr/>
        </p:nvGrpSpPr>
        <p:grpSpPr>
          <a:xfrm>
            <a:off x="6709074" y="1835092"/>
            <a:ext cx="277644" cy="357984"/>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84" name="Google Shape;10884;p79"/>
          <p:cNvGrpSpPr/>
          <p:nvPr/>
        </p:nvGrpSpPr>
        <p:grpSpPr>
          <a:xfrm>
            <a:off x="4908383" y="1836201"/>
            <a:ext cx="279513" cy="357255"/>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93" name="Google Shape;10893;p79"/>
          <p:cNvGrpSpPr/>
          <p:nvPr/>
        </p:nvGrpSpPr>
        <p:grpSpPr>
          <a:xfrm>
            <a:off x="5822699" y="1836581"/>
            <a:ext cx="264813" cy="353454"/>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1" name="Google Shape;10901;p79"/>
          <p:cNvGrpSpPr/>
          <p:nvPr/>
        </p:nvGrpSpPr>
        <p:grpSpPr>
          <a:xfrm>
            <a:off x="8065453" y="1836961"/>
            <a:ext cx="264433" cy="353454"/>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8" name="Google Shape;10908;p79"/>
          <p:cNvGrpSpPr/>
          <p:nvPr/>
        </p:nvGrpSpPr>
        <p:grpSpPr>
          <a:xfrm>
            <a:off x="5367046" y="1833952"/>
            <a:ext cx="271212" cy="361374"/>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14" name="Google Shape;10914;p79"/>
          <p:cNvGrpSpPr/>
          <p:nvPr/>
        </p:nvGrpSpPr>
        <p:grpSpPr>
          <a:xfrm>
            <a:off x="6265871" y="1832811"/>
            <a:ext cx="271244" cy="360994"/>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21" name="Google Shape;10921;p79"/>
          <p:cNvGrpSpPr/>
          <p:nvPr/>
        </p:nvGrpSpPr>
        <p:grpSpPr>
          <a:xfrm>
            <a:off x="2196005" y="1378361"/>
            <a:ext cx="366664" cy="366981"/>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30" name="Google Shape;10930;p79"/>
          <p:cNvGrpSpPr/>
          <p:nvPr/>
        </p:nvGrpSpPr>
        <p:grpSpPr>
          <a:xfrm>
            <a:off x="1747891" y="1408933"/>
            <a:ext cx="370814" cy="307359"/>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35" name="Google Shape;10935;p79"/>
          <p:cNvGrpSpPr/>
          <p:nvPr/>
        </p:nvGrpSpPr>
        <p:grpSpPr>
          <a:xfrm>
            <a:off x="859616" y="1410073"/>
            <a:ext cx="369294" cy="30435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41" name="Google Shape;10941;p79"/>
          <p:cNvGrpSpPr/>
          <p:nvPr/>
        </p:nvGrpSpPr>
        <p:grpSpPr>
          <a:xfrm>
            <a:off x="3084660" y="1404339"/>
            <a:ext cx="380604" cy="313854"/>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47" name="Google Shape;10947;p79"/>
          <p:cNvGrpSpPr/>
          <p:nvPr/>
        </p:nvGrpSpPr>
        <p:grpSpPr>
          <a:xfrm>
            <a:off x="3533154" y="1396419"/>
            <a:ext cx="367013" cy="331278"/>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55" name="Google Shape;10955;p79"/>
          <p:cNvGrpSpPr/>
          <p:nvPr/>
        </p:nvGrpSpPr>
        <p:grpSpPr>
          <a:xfrm>
            <a:off x="2641457" y="1397528"/>
            <a:ext cx="368185" cy="330454"/>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64" name="Google Shape;10964;p79"/>
          <p:cNvGrpSpPr/>
          <p:nvPr/>
        </p:nvGrpSpPr>
        <p:grpSpPr>
          <a:xfrm>
            <a:off x="1304339" y="1386978"/>
            <a:ext cx="369294" cy="350444"/>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73" name="Google Shape;10973;p79"/>
          <p:cNvGrpSpPr/>
          <p:nvPr/>
        </p:nvGrpSpPr>
        <p:grpSpPr>
          <a:xfrm>
            <a:off x="3977846" y="1396039"/>
            <a:ext cx="368185" cy="331816"/>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77" name="Google Shape;10977;p79"/>
          <p:cNvGrpSpPr/>
          <p:nvPr/>
        </p:nvGrpSpPr>
        <p:grpSpPr>
          <a:xfrm>
            <a:off x="8058294" y="1389608"/>
            <a:ext cx="279132" cy="356875"/>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82" name="Google Shape;10982;p79"/>
          <p:cNvGrpSpPr/>
          <p:nvPr/>
        </p:nvGrpSpPr>
        <p:grpSpPr>
          <a:xfrm>
            <a:off x="7606790" y="1388721"/>
            <a:ext cx="279544" cy="358142"/>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89" name="Google Shape;10989;p79"/>
          <p:cNvGrpSpPr/>
          <p:nvPr/>
        </p:nvGrpSpPr>
        <p:grpSpPr>
          <a:xfrm>
            <a:off x="7157948" y="1389608"/>
            <a:ext cx="279513" cy="357636"/>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97" name="Google Shape;10997;p79"/>
          <p:cNvGrpSpPr/>
          <p:nvPr/>
        </p:nvGrpSpPr>
        <p:grpSpPr>
          <a:xfrm>
            <a:off x="6708314" y="1388879"/>
            <a:ext cx="280305" cy="359093"/>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05" name="Google Shape;11005;p79"/>
          <p:cNvGrpSpPr/>
          <p:nvPr/>
        </p:nvGrpSpPr>
        <p:grpSpPr>
          <a:xfrm>
            <a:off x="6259472" y="1388499"/>
            <a:ext cx="280273" cy="358744"/>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12" name="Google Shape;11012;p79"/>
          <p:cNvGrpSpPr/>
          <p:nvPr/>
        </p:nvGrpSpPr>
        <p:grpSpPr>
          <a:xfrm>
            <a:off x="5812118" y="1389608"/>
            <a:ext cx="279164" cy="357794"/>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26" name="Google Shape;11026;p79"/>
          <p:cNvGrpSpPr/>
          <p:nvPr/>
        </p:nvGrpSpPr>
        <p:grpSpPr>
          <a:xfrm>
            <a:off x="5363276" y="1389608"/>
            <a:ext cx="278404" cy="358364"/>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31" name="Google Shape;11031;p79"/>
          <p:cNvGrpSpPr/>
          <p:nvPr/>
        </p:nvGrpSpPr>
        <p:grpSpPr>
          <a:xfrm>
            <a:off x="4908383" y="1388879"/>
            <a:ext cx="279132" cy="358364"/>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045" name="Google Shape;11045;p79"/>
          <p:cNvSpPr/>
          <p:nvPr/>
        </p:nvSpPr>
        <p:spPr>
          <a:xfrm>
            <a:off x="882995" y="933606"/>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046" name="Google Shape;11046;p79"/>
          <p:cNvGrpSpPr/>
          <p:nvPr/>
        </p:nvGrpSpPr>
        <p:grpSpPr>
          <a:xfrm>
            <a:off x="1778082" y="933606"/>
            <a:ext cx="324403" cy="347783"/>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56" name="Google Shape;11056;p79"/>
          <p:cNvGrpSpPr/>
          <p:nvPr/>
        </p:nvGrpSpPr>
        <p:grpSpPr>
          <a:xfrm>
            <a:off x="4017826" y="933289"/>
            <a:ext cx="320633" cy="348100"/>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62" name="Google Shape;11062;p79"/>
          <p:cNvGrpSpPr/>
          <p:nvPr/>
        </p:nvGrpSpPr>
        <p:grpSpPr>
          <a:xfrm>
            <a:off x="3541058" y="929309"/>
            <a:ext cx="368175" cy="344594"/>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67" name="Google Shape;11067;p79"/>
          <p:cNvGrpSpPr/>
          <p:nvPr/>
        </p:nvGrpSpPr>
        <p:grpSpPr>
          <a:xfrm>
            <a:off x="3138231" y="933796"/>
            <a:ext cx="289714" cy="347593"/>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73" name="Google Shape;11073;p79"/>
          <p:cNvGrpSpPr/>
          <p:nvPr/>
        </p:nvGrpSpPr>
        <p:grpSpPr>
          <a:xfrm>
            <a:off x="2673517" y="933606"/>
            <a:ext cx="322914" cy="348543"/>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84" name="Google Shape;11084;p79"/>
          <p:cNvGrpSpPr/>
          <p:nvPr/>
        </p:nvGrpSpPr>
        <p:grpSpPr>
          <a:xfrm>
            <a:off x="2243144" y="933321"/>
            <a:ext cx="299534" cy="348068"/>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96" name="Google Shape;11096;p79"/>
          <p:cNvGrpSpPr/>
          <p:nvPr/>
        </p:nvGrpSpPr>
        <p:grpSpPr>
          <a:xfrm>
            <a:off x="1342039" y="933923"/>
            <a:ext cx="301784" cy="348607"/>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01" name="Google Shape;11101;p79"/>
          <p:cNvGrpSpPr/>
          <p:nvPr/>
        </p:nvGrpSpPr>
        <p:grpSpPr>
          <a:xfrm>
            <a:off x="7154907" y="920776"/>
            <a:ext cx="282174" cy="355735"/>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08" name="Google Shape;11108;p79"/>
          <p:cNvGrpSpPr/>
          <p:nvPr/>
        </p:nvGrpSpPr>
        <p:grpSpPr>
          <a:xfrm>
            <a:off x="6695895" y="920776"/>
            <a:ext cx="289682" cy="354594"/>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13" name="Google Shape;11113;p79"/>
          <p:cNvGrpSpPr/>
          <p:nvPr/>
        </p:nvGrpSpPr>
        <p:grpSpPr>
          <a:xfrm>
            <a:off x="6211571" y="921156"/>
            <a:ext cx="322154" cy="355355"/>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19" name="Google Shape;11119;p79"/>
          <p:cNvGrpSpPr/>
          <p:nvPr/>
        </p:nvGrpSpPr>
        <p:grpSpPr>
          <a:xfrm>
            <a:off x="5300264" y="920776"/>
            <a:ext cx="332355" cy="354974"/>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26" name="Google Shape;11126;p79"/>
          <p:cNvGrpSpPr/>
          <p:nvPr/>
        </p:nvGrpSpPr>
        <p:grpSpPr>
          <a:xfrm>
            <a:off x="5758928" y="920395"/>
            <a:ext cx="323294" cy="356115"/>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34" name="Google Shape;11134;p79"/>
          <p:cNvGrpSpPr/>
          <p:nvPr/>
        </p:nvGrpSpPr>
        <p:grpSpPr>
          <a:xfrm>
            <a:off x="8058294" y="921599"/>
            <a:ext cx="278404" cy="35526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39" name="Google Shape;11139;p79"/>
          <p:cNvGrpSpPr/>
          <p:nvPr/>
        </p:nvGrpSpPr>
        <p:grpSpPr>
          <a:xfrm>
            <a:off x="4914022" y="920776"/>
            <a:ext cx="267854" cy="355735"/>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45" name="Google Shape;11145;p79"/>
          <p:cNvGrpSpPr/>
          <p:nvPr/>
        </p:nvGrpSpPr>
        <p:grpSpPr>
          <a:xfrm>
            <a:off x="7624151" y="921916"/>
            <a:ext cx="264433" cy="353074"/>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152" name="Google Shape;11152;p79"/>
          <p:cNvSpPr txBox="1"/>
          <p:nvPr/>
        </p:nvSpPr>
        <p:spPr>
          <a:xfrm>
            <a:off x="860308" y="106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راهنما و پشتیبانی</a:t>
            </a:r>
            <a:endParaRPr sz="2400" dirty="0">
              <a:solidFill>
                <a:srgbClr val="FFFFFF"/>
              </a:solidFill>
              <a:cs typeface="B Nazanin" panose="00000700000000000000" pitchFamily="2" charset="-78"/>
            </a:endParaRPr>
          </a:p>
        </p:txBody>
      </p:sp>
      <p:sp>
        <p:nvSpPr>
          <p:cNvPr id="11153" name="Google Shape;11153;p79"/>
          <p:cNvSpPr txBox="1"/>
          <p:nvPr/>
        </p:nvSpPr>
        <p:spPr>
          <a:xfrm>
            <a:off x="4869033" y="106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آواتار</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78350" y="910555"/>
            <a:ext cx="371069" cy="359396"/>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95474" y="1364571"/>
            <a:ext cx="116693" cy="374186"/>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38700" y="909792"/>
            <a:ext cx="315092" cy="359397"/>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84917" y="1409639"/>
            <a:ext cx="374154" cy="284050"/>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98801" y="1424746"/>
            <a:ext cx="376444" cy="253772"/>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31140" y="1467206"/>
            <a:ext cx="374154" cy="16968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83548" y="148613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68715" y="1364444"/>
            <a:ext cx="113639" cy="373168"/>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82785" y="99671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31367" y="909760"/>
            <a:ext cx="330613" cy="35837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218099" y="136409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506840" y="1409639"/>
            <a:ext cx="373772" cy="284050"/>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88323" y="910173"/>
            <a:ext cx="330231" cy="359015"/>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88818" y="909792"/>
            <a:ext cx="320022" cy="359778"/>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31140" y="909792"/>
            <a:ext cx="359015" cy="358633"/>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40731" y="910173"/>
            <a:ext cx="330613" cy="359015"/>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64809" y="919238"/>
            <a:ext cx="244676" cy="351095"/>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903605" y="919238"/>
            <a:ext cx="246171" cy="351095"/>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94469" y="918888"/>
            <a:ext cx="236343" cy="351445"/>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30975" y="91961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40795" y="918124"/>
            <a:ext cx="191625" cy="352209"/>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720574" y="918506"/>
            <a:ext cx="154922" cy="351827"/>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82955" y="918888"/>
            <a:ext cx="153396" cy="351064"/>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68205" y="918761"/>
            <a:ext cx="213221" cy="352304"/>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91601" y="1417495"/>
            <a:ext cx="350682" cy="292097"/>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48143" y="1390238"/>
            <a:ext cx="350332" cy="34622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8014039" y="138766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905100" y="1402451"/>
            <a:ext cx="350300" cy="323043"/>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70232" y="1388807"/>
            <a:ext cx="333285" cy="34995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35407" y="1388807"/>
            <a:ext cx="346515" cy="350300"/>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27188" y="1388425"/>
            <a:ext cx="333285" cy="350682"/>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79978" y="138842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26163" y="183213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37671" y="1832232"/>
            <a:ext cx="203393" cy="351827"/>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99452" y="1831850"/>
            <a:ext cx="272696" cy="351827"/>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96008" y="1832232"/>
            <a:ext cx="255649" cy="351445"/>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29988" y="1831119"/>
            <a:ext cx="246552" cy="352558"/>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56750" y="1832232"/>
            <a:ext cx="259433" cy="350714"/>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71505" y="1832232"/>
            <a:ext cx="212489" cy="351445"/>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88325" y="1832009"/>
            <a:ext cx="269261" cy="35205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97259" y="183579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903955" y="1835285"/>
            <a:ext cx="274573" cy="350682"/>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48904" y="1853764"/>
            <a:ext cx="355993" cy="313247"/>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204716" y="1872020"/>
            <a:ext cx="351445" cy="277976"/>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56742" y="1839738"/>
            <a:ext cx="353354" cy="341299"/>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65000" y="1856853"/>
            <a:ext cx="405255" cy="275499"/>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86018" y="1880703"/>
            <a:ext cx="362068" cy="258670"/>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45614" y="1866327"/>
            <a:ext cx="350332" cy="288948"/>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94014" y="2304091"/>
            <a:ext cx="355230" cy="356725"/>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49062" y="2328676"/>
            <a:ext cx="355993" cy="307904"/>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104110" y="2330839"/>
            <a:ext cx="356375" cy="302338"/>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60303" y="2304822"/>
            <a:ext cx="355612" cy="355612"/>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215733" y="2348745"/>
            <a:ext cx="355993" cy="267766"/>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71162" y="2304441"/>
            <a:ext cx="355993" cy="355612"/>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26592" y="2304091"/>
            <a:ext cx="357520" cy="357488"/>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75215" y="2304600"/>
            <a:ext cx="364104" cy="353290"/>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87813" y="2322474"/>
            <a:ext cx="352209" cy="334938"/>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612551" y="229385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56245" y="231166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62662" y="2314682"/>
            <a:ext cx="318495" cy="352209"/>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24280" y="2313919"/>
            <a:ext cx="306759" cy="351445"/>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709035" y="2295376"/>
            <a:ext cx="369638" cy="369606"/>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903223" y="2314682"/>
            <a:ext cx="156417" cy="349537"/>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51583" y="2296394"/>
            <a:ext cx="371133" cy="367443"/>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69623" y="2844458"/>
            <a:ext cx="352590" cy="182561"/>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83548" y="3684651"/>
            <a:ext cx="341204" cy="359301"/>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418222" y="3697245"/>
            <a:ext cx="301861" cy="332871"/>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86646" y="3687386"/>
            <a:ext cx="396131" cy="355612"/>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33088" y="3713879"/>
            <a:ext cx="334398" cy="299953"/>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24602" y="3688912"/>
            <a:ext cx="382519" cy="350682"/>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54607" y="3725647"/>
            <a:ext cx="383632" cy="27644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62330" y="3712385"/>
            <a:ext cx="337069" cy="302593"/>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53610" y="2772515"/>
            <a:ext cx="339328" cy="336274"/>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90229" y="275982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905220" y="3218580"/>
            <a:ext cx="162873" cy="351445"/>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60421" y="3219089"/>
            <a:ext cx="192007" cy="351318"/>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27432" y="3219725"/>
            <a:ext cx="193915" cy="349155"/>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45166" y="3217053"/>
            <a:ext cx="356343" cy="356757"/>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808737" y="321479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80527" y="2763800"/>
            <a:ext cx="306759" cy="351445"/>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37183" y="277051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88702" y="3246982"/>
            <a:ext cx="364708" cy="295405"/>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37786" y="321781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90731" y="323807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35876" y="322844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33092" y="3216331"/>
            <a:ext cx="283743" cy="308444"/>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64773" y="3282953"/>
            <a:ext cx="320372" cy="213602"/>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84155" y="3212696"/>
            <a:ext cx="357138" cy="352018"/>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58577" y="3243293"/>
            <a:ext cx="355230" cy="2934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28417" y="3245750"/>
            <a:ext cx="282318" cy="337168"/>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25228" y="2771020"/>
            <a:ext cx="297886" cy="337578"/>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89086" y="2770988"/>
            <a:ext cx="273046" cy="3378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33734" y="2770193"/>
            <a:ext cx="282715" cy="338660"/>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90086" y="2770988"/>
            <a:ext cx="278739" cy="339073"/>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59148" y="2746753"/>
            <a:ext cx="307141" cy="376826"/>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905100" y="2747135"/>
            <a:ext cx="323425" cy="377557"/>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214575" y="2817169"/>
            <a:ext cx="352590" cy="237488"/>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58382" y="2807723"/>
            <a:ext cx="353735" cy="254504"/>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97259" y="2759411"/>
            <a:ext cx="360637" cy="352336"/>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73248" y="2759061"/>
            <a:ext cx="107183" cy="352399"/>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94733" y="2792202"/>
            <a:ext cx="352590" cy="287072"/>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70940" y="9635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79665" y="9635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733" y="1236617"/>
            <a:ext cx="347872" cy="347488"/>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09" y="1236617"/>
            <a:ext cx="315872" cy="347488"/>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445" y="1236617"/>
            <a:ext cx="347520" cy="347104"/>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589" y="1700905"/>
            <a:ext cx="347520" cy="35376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21" y="1700297"/>
            <a:ext cx="357792" cy="352448"/>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685" y="1700649"/>
            <a:ext cx="367712" cy="353248"/>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05" y="1701001"/>
            <a:ext cx="333024" cy="352896"/>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373" y="1717737"/>
            <a:ext cx="365792" cy="335392"/>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293" y="1739529"/>
            <a:ext cx="353600" cy="314752"/>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069" y="2694025"/>
            <a:ext cx="368096" cy="223968"/>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653" y="2622313"/>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197" y="2622249"/>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05" y="2621161"/>
            <a:ext cx="370368" cy="367328"/>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733" y="2642121"/>
            <a:ext cx="367328" cy="327296"/>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893" y="2665353"/>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373" y="2629673"/>
            <a:ext cx="367712" cy="35424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789" y="2620393"/>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437" y="2622249"/>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333" y="2622313"/>
            <a:ext cx="185184" cy="367296"/>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693" y="2622697"/>
            <a:ext cx="297184" cy="367296"/>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21" y="2621929"/>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341" y="2622633"/>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09" y="2622313"/>
            <a:ext cx="370368" cy="368064"/>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853" y="1717385"/>
            <a:ext cx="354752" cy="336512"/>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05" y="1838025"/>
            <a:ext cx="355136" cy="216256"/>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725" y="1737385"/>
            <a:ext cx="354752" cy="31536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285" y="1765801"/>
            <a:ext cx="352832" cy="289216"/>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445" y="1772297"/>
            <a:ext cx="354752" cy="281984"/>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069" y="2160713"/>
            <a:ext cx="353600" cy="354944"/>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09" y="2164233"/>
            <a:ext cx="355104" cy="351040"/>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8965" y="2176905"/>
            <a:ext cx="354752" cy="275904"/>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557" y="2184713"/>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125" y="2160713"/>
            <a:ext cx="321984" cy="354560"/>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725" y="2202729"/>
            <a:ext cx="355104" cy="259584"/>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749" y="2160905"/>
            <a:ext cx="354336" cy="353984"/>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1957" y="2160553"/>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09" y="2199497"/>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093" y="2288201"/>
            <a:ext cx="355136" cy="227072"/>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5973" y="2160105"/>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2997" y="2263177"/>
            <a:ext cx="355104" cy="250944"/>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493" y="2235241"/>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861" y="2163081"/>
            <a:ext cx="356256" cy="351808"/>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693" y="1700969"/>
            <a:ext cx="308640" cy="353312"/>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197" y="1700681"/>
            <a:ext cx="348256" cy="352448"/>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053" y="1751337"/>
            <a:ext cx="355136" cy="303328"/>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277" y="1245321"/>
            <a:ext cx="348640" cy="330784"/>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853" y="1236617"/>
            <a:ext cx="347872" cy="347488"/>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645" y="1236617"/>
            <a:ext cx="349024" cy="346752"/>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429" y="1238537"/>
            <a:ext cx="348640" cy="343296"/>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653" y="1241417"/>
            <a:ext cx="347904" cy="336992"/>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461" y="1235849"/>
            <a:ext cx="347488" cy="348256"/>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01" y="1236457"/>
            <a:ext cx="331520" cy="348032"/>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669" y="1285833"/>
            <a:ext cx="348640" cy="250656"/>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837" y="1242985"/>
            <a:ext cx="348640" cy="334272"/>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397" y="1242697"/>
            <a:ext cx="347872" cy="334944"/>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01" y="1258889"/>
            <a:ext cx="347872" cy="303904"/>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189" y="3087881"/>
            <a:ext cx="313984" cy="35856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253" y="3089801"/>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09" y="3088553"/>
            <a:ext cx="288448" cy="35712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581" y="3089161"/>
            <a:ext cx="304832" cy="356512"/>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693" y="3088649"/>
            <a:ext cx="256800" cy="357024"/>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485" y="3087881"/>
            <a:ext cx="360064" cy="360096"/>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0933" y="3089033"/>
            <a:ext cx="357408" cy="357408"/>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01" y="3087497"/>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141" y="3089033"/>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589" y="3106185"/>
            <a:ext cx="357408" cy="323488"/>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693" y="3089033"/>
            <a:ext cx="357056" cy="357408"/>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325" y="3088361"/>
            <a:ext cx="344832" cy="356544"/>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0965" y="3107465"/>
            <a:ext cx="358560" cy="319552"/>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00" y="170659"/>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670" y="33822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142" y="3382452"/>
            <a:ext cx="346056" cy="345674"/>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231" y="3382452"/>
            <a:ext cx="346056" cy="345674"/>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881" y="3382452"/>
            <a:ext cx="346024" cy="345674"/>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792" y="3382452"/>
            <a:ext cx="345674" cy="345674"/>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21" y="3382452"/>
            <a:ext cx="346024" cy="345674"/>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792" y="3382452"/>
            <a:ext cx="346024" cy="345674"/>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735" y="3382452"/>
            <a:ext cx="345642" cy="345674"/>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260" y="2963129"/>
            <a:ext cx="367255" cy="269855"/>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132" y="2956700"/>
            <a:ext cx="367255" cy="282364"/>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645" y="2936233"/>
            <a:ext cx="369164" cy="323297"/>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080" y="2913475"/>
            <a:ext cx="312316" cy="3684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736" y="29434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189" y="2926313"/>
            <a:ext cx="330110" cy="308908"/>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787" y="2924488"/>
            <a:ext cx="346406" cy="347552"/>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21" y="2974493"/>
            <a:ext cx="367255" cy="244486"/>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05" y="2915384"/>
            <a:ext cx="289939" cy="334661"/>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096" y="2916530"/>
            <a:ext cx="357037" cy="357005"/>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256" y="2916530"/>
            <a:ext cx="357387" cy="357005"/>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298" y="2916148"/>
            <a:ext cx="357387" cy="357387"/>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586" y="2916530"/>
            <a:ext cx="357387" cy="357005"/>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545" y="2916530"/>
            <a:ext cx="357005" cy="357005"/>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384" y="2916530"/>
            <a:ext cx="357419" cy="357005"/>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044" y="2916530"/>
            <a:ext cx="357419" cy="357005"/>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00" y="2455982"/>
            <a:ext cx="222874" cy="345737"/>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432" y="2473431"/>
            <a:ext cx="422596" cy="310382"/>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678" y="24564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452" y="2456810"/>
            <a:ext cx="286152" cy="346438"/>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676" y="2471229"/>
            <a:ext cx="379764" cy="337684"/>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491" y="2475780"/>
            <a:ext cx="347934" cy="310024"/>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782" y="27603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16" y="2434864"/>
            <a:ext cx="382828" cy="358601"/>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831" y="2468555"/>
            <a:ext cx="356655" cy="335425"/>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748" y="2492077"/>
            <a:ext cx="280072" cy="27552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031" y="2480682"/>
            <a:ext cx="320273" cy="318395"/>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295" y="2499939"/>
            <a:ext cx="261929" cy="280550"/>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238" y="2457191"/>
            <a:ext cx="362321" cy="36423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770" y="2484470"/>
            <a:ext cx="308878" cy="311170"/>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869" y="2500035"/>
            <a:ext cx="350576" cy="280454"/>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495" y="2439962"/>
            <a:ext cx="332012" cy="355454"/>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59958" y="2465913"/>
            <a:ext cx="330109" cy="347552"/>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656" y="2000526"/>
            <a:ext cx="354363" cy="353631"/>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132" y="2045630"/>
            <a:ext cx="350958" cy="263043"/>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542" y="2048649"/>
            <a:ext cx="419913" cy="308109"/>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147" y="2013036"/>
            <a:ext cx="376358" cy="330109"/>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578" y="2016251"/>
            <a:ext cx="322151" cy="322374"/>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161" y="2015359"/>
            <a:ext cx="327976" cy="324316"/>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1944" y="2077842"/>
            <a:ext cx="282364" cy="198619"/>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276" y="2010012"/>
            <a:ext cx="334279" cy="334661"/>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053" y="2022521"/>
            <a:ext cx="332019" cy="310788"/>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376" y="2005078"/>
            <a:ext cx="247892" cy="346024"/>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593" y="2039932"/>
            <a:ext cx="419933" cy="275170"/>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190" y="2021375"/>
            <a:ext cx="337684" cy="314194"/>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438" y="2033884"/>
            <a:ext cx="312698" cy="286534"/>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20" y="2006224"/>
            <a:ext cx="345292" cy="342618"/>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7994" y="2011890"/>
            <a:ext cx="377886" cy="331255"/>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332" y="2024781"/>
            <a:ext cx="252062" cy="305122"/>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835" y="15359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274" y="1534408"/>
            <a:ext cx="249770" cy="363849"/>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844" y="1535904"/>
            <a:ext cx="353631" cy="354395"/>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15" y="1565474"/>
            <a:ext cx="255086" cy="301685"/>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20" y="1534408"/>
            <a:ext cx="249420" cy="363849"/>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846" y="1534408"/>
            <a:ext cx="226661" cy="363467"/>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767" y="1535904"/>
            <a:ext cx="354363" cy="354395"/>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254" y="1535904"/>
            <a:ext cx="354363" cy="354745"/>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00" y="1555225"/>
            <a:ext cx="341472" cy="335074"/>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686" y="1555206"/>
            <a:ext cx="416649" cy="325597"/>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20" y="1549177"/>
            <a:ext cx="276698" cy="333133"/>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383" y="1540838"/>
            <a:ext cx="337334" cy="353599"/>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17" y="1574928"/>
            <a:ext cx="327085" cy="27708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883" y="15544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14" y="1535904"/>
            <a:ext cx="344878" cy="343573"/>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06" y="1542747"/>
            <a:ext cx="344528" cy="344114"/>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625" y="1112597"/>
            <a:ext cx="382819" cy="310788"/>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15" y="1103493"/>
            <a:ext cx="382788" cy="328613"/>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17" y="1076597"/>
            <a:ext cx="259605" cy="346024"/>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556" y="1077361"/>
            <a:ext cx="252444" cy="351722"/>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11" y="1069785"/>
            <a:ext cx="380910" cy="339594"/>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391" y="1076979"/>
            <a:ext cx="352103" cy="352103"/>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12" y="1066061"/>
            <a:ext cx="371424" cy="355446"/>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054" y="1106899"/>
            <a:ext cx="359679" cy="321833"/>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244" y="1067685"/>
            <a:ext cx="321037" cy="353822"/>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03" y="1071281"/>
            <a:ext cx="336188" cy="335425"/>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16" y="1087196"/>
            <a:ext cx="333133" cy="321037"/>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0974" y="1080385"/>
            <a:ext cx="211892" cy="339594"/>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173" y="1109955"/>
            <a:ext cx="361971" cy="314958"/>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739" y="1122852"/>
            <a:ext cx="499533" cy="305136"/>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849" y="1083409"/>
            <a:ext cx="282746" cy="340358"/>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17" y="1065234"/>
            <a:ext cx="369133" cy="360411"/>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04" y="3382452"/>
            <a:ext cx="346056" cy="345674"/>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00" y="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4"/>
        <p:cNvGrpSpPr/>
        <p:nvPr/>
      </p:nvGrpSpPr>
      <p:grpSpPr>
        <a:xfrm>
          <a:off x="0" y="0"/>
          <a:ext cx="0" cy="0"/>
          <a:chOff x="0" y="0"/>
          <a:chExt cx="0" cy="0"/>
        </a:xfrm>
      </p:grpSpPr>
      <p:sp>
        <p:nvSpPr>
          <p:cNvPr id="105" name="Google Shape;105;p20"/>
          <p:cNvSpPr txBox="1">
            <a:spLocks noGrp="1"/>
          </p:cNvSpPr>
          <p:nvPr>
            <p:ph type="body" idx="1"/>
          </p:nvPr>
        </p:nvSpPr>
        <p:spPr>
          <a:xfrm>
            <a:off x="1998919" y="170121"/>
            <a:ext cx="4514377" cy="3668232"/>
          </a:xfrm>
          <a:prstGeom prst="rect">
            <a:avLst/>
          </a:prstGeom>
        </p:spPr>
        <p:txBody>
          <a:bodyPr spcFirstLastPara="1" wrap="square" lIns="0" tIns="0" rIns="0" bIns="0" anchor="ctr" anchorCtr="0">
            <a:noAutofit/>
          </a:bodyPr>
          <a:lstStyle/>
          <a:p>
            <a:pPr marL="0" lvl="0" indent="0" algn="ctr" rtl="0">
              <a:lnSpc>
                <a:spcPct val="150000"/>
              </a:lnSpc>
              <a:spcBef>
                <a:spcPts val="600"/>
              </a:spcBef>
              <a:spcAft>
                <a:spcPts val="0"/>
              </a:spcAft>
              <a:buNone/>
            </a:pPr>
            <a:r>
              <a:rPr lang="fa-IR" dirty="0">
                <a:cs typeface="B Nazanin" panose="00000700000000000000" pitchFamily="2" charset="-78"/>
              </a:rPr>
              <a:t>نقل قول ها معمولاً به عنوان وسیله ای برای الهام و فراخوانی افکار فلسفی از خواننده چاپ می شوند.</a:t>
            </a:r>
            <a:endParaRPr dirty="0">
              <a:cs typeface="B Nazanin" panose="00000700000000000000" pitchFamily="2" charset="-78"/>
            </a:endParaRPr>
          </a:p>
        </p:txBody>
      </p:sp>
      <p:sp>
        <p:nvSpPr>
          <p:cNvPr id="106" name="Google Shape;106;p20"/>
          <p:cNvSpPr txBox="1">
            <a:spLocks noGrp="1"/>
          </p:cNvSpPr>
          <p:nvPr>
            <p:ph type="sldNum" idx="12"/>
          </p:nvPr>
        </p:nvSpPr>
        <p:spPr>
          <a:xfrm>
            <a:off x="4468862" y="4752903"/>
            <a:ext cx="377488" cy="390548"/>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1" name="Google Shape;111;p21"/>
          <p:cNvSpPr txBox="1">
            <a:spLocks noGrp="1"/>
          </p:cNvSpPr>
          <p:nvPr>
            <p:ph type="title"/>
          </p:nvPr>
        </p:nvSpPr>
        <p:spPr>
          <a:xfrm>
            <a:off x="548700" y="142060"/>
            <a:ext cx="8046600" cy="490800"/>
          </a:xfrm>
          <a:prstGeom prst="rect">
            <a:avLst/>
          </a:prstGeom>
        </p:spPr>
        <p:txBody>
          <a:bodyPr spcFirstLastPara="1" wrap="square" lIns="0" tIns="0" rIns="0" bIns="0" anchor="b" anchorCtr="0">
            <a:noAutofit/>
          </a:bodyPr>
          <a:lstStyle/>
          <a:p>
            <a:pPr marL="0" lvl="0" indent="0" algn="ctr" rtl="1">
              <a:spcBef>
                <a:spcPts val="0"/>
              </a:spcBef>
              <a:spcAft>
                <a:spcPts val="0"/>
              </a:spcAft>
              <a:buNone/>
            </a:pPr>
            <a:r>
              <a:rPr lang="fa-IR" dirty="0">
                <a:cs typeface="B Nazanin" panose="00000700000000000000" pitchFamily="2" charset="-78"/>
              </a:rPr>
              <a:t>این یک عنوان اسلاید است</a:t>
            </a:r>
            <a:endParaRPr dirty="0">
              <a:cs typeface="B Nazanin" panose="00000700000000000000" pitchFamily="2" charset="-78"/>
            </a:endParaRPr>
          </a:p>
        </p:txBody>
      </p:sp>
      <p:sp>
        <p:nvSpPr>
          <p:cNvPr id="112" name="Google Shape;112;p21"/>
          <p:cNvSpPr txBox="1">
            <a:spLocks noGrp="1"/>
          </p:cNvSpPr>
          <p:nvPr>
            <p:ph type="body" idx="1"/>
          </p:nvPr>
        </p:nvSpPr>
        <p:spPr>
          <a:xfrm>
            <a:off x="890700" y="1200150"/>
            <a:ext cx="7362600" cy="2660400"/>
          </a:xfrm>
          <a:prstGeom prst="rect">
            <a:avLst/>
          </a:prstGeom>
        </p:spPr>
        <p:txBody>
          <a:bodyPr spcFirstLastPara="1" wrap="square" lIns="0" tIns="0" rIns="0" bIns="0" anchor="t" anchorCtr="0">
            <a:noAutofit/>
          </a:bodyPr>
          <a:lstStyle/>
          <a:p>
            <a:pPr marL="457200" lvl="0" indent="-355600" algn="r" rtl="1">
              <a:spcBef>
                <a:spcPts val="600"/>
              </a:spcBef>
              <a:spcAft>
                <a:spcPts val="0"/>
              </a:spcAft>
              <a:buSzPts val="2000"/>
              <a:buChar char="⬩"/>
            </a:pPr>
            <a:r>
              <a:rPr lang="fa-IR" dirty="0">
                <a:cs typeface="B Nazanin" panose="00000700000000000000" pitchFamily="2" charset="-78"/>
              </a:rPr>
              <a:t>در اینجا شما لیستی از موارد را دارید</a:t>
            </a:r>
          </a:p>
          <a:p>
            <a:pPr marL="457200" lvl="0" indent="-355600" algn="r" rtl="1">
              <a:spcBef>
                <a:spcPts val="600"/>
              </a:spcBef>
              <a:spcAft>
                <a:spcPts val="0"/>
              </a:spcAft>
              <a:buSzPts val="2000"/>
              <a:buChar char="⬩"/>
            </a:pPr>
            <a:r>
              <a:rPr lang="fa-IR" dirty="0">
                <a:cs typeface="B Nazanin" panose="00000700000000000000" pitchFamily="2" charset="-78"/>
              </a:rPr>
              <a:t>و مقداری متن</a:t>
            </a:r>
          </a:p>
          <a:p>
            <a:pPr marL="457200" lvl="0" indent="-355600" algn="r" rtl="1">
              <a:spcBef>
                <a:spcPts val="600"/>
              </a:spcBef>
              <a:spcAft>
                <a:spcPts val="0"/>
              </a:spcAft>
              <a:buSzPts val="2000"/>
              <a:buChar char="⬩"/>
            </a:pPr>
            <a:r>
              <a:rPr lang="fa-IR" dirty="0">
                <a:cs typeface="B Nazanin" panose="00000700000000000000" pitchFamily="2" charset="-78"/>
              </a:rPr>
              <a:t>اما به یاد داشته باشید که اسلایدهای خود را با محتوا زیاد نکنید</a:t>
            </a:r>
          </a:p>
          <a:p>
            <a:pPr marL="457200" lvl="0" indent="-355600" algn="r" rtl="1">
              <a:spcBef>
                <a:spcPts val="600"/>
              </a:spcBef>
              <a:spcAft>
                <a:spcPts val="0"/>
              </a:spcAft>
              <a:buSzPts val="2000"/>
              <a:buChar char="⬩"/>
            </a:pPr>
            <a:r>
              <a:rPr lang="fa-IR" dirty="0">
                <a:cs typeface="B Nazanin" panose="00000700000000000000" pitchFamily="2" charset="-78"/>
              </a:rPr>
              <a:t>مخاطبان شما به شما گوش می دهند یا محتوا را می خوانند، اما هر دو را انجام نمی دهند.</a:t>
            </a:r>
            <a:endParaRPr dirty="0">
              <a:cs typeface="B Nazanin" panose="00000700000000000000" pitchFamily="2" charset="-78"/>
            </a:endParaRPr>
          </a:p>
        </p:txBody>
      </p:sp>
      <p:sp>
        <p:nvSpPr>
          <p:cNvPr id="113" name="Google Shape;113;p21"/>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7</a:t>
            </a:fld>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accent1"/>
            </a:gs>
            <a:gs pos="64000">
              <a:srgbClr val="E8C4EC"/>
            </a:gs>
            <a:gs pos="100000">
              <a:schemeClr val="accent2"/>
            </a:gs>
          </a:gsLst>
          <a:lin ang="5400012" scaled="0"/>
        </a:gradFill>
        <a:effectLst/>
      </p:bgPr>
    </p:bg>
    <p:spTree>
      <p:nvGrpSpPr>
        <p:cNvPr id="1" name="Shape 117"/>
        <p:cNvGrpSpPr/>
        <p:nvPr/>
      </p:nvGrpSpPr>
      <p:grpSpPr>
        <a:xfrm>
          <a:off x="0" y="0"/>
          <a:ext cx="0" cy="0"/>
          <a:chOff x="0" y="0"/>
          <a:chExt cx="0" cy="0"/>
        </a:xfrm>
      </p:grpSpPr>
      <p:sp>
        <p:nvSpPr>
          <p:cNvPr id="118" name="Google Shape;118;p22"/>
          <p:cNvSpPr txBox="1">
            <a:spLocks noGrp="1"/>
          </p:cNvSpPr>
          <p:nvPr>
            <p:ph type="ctrTitle" idx="4294967295"/>
          </p:nvPr>
        </p:nvSpPr>
        <p:spPr>
          <a:xfrm>
            <a:off x="1528545" y="1567580"/>
            <a:ext cx="5886900" cy="1159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fa-IR" sz="6000" dirty="0">
                <a:cs typeface="B Nazanin" panose="00000700000000000000" pitchFamily="2" charset="-78"/>
              </a:rPr>
              <a:t>مفهوم بزرگ</a:t>
            </a:r>
            <a:endParaRPr sz="6000" dirty="0">
              <a:cs typeface="B Nazanin" panose="00000700000000000000" pitchFamily="2" charset="-78"/>
            </a:endParaRPr>
          </a:p>
        </p:txBody>
      </p:sp>
      <p:sp>
        <p:nvSpPr>
          <p:cNvPr id="119" name="Google Shape;119;p22"/>
          <p:cNvSpPr txBox="1">
            <a:spLocks noGrp="1"/>
          </p:cNvSpPr>
          <p:nvPr>
            <p:ph type="subTitle" idx="4294967295"/>
          </p:nvPr>
        </p:nvSpPr>
        <p:spPr>
          <a:xfrm>
            <a:off x="1628475" y="3182952"/>
            <a:ext cx="5886900" cy="7848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با استفاده از نمادها یا تصاویر، توجه مخاطبان خود را به یک مفهوم کلیدی جلب کنید</a:t>
            </a:r>
            <a:endParaRPr dirty="0">
              <a:cs typeface="B Nazanin" panose="00000700000000000000" pitchFamily="2" charset="-78"/>
            </a:endParaRPr>
          </a:p>
        </p:txBody>
      </p:sp>
      <p:sp>
        <p:nvSpPr>
          <p:cNvPr id="120" name="Google Shape;120;p22"/>
          <p:cNvSpPr/>
          <p:nvPr/>
        </p:nvSpPr>
        <p:spPr>
          <a:xfrm>
            <a:off x="1728555" y="1960548"/>
            <a:ext cx="195774" cy="186932"/>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 name="Google Shape;121;p22"/>
          <p:cNvGrpSpPr/>
          <p:nvPr/>
        </p:nvGrpSpPr>
        <p:grpSpPr>
          <a:xfrm>
            <a:off x="1485566" y="910793"/>
            <a:ext cx="838737" cy="838952"/>
            <a:chOff x="6654650" y="3665275"/>
            <a:chExt cx="409100" cy="409125"/>
          </a:xfrm>
        </p:grpSpPr>
        <p:sp>
          <p:nvSpPr>
            <p:cNvPr id="122" name="Google Shape;122;p22"/>
            <p:cNvSpPr/>
            <p:nvPr/>
          </p:nvSpPr>
          <p:spPr>
            <a:xfrm>
              <a:off x="6808525" y="3819150"/>
              <a:ext cx="211875" cy="211900"/>
            </a:xfrm>
            <a:custGeom>
              <a:avLst/>
              <a:gdLst/>
              <a:ahLst/>
              <a:cxnLst/>
              <a:rect l="l" t="t" r="r" b="b"/>
              <a:pathLst>
                <a:path w="8475" h="8476" extrusionOk="0">
                  <a:moveTo>
                    <a:pt x="8157" y="0"/>
                  </a:moveTo>
                  <a:lnTo>
                    <a:pt x="7327" y="1075"/>
                  </a:lnTo>
                  <a:lnTo>
                    <a:pt x="6399" y="2150"/>
                  </a:lnTo>
                  <a:lnTo>
                    <a:pt x="5422" y="3249"/>
                  </a:lnTo>
                  <a:lnTo>
                    <a:pt x="4347" y="4348"/>
                  </a:lnTo>
                  <a:lnTo>
                    <a:pt x="3248" y="5422"/>
                  </a:lnTo>
                  <a:lnTo>
                    <a:pt x="2149" y="6399"/>
                  </a:lnTo>
                  <a:lnTo>
                    <a:pt x="1075" y="7327"/>
                  </a:lnTo>
                  <a:lnTo>
                    <a:pt x="0" y="8158"/>
                  </a:lnTo>
                  <a:lnTo>
                    <a:pt x="440" y="8280"/>
                  </a:lnTo>
                  <a:lnTo>
                    <a:pt x="855" y="8377"/>
                  </a:lnTo>
                  <a:lnTo>
                    <a:pt x="1294" y="8426"/>
                  </a:lnTo>
                  <a:lnTo>
                    <a:pt x="1734" y="8475"/>
                  </a:lnTo>
                  <a:lnTo>
                    <a:pt x="2174" y="8475"/>
                  </a:lnTo>
                  <a:lnTo>
                    <a:pt x="2613" y="8451"/>
                  </a:lnTo>
                  <a:lnTo>
                    <a:pt x="3028" y="8402"/>
                  </a:lnTo>
                  <a:lnTo>
                    <a:pt x="3468" y="8304"/>
                  </a:lnTo>
                  <a:lnTo>
                    <a:pt x="3883" y="8207"/>
                  </a:lnTo>
                  <a:lnTo>
                    <a:pt x="4323" y="8060"/>
                  </a:lnTo>
                  <a:lnTo>
                    <a:pt x="4714" y="7889"/>
                  </a:lnTo>
                  <a:lnTo>
                    <a:pt x="5129" y="7694"/>
                  </a:lnTo>
                  <a:lnTo>
                    <a:pt x="5520" y="7449"/>
                  </a:lnTo>
                  <a:lnTo>
                    <a:pt x="5886" y="7205"/>
                  </a:lnTo>
                  <a:lnTo>
                    <a:pt x="6252" y="6912"/>
                  </a:lnTo>
                  <a:lnTo>
                    <a:pt x="6594" y="6595"/>
                  </a:lnTo>
                  <a:lnTo>
                    <a:pt x="6912" y="6253"/>
                  </a:lnTo>
                  <a:lnTo>
                    <a:pt x="7205" y="5886"/>
                  </a:lnTo>
                  <a:lnTo>
                    <a:pt x="7449" y="5520"/>
                  </a:lnTo>
                  <a:lnTo>
                    <a:pt x="7693" y="5129"/>
                  </a:lnTo>
                  <a:lnTo>
                    <a:pt x="7889" y="4714"/>
                  </a:lnTo>
                  <a:lnTo>
                    <a:pt x="8060" y="4323"/>
                  </a:lnTo>
                  <a:lnTo>
                    <a:pt x="8206" y="3884"/>
                  </a:lnTo>
                  <a:lnTo>
                    <a:pt x="8304" y="3468"/>
                  </a:lnTo>
                  <a:lnTo>
                    <a:pt x="8402" y="3029"/>
                  </a:lnTo>
                  <a:lnTo>
                    <a:pt x="8450" y="2614"/>
                  </a:lnTo>
                  <a:lnTo>
                    <a:pt x="8475" y="2174"/>
                  </a:lnTo>
                  <a:lnTo>
                    <a:pt x="8475" y="1734"/>
                  </a:lnTo>
                  <a:lnTo>
                    <a:pt x="8426" y="1295"/>
                  </a:lnTo>
                  <a:lnTo>
                    <a:pt x="8377" y="855"/>
                  </a:lnTo>
                  <a:lnTo>
                    <a:pt x="8279" y="440"/>
                  </a:lnTo>
                  <a:lnTo>
                    <a:pt x="8157" y="0"/>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 name="Google Shape;123;p22"/>
            <p:cNvSpPr/>
            <p:nvPr/>
          </p:nvSpPr>
          <p:spPr>
            <a:xfrm>
              <a:off x="6654650" y="3665275"/>
              <a:ext cx="409100" cy="409125"/>
            </a:xfrm>
            <a:custGeom>
              <a:avLst/>
              <a:gdLst/>
              <a:ahLst/>
              <a:cxnLst/>
              <a:rect l="l" t="t" r="r" b="b"/>
              <a:pathLst>
                <a:path w="16364" h="16365" extrusionOk="0">
                  <a:moveTo>
                    <a:pt x="13580" y="1686"/>
                  </a:moveTo>
                  <a:lnTo>
                    <a:pt x="13677" y="1735"/>
                  </a:lnTo>
                  <a:lnTo>
                    <a:pt x="13775" y="1759"/>
                  </a:lnTo>
                  <a:lnTo>
                    <a:pt x="13848" y="1832"/>
                  </a:lnTo>
                  <a:lnTo>
                    <a:pt x="13897" y="1906"/>
                  </a:lnTo>
                  <a:lnTo>
                    <a:pt x="13946" y="1979"/>
                  </a:lnTo>
                  <a:lnTo>
                    <a:pt x="13970" y="2077"/>
                  </a:lnTo>
                  <a:lnTo>
                    <a:pt x="13995" y="2174"/>
                  </a:lnTo>
                  <a:lnTo>
                    <a:pt x="13995" y="2419"/>
                  </a:lnTo>
                  <a:lnTo>
                    <a:pt x="13922" y="2687"/>
                  </a:lnTo>
                  <a:lnTo>
                    <a:pt x="13824" y="3029"/>
                  </a:lnTo>
                  <a:lnTo>
                    <a:pt x="13677" y="3371"/>
                  </a:lnTo>
                  <a:lnTo>
                    <a:pt x="13482" y="3762"/>
                  </a:lnTo>
                  <a:lnTo>
                    <a:pt x="13238" y="4177"/>
                  </a:lnTo>
                  <a:lnTo>
                    <a:pt x="12993" y="3908"/>
                  </a:lnTo>
                  <a:lnTo>
                    <a:pt x="12749" y="3615"/>
                  </a:lnTo>
                  <a:lnTo>
                    <a:pt x="12407" y="3298"/>
                  </a:lnTo>
                  <a:lnTo>
                    <a:pt x="12041" y="3029"/>
                  </a:lnTo>
                  <a:lnTo>
                    <a:pt x="11675" y="2761"/>
                  </a:lnTo>
                  <a:lnTo>
                    <a:pt x="11308" y="2541"/>
                  </a:lnTo>
                  <a:lnTo>
                    <a:pt x="11748" y="2272"/>
                  </a:lnTo>
                  <a:lnTo>
                    <a:pt x="12187" y="2052"/>
                  </a:lnTo>
                  <a:lnTo>
                    <a:pt x="12554" y="1881"/>
                  </a:lnTo>
                  <a:lnTo>
                    <a:pt x="12920" y="1759"/>
                  </a:lnTo>
                  <a:lnTo>
                    <a:pt x="13213" y="1686"/>
                  </a:lnTo>
                  <a:close/>
                  <a:moveTo>
                    <a:pt x="9721" y="3591"/>
                  </a:moveTo>
                  <a:lnTo>
                    <a:pt x="9794" y="3615"/>
                  </a:lnTo>
                  <a:lnTo>
                    <a:pt x="9916" y="3713"/>
                  </a:lnTo>
                  <a:lnTo>
                    <a:pt x="10014" y="3835"/>
                  </a:lnTo>
                  <a:lnTo>
                    <a:pt x="10038" y="3908"/>
                  </a:lnTo>
                  <a:lnTo>
                    <a:pt x="10038" y="3982"/>
                  </a:lnTo>
                  <a:lnTo>
                    <a:pt x="10038" y="4055"/>
                  </a:lnTo>
                  <a:lnTo>
                    <a:pt x="10014" y="4128"/>
                  </a:lnTo>
                  <a:lnTo>
                    <a:pt x="9916" y="4250"/>
                  </a:lnTo>
                  <a:lnTo>
                    <a:pt x="9794" y="4348"/>
                  </a:lnTo>
                  <a:lnTo>
                    <a:pt x="9721" y="4372"/>
                  </a:lnTo>
                  <a:lnTo>
                    <a:pt x="9574" y="4372"/>
                  </a:lnTo>
                  <a:lnTo>
                    <a:pt x="9501" y="4348"/>
                  </a:lnTo>
                  <a:lnTo>
                    <a:pt x="9379" y="4250"/>
                  </a:lnTo>
                  <a:lnTo>
                    <a:pt x="9281" y="4128"/>
                  </a:lnTo>
                  <a:lnTo>
                    <a:pt x="9257" y="4055"/>
                  </a:lnTo>
                  <a:lnTo>
                    <a:pt x="9257" y="3982"/>
                  </a:lnTo>
                  <a:lnTo>
                    <a:pt x="9257" y="3908"/>
                  </a:lnTo>
                  <a:lnTo>
                    <a:pt x="9281" y="3835"/>
                  </a:lnTo>
                  <a:lnTo>
                    <a:pt x="9379" y="3713"/>
                  </a:lnTo>
                  <a:lnTo>
                    <a:pt x="9501" y="3615"/>
                  </a:lnTo>
                  <a:lnTo>
                    <a:pt x="9574" y="3591"/>
                  </a:lnTo>
                  <a:close/>
                  <a:moveTo>
                    <a:pt x="8182" y="3322"/>
                  </a:moveTo>
                  <a:lnTo>
                    <a:pt x="8304" y="3347"/>
                  </a:lnTo>
                  <a:lnTo>
                    <a:pt x="8402" y="3371"/>
                  </a:lnTo>
                  <a:lnTo>
                    <a:pt x="8500" y="3420"/>
                  </a:lnTo>
                  <a:lnTo>
                    <a:pt x="8597" y="3493"/>
                  </a:lnTo>
                  <a:lnTo>
                    <a:pt x="8671" y="3591"/>
                  </a:lnTo>
                  <a:lnTo>
                    <a:pt x="8719" y="3689"/>
                  </a:lnTo>
                  <a:lnTo>
                    <a:pt x="8768" y="3786"/>
                  </a:lnTo>
                  <a:lnTo>
                    <a:pt x="8768" y="3908"/>
                  </a:lnTo>
                  <a:lnTo>
                    <a:pt x="8768" y="4031"/>
                  </a:lnTo>
                  <a:lnTo>
                    <a:pt x="8719" y="4153"/>
                  </a:lnTo>
                  <a:lnTo>
                    <a:pt x="8671" y="4250"/>
                  </a:lnTo>
                  <a:lnTo>
                    <a:pt x="8597" y="4324"/>
                  </a:lnTo>
                  <a:lnTo>
                    <a:pt x="8500" y="4397"/>
                  </a:lnTo>
                  <a:lnTo>
                    <a:pt x="8402" y="4446"/>
                  </a:lnTo>
                  <a:lnTo>
                    <a:pt x="8304" y="4495"/>
                  </a:lnTo>
                  <a:lnTo>
                    <a:pt x="8060" y="4495"/>
                  </a:lnTo>
                  <a:lnTo>
                    <a:pt x="7962" y="4446"/>
                  </a:lnTo>
                  <a:lnTo>
                    <a:pt x="7865" y="4397"/>
                  </a:lnTo>
                  <a:lnTo>
                    <a:pt x="7767" y="4324"/>
                  </a:lnTo>
                  <a:lnTo>
                    <a:pt x="7694" y="4250"/>
                  </a:lnTo>
                  <a:lnTo>
                    <a:pt x="7645" y="4153"/>
                  </a:lnTo>
                  <a:lnTo>
                    <a:pt x="7596" y="4031"/>
                  </a:lnTo>
                  <a:lnTo>
                    <a:pt x="7596" y="3908"/>
                  </a:lnTo>
                  <a:lnTo>
                    <a:pt x="7596" y="3786"/>
                  </a:lnTo>
                  <a:lnTo>
                    <a:pt x="7645" y="3689"/>
                  </a:lnTo>
                  <a:lnTo>
                    <a:pt x="7694" y="3591"/>
                  </a:lnTo>
                  <a:lnTo>
                    <a:pt x="7767" y="3493"/>
                  </a:lnTo>
                  <a:lnTo>
                    <a:pt x="7865" y="3420"/>
                  </a:lnTo>
                  <a:lnTo>
                    <a:pt x="7962" y="3371"/>
                  </a:lnTo>
                  <a:lnTo>
                    <a:pt x="8060" y="3347"/>
                  </a:lnTo>
                  <a:lnTo>
                    <a:pt x="8182" y="3322"/>
                  </a:lnTo>
                  <a:close/>
                  <a:moveTo>
                    <a:pt x="9086" y="4763"/>
                  </a:moveTo>
                  <a:lnTo>
                    <a:pt x="9159" y="4788"/>
                  </a:lnTo>
                  <a:lnTo>
                    <a:pt x="9281" y="4885"/>
                  </a:lnTo>
                  <a:lnTo>
                    <a:pt x="9354" y="5007"/>
                  </a:lnTo>
                  <a:lnTo>
                    <a:pt x="9379" y="5081"/>
                  </a:lnTo>
                  <a:lnTo>
                    <a:pt x="9379" y="5154"/>
                  </a:lnTo>
                  <a:lnTo>
                    <a:pt x="9379" y="5227"/>
                  </a:lnTo>
                  <a:lnTo>
                    <a:pt x="9354" y="5301"/>
                  </a:lnTo>
                  <a:lnTo>
                    <a:pt x="9281" y="5423"/>
                  </a:lnTo>
                  <a:lnTo>
                    <a:pt x="9159" y="5520"/>
                  </a:lnTo>
                  <a:lnTo>
                    <a:pt x="9086" y="5545"/>
                  </a:lnTo>
                  <a:lnTo>
                    <a:pt x="8915" y="5545"/>
                  </a:lnTo>
                  <a:lnTo>
                    <a:pt x="8842" y="5520"/>
                  </a:lnTo>
                  <a:lnTo>
                    <a:pt x="8719" y="5423"/>
                  </a:lnTo>
                  <a:lnTo>
                    <a:pt x="8646" y="5301"/>
                  </a:lnTo>
                  <a:lnTo>
                    <a:pt x="8622" y="5227"/>
                  </a:lnTo>
                  <a:lnTo>
                    <a:pt x="8597" y="5154"/>
                  </a:lnTo>
                  <a:lnTo>
                    <a:pt x="8622" y="5081"/>
                  </a:lnTo>
                  <a:lnTo>
                    <a:pt x="8646" y="5007"/>
                  </a:lnTo>
                  <a:lnTo>
                    <a:pt x="8719" y="4885"/>
                  </a:lnTo>
                  <a:lnTo>
                    <a:pt x="8842" y="4788"/>
                  </a:lnTo>
                  <a:lnTo>
                    <a:pt x="8915" y="4763"/>
                  </a:lnTo>
                  <a:close/>
                  <a:moveTo>
                    <a:pt x="2540" y="11309"/>
                  </a:moveTo>
                  <a:lnTo>
                    <a:pt x="2760" y="11675"/>
                  </a:lnTo>
                  <a:lnTo>
                    <a:pt x="3029" y="12041"/>
                  </a:lnTo>
                  <a:lnTo>
                    <a:pt x="3298" y="12408"/>
                  </a:lnTo>
                  <a:lnTo>
                    <a:pt x="3615" y="12750"/>
                  </a:lnTo>
                  <a:lnTo>
                    <a:pt x="3908" y="12994"/>
                  </a:lnTo>
                  <a:lnTo>
                    <a:pt x="4177" y="13238"/>
                  </a:lnTo>
                  <a:lnTo>
                    <a:pt x="3762" y="13482"/>
                  </a:lnTo>
                  <a:lnTo>
                    <a:pt x="3371" y="13678"/>
                  </a:lnTo>
                  <a:lnTo>
                    <a:pt x="3029" y="13824"/>
                  </a:lnTo>
                  <a:lnTo>
                    <a:pt x="2687" y="13922"/>
                  </a:lnTo>
                  <a:lnTo>
                    <a:pt x="2418" y="13995"/>
                  </a:lnTo>
                  <a:lnTo>
                    <a:pt x="2174" y="13995"/>
                  </a:lnTo>
                  <a:lnTo>
                    <a:pt x="2076" y="13971"/>
                  </a:lnTo>
                  <a:lnTo>
                    <a:pt x="1979" y="13946"/>
                  </a:lnTo>
                  <a:lnTo>
                    <a:pt x="1905" y="13897"/>
                  </a:lnTo>
                  <a:lnTo>
                    <a:pt x="1832" y="13849"/>
                  </a:lnTo>
                  <a:lnTo>
                    <a:pt x="1759" y="13775"/>
                  </a:lnTo>
                  <a:lnTo>
                    <a:pt x="1734" y="13678"/>
                  </a:lnTo>
                  <a:lnTo>
                    <a:pt x="1686" y="13580"/>
                  </a:lnTo>
                  <a:lnTo>
                    <a:pt x="1686" y="13482"/>
                  </a:lnTo>
                  <a:lnTo>
                    <a:pt x="1686" y="13214"/>
                  </a:lnTo>
                  <a:lnTo>
                    <a:pt x="1759" y="12921"/>
                  </a:lnTo>
                  <a:lnTo>
                    <a:pt x="1881" y="12554"/>
                  </a:lnTo>
                  <a:lnTo>
                    <a:pt x="2052" y="12188"/>
                  </a:lnTo>
                  <a:lnTo>
                    <a:pt x="2272" y="11748"/>
                  </a:lnTo>
                  <a:lnTo>
                    <a:pt x="2540" y="11309"/>
                  </a:lnTo>
                  <a:close/>
                  <a:moveTo>
                    <a:pt x="15362" y="1"/>
                  </a:moveTo>
                  <a:lnTo>
                    <a:pt x="15094" y="25"/>
                  </a:lnTo>
                  <a:lnTo>
                    <a:pt x="14801" y="74"/>
                  </a:lnTo>
                  <a:lnTo>
                    <a:pt x="14483" y="172"/>
                  </a:lnTo>
                  <a:lnTo>
                    <a:pt x="14141" y="294"/>
                  </a:lnTo>
                  <a:lnTo>
                    <a:pt x="13775" y="440"/>
                  </a:lnTo>
                  <a:lnTo>
                    <a:pt x="13384" y="611"/>
                  </a:lnTo>
                  <a:lnTo>
                    <a:pt x="12993" y="831"/>
                  </a:lnTo>
                  <a:lnTo>
                    <a:pt x="12578" y="1051"/>
                  </a:lnTo>
                  <a:lnTo>
                    <a:pt x="11699" y="1613"/>
                  </a:lnTo>
                  <a:lnTo>
                    <a:pt x="10747" y="2272"/>
                  </a:lnTo>
                  <a:lnTo>
                    <a:pt x="10307" y="2101"/>
                  </a:lnTo>
                  <a:lnTo>
                    <a:pt x="9843" y="1955"/>
                  </a:lnTo>
                  <a:lnTo>
                    <a:pt x="9379" y="1857"/>
                  </a:lnTo>
                  <a:lnTo>
                    <a:pt x="8915" y="1784"/>
                  </a:lnTo>
                  <a:lnTo>
                    <a:pt x="8451" y="1735"/>
                  </a:lnTo>
                  <a:lnTo>
                    <a:pt x="7962" y="1735"/>
                  </a:lnTo>
                  <a:lnTo>
                    <a:pt x="7498" y="1784"/>
                  </a:lnTo>
                  <a:lnTo>
                    <a:pt x="7034" y="1832"/>
                  </a:lnTo>
                  <a:lnTo>
                    <a:pt x="6570" y="1930"/>
                  </a:lnTo>
                  <a:lnTo>
                    <a:pt x="6106" y="2077"/>
                  </a:lnTo>
                  <a:lnTo>
                    <a:pt x="5667" y="2248"/>
                  </a:lnTo>
                  <a:lnTo>
                    <a:pt x="5227" y="2443"/>
                  </a:lnTo>
                  <a:lnTo>
                    <a:pt x="4787" y="2687"/>
                  </a:lnTo>
                  <a:lnTo>
                    <a:pt x="4397" y="2980"/>
                  </a:lnTo>
                  <a:lnTo>
                    <a:pt x="4006" y="3273"/>
                  </a:lnTo>
                  <a:lnTo>
                    <a:pt x="3615" y="3615"/>
                  </a:lnTo>
                  <a:lnTo>
                    <a:pt x="3273" y="4006"/>
                  </a:lnTo>
                  <a:lnTo>
                    <a:pt x="2980" y="4397"/>
                  </a:lnTo>
                  <a:lnTo>
                    <a:pt x="2687" y="4788"/>
                  </a:lnTo>
                  <a:lnTo>
                    <a:pt x="2443" y="5227"/>
                  </a:lnTo>
                  <a:lnTo>
                    <a:pt x="2247" y="5667"/>
                  </a:lnTo>
                  <a:lnTo>
                    <a:pt x="2076" y="6107"/>
                  </a:lnTo>
                  <a:lnTo>
                    <a:pt x="1930" y="6571"/>
                  </a:lnTo>
                  <a:lnTo>
                    <a:pt x="1832" y="7035"/>
                  </a:lnTo>
                  <a:lnTo>
                    <a:pt x="1783" y="7499"/>
                  </a:lnTo>
                  <a:lnTo>
                    <a:pt x="1734" y="7963"/>
                  </a:lnTo>
                  <a:lnTo>
                    <a:pt x="1734" y="8451"/>
                  </a:lnTo>
                  <a:lnTo>
                    <a:pt x="1783" y="8915"/>
                  </a:lnTo>
                  <a:lnTo>
                    <a:pt x="1857" y="9379"/>
                  </a:lnTo>
                  <a:lnTo>
                    <a:pt x="1954" y="9843"/>
                  </a:lnTo>
                  <a:lnTo>
                    <a:pt x="2101" y="10307"/>
                  </a:lnTo>
                  <a:lnTo>
                    <a:pt x="2272" y="10747"/>
                  </a:lnTo>
                  <a:lnTo>
                    <a:pt x="1612" y="11699"/>
                  </a:lnTo>
                  <a:lnTo>
                    <a:pt x="1051" y="12579"/>
                  </a:lnTo>
                  <a:lnTo>
                    <a:pt x="831" y="12994"/>
                  </a:lnTo>
                  <a:lnTo>
                    <a:pt x="611" y="13385"/>
                  </a:lnTo>
                  <a:lnTo>
                    <a:pt x="440" y="13775"/>
                  </a:lnTo>
                  <a:lnTo>
                    <a:pt x="293" y="14142"/>
                  </a:lnTo>
                  <a:lnTo>
                    <a:pt x="171" y="14484"/>
                  </a:lnTo>
                  <a:lnTo>
                    <a:pt x="74" y="14801"/>
                  </a:lnTo>
                  <a:lnTo>
                    <a:pt x="25" y="15094"/>
                  </a:lnTo>
                  <a:lnTo>
                    <a:pt x="0" y="15363"/>
                  </a:lnTo>
                  <a:lnTo>
                    <a:pt x="0" y="15583"/>
                  </a:lnTo>
                  <a:lnTo>
                    <a:pt x="49" y="15802"/>
                  </a:lnTo>
                  <a:lnTo>
                    <a:pt x="123" y="15973"/>
                  </a:lnTo>
                  <a:lnTo>
                    <a:pt x="245" y="16120"/>
                  </a:lnTo>
                  <a:lnTo>
                    <a:pt x="342" y="16218"/>
                  </a:lnTo>
                  <a:lnTo>
                    <a:pt x="489" y="16291"/>
                  </a:lnTo>
                  <a:lnTo>
                    <a:pt x="635" y="16340"/>
                  </a:lnTo>
                  <a:lnTo>
                    <a:pt x="806" y="16364"/>
                  </a:lnTo>
                  <a:lnTo>
                    <a:pt x="1173" y="16364"/>
                  </a:lnTo>
                  <a:lnTo>
                    <a:pt x="1393" y="16315"/>
                  </a:lnTo>
                  <a:lnTo>
                    <a:pt x="1637" y="16267"/>
                  </a:lnTo>
                  <a:lnTo>
                    <a:pt x="2150" y="16120"/>
                  </a:lnTo>
                  <a:lnTo>
                    <a:pt x="2711" y="15876"/>
                  </a:lnTo>
                  <a:lnTo>
                    <a:pt x="3322" y="15583"/>
                  </a:lnTo>
                  <a:lnTo>
                    <a:pt x="3957" y="15192"/>
                  </a:lnTo>
                  <a:lnTo>
                    <a:pt x="4665" y="14752"/>
                  </a:lnTo>
                  <a:lnTo>
                    <a:pt x="5373" y="14264"/>
                  </a:lnTo>
                  <a:lnTo>
                    <a:pt x="6131" y="13702"/>
                  </a:lnTo>
                  <a:lnTo>
                    <a:pt x="6912" y="13092"/>
                  </a:lnTo>
                  <a:lnTo>
                    <a:pt x="7718" y="12432"/>
                  </a:lnTo>
                  <a:lnTo>
                    <a:pt x="8524" y="11724"/>
                  </a:lnTo>
                  <a:lnTo>
                    <a:pt x="9330" y="10967"/>
                  </a:lnTo>
                  <a:lnTo>
                    <a:pt x="10160" y="10161"/>
                  </a:lnTo>
                  <a:lnTo>
                    <a:pt x="10966" y="9330"/>
                  </a:lnTo>
                  <a:lnTo>
                    <a:pt x="11723" y="8524"/>
                  </a:lnTo>
                  <a:lnTo>
                    <a:pt x="12432" y="7718"/>
                  </a:lnTo>
                  <a:lnTo>
                    <a:pt x="13091" y="6912"/>
                  </a:lnTo>
                  <a:lnTo>
                    <a:pt x="13702" y="6131"/>
                  </a:lnTo>
                  <a:lnTo>
                    <a:pt x="14263" y="5374"/>
                  </a:lnTo>
                  <a:lnTo>
                    <a:pt x="14752" y="4666"/>
                  </a:lnTo>
                  <a:lnTo>
                    <a:pt x="15192" y="3957"/>
                  </a:lnTo>
                  <a:lnTo>
                    <a:pt x="15582" y="3322"/>
                  </a:lnTo>
                  <a:lnTo>
                    <a:pt x="15875" y="2712"/>
                  </a:lnTo>
                  <a:lnTo>
                    <a:pt x="16120" y="2150"/>
                  </a:lnTo>
                  <a:lnTo>
                    <a:pt x="16266" y="1637"/>
                  </a:lnTo>
                  <a:lnTo>
                    <a:pt x="16315" y="1393"/>
                  </a:lnTo>
                  <a:lnTo>
                    <a:pt x="16364" y="1173"/>
                  </a:lnTo>
                  <a:lnTo>
                    <a:pt x="16364" y="978"/>
                  </a:lnTo>
                  <a:lnTo>
                    <a:pt x="16364" y="807"/>
                  </a:lnTo>
                  <a:lnTo>
                    <a:pt x="16339" y="636"/>
                  </a:lnTo>
                  <a:lnTo>
                    <a:pt x="16291" y="489"/>
                  </a:lnTo>
                  <a:lnTo>
                    <a:pt x="16217" y="343"/>
                  </a:lnTo>
                  <a:lnTo>
                    <a:pt x="16120" y="245"/>
                  </a:lnTo>
                  <a:lnTo>
                    <a:pt x="15973" y="123"/>
                  </a:lnTo>
                  <a:lnTo>
                    <a:pt x="15802" y="50"/>
                  </a:lnTo>
                  <a:lnTo>
                    <a:pt x="15582" y="1"/>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 name="Google Shape;124;p22"/>
          <p:cNvGrpSpPr/>
          <p:nvPr/>
        </p:nvGrpSpPr>
        <p:grpSpPr>
          <a:xfrm rot="1056959">
            <a:off x="677197" y="1570367"/>
            <a:ext cx="554133" cy="554193"/>
            <a:chOff x="570875" y="4322250"/>
            <a:chExt cx="443300" cy="443325"/>
          </a:xfrm>
        </p:grpSpPr>
        <p:sp>
          <p:nvSpPr>
            <p:cNvPr id="125" name="Google Shape;125;p22"/>
            <p:cNvSpPr/>
            <p:nvPr/>
          </p:nvSpPr>
          <p:spPr>
            <a:xfrm>
              <a:off x="570875" y="4322250"/>
              <a:ext cx="443300" cy="443325"/>
            </a:xfrm>
            <a:custGeom>
              <a:avLst/>
              <a:gdLst/>
              <a:ahLst/>
              <a:cxnLst/>
              <a:rect l="l" t="t" r="r" b="b"/>
              <a:pathLst>
                <a:path w="17732" h="17733" extrusionOk="0">
                  <a:moveTo>
                    <a:pt x="13091" y="2712"/>
                  </a:moveTo>
                  <a:lnTo>
                    <a:pt x="13286" y="2736"/>
                  </a:lnTo>
                  <a:lnTo>
                    <a:pt x="13506" y="2785"/>
                  </a:lnTo>
                  <a:lnTo>
                    <a:pt x="13702" y="2858"/>
                  </a:lnTo>
                  <a:lnTo>
                    <a:pt x="13873" y="2956"/>
                  </a:lnTo>
                  <a:lnTo>
                    <a:pt x="14068" y="3054"/>
                  </a:lnTo>
                  <a:lnTo>
                    <a:pt x="14239" y="3176"/>
                  </a:lnTo>
                  <a:lnTo>
                    <a:pt x="14410" y="3323"/>
                  </a:lnTo>
                  <a:lnTo>
                    <a:pt x="14556" y="3493"/>
                  </a:lnTo>
                  <a:lnTo>
                    <a:pt x="14679" y="3664"/>
                  </a:lnTo>
                  <a:lnTo>
                    <a:pt x="14776" y="3860"/>
                  </a:lnTo>
                  <a:lnTo>
                    <a:pt x="14874" y="4031"/>
                  </a:lnTo>
                  <a:lnTo>
                    <a:pt x="14947" y="4226"/>
                  </a:lnTo>
                  <a:lnTo>
                    <a:pt x="14996" y="4446"/>
                  </a:lnTo>
                  <a:lnTo>
                    <a:pt x="15021" y="4641"/>
                  </a:lnTo>
                  <a:lnTo>
                    <a:pt x="15021" y="4861"/>
                  </a:lnTo>
                  <a:lnTo>
                    <a:pt x="15021" y="5057"/>
                  </a:lnTo>
                  <a:lnTo>
                    <a:pt x="14996" y="5252"/>
                  </a:lnTo>
                  <a:lnTo>
                    <a:pt x="14947" y="5472"/>
                  </a:lnTo>
                  <a:lnTo>
                    <a:pt x="14874" y="5667"/>
                  </a:lnTo>
                  <a:lnTo>
                    <a:pt x="14776" y="5838"/>
                  </a:lnTo>
                  <a:lnTo>
                    <a:pt x="14679" y="6033"/>
                  </a:lnTo>
                  <a:lnTo>
                    <a:pt x="14556" y="6204"/>
                  </a:lnTo>
                  <a:lnTo>
                    <a:pt x="14410" y="6375"/>
                  </a:lnTo>
                  <a:lnTo>
                    <a:pt x="13433" y="7328"/>
                  </a:lnTo>
                  <a:lnTo>
                    <a:pt x="13311" y="7426"/>
                  </a:lnTo>
                  <a:lnTo>
                    <a:pt x="13189" y="7499"/>
                  </a:lnTo>
                  <a:lnTo>
                    <a:pt x="13042" y="7548"/>
                  </a:lnTo>
                  <a:lnTo>
                    <a:pt x="12871" y="7572"/>
                  </a:lnTo>
                  <a:lnTo>
                    <a:pt x="12725" y="7548"/>
                  </a:lnTo>
                  <a:lnTo>
                    <a:pt x="12578" y="7499"/>
                  </a:lnTo>
                  <a:lnTo>
                    <a:pt x="12456" y="7426"/>
                  </a:lnTo>
                  <a:lnTo>
                    <a:pt x="12334" y="7328"/>
                  </a:lnTo>
                  <a:lnTo>
                    <a:pt x="10405" y="5398"/>
                  </a:lnTo>
                  <a:lnTo>
                    <a:pt x="10307" y="5276"/>
                  </a:lnTo>
                  <a:lnTo>
                    <a:pt x="10234" y="5154"/>
                  </a:lnTo>
                  <a:lnTo>
                    <a:pt x="10185" y="5008"/>
                  </a:lnTo>
                  <a:lnTo>
                    <a:pt x="10160" y="4861"/>
                  </a:lnTo>
                  <a:lnTo>
                    <a:pt x="10185" y="4690"/>
                  </a:lnTo>
                  <a:lnTo>
                    <a:pt x="10234" y="4544"/>
                  </a:lnTo>
                  <a:lnTo>
                    <a:pt x="10307" y="4422"/>
                  </a:lnTo>
                  <a:lnTo>
                    <a:pt x="10405" y="4299"/>
                  </a:lnTo>
                  <a:lnTo>
                    <a:pt x="11357" y="3323"/>
                  </a:lnTo>
                  <a:lnTo>
                    <a:pt x="11528" y="3176"/>
                  </a:lnTo>
                  <a:lnTo>
                    <a:pt x="11699" y="3054"/>
                  </a:lnTo>
                  <a:lnTo>
                    <a:pt x="11894" y="2956"/>
                  </a:lnTo>
                  <a:lnTo>
                    <a:pt x="12065" y="2858"/>
                  </a:lnTo>
                  <a:lnTo>
                    <a:pt x="12261" y="2785"/>
                  </a:lnTo>
                  <a:lnTo>
                    <a:pt x="12481" y="2736"/>
                  </a:lnTo>
                  <a:lnTo>
                    <a:pt x="12676" y="2712"/>
                  </a:lnTo>
                  <a:close/>
                  <a:moveTo>
                    <a:pt x="8377" y="8867"/>
                  </a:moveTo>
                  <a:lnTo>
                    <a:pt x="8475" y="8891"/>
                  </a:lnTo>
                  <a:lnTo>
                    <a:pt x="8548" y="8915"/>
                  </a:lnTo>
                  <a:lnTo>
                    <a:pt x="8646" y="8964"/>
                  </a:lnTo>
                  <a:lnTo>
                    <a:pt x="8719" y="9013"/>
                  </a:lnTo>
                  <a:lnTo>
                    <a:pt x="8768" y="9086"/>
                  </a:lnTo>
                  <a:lnTo>
                    <a:pt x="8817" y="9184"/>
                  </a:lnTo>
                  <a:lnTo>
                    <a:pt x="8841" y="9257"/>
                  </a:lnTo>
                  <a:lnTo>
                    <a:pt x="8866" y="9355"/>
                  </a:lnTo>
                  <a:lnTo>
                    <a:pt x="8841" y="9453"/>
                  </a:lnTo>
                  <a:lnTo>
                    <a:pt x="8817" y="9550"/>
                  </a:lnTo>
                  <a:lnTo>
                    <a:pt x="8768" y="9624"/>
                  </a:lnTo>
                  <a:lnTo>
                    <a:pt x="8719" y="9697"/>
                  </a:lnTo>
                  <a:lnTo>
                    <a:pt x="6179" y="12237"/>
                  </a:lnTo>
                  <a:lnTo>
                    <a:pt x="6106" y="12310"/>
                  </a:lnTo>
                  <a:lnTo>
                    <a:pt x="6033" y="12359"/>
                  </a:lnTo>
                  <a:lnTo>
                    <a:pt x="5935" y="12383"/>
                  </a:lnTo>
                  <a:lnTo>
                    <a:pt x="5740" y="12383"/>
                  </a:lnTo>
                  <a:lnTo>
                    <a:pt x="5642" y="12359"/>
                  </a:lnTo>
                  <a:lnTo>
                    <a:pt x="5569" y="12310"/>
                  </a:lnTo>
                  <a:lnTo>
                    <a:pt x="5496" y="12237"/>
                  </a:lnTo>
                  <a:lnTo>
                    <a:pt x="5422" y="12164"/>
                  </a:lnTo>
                  <a:lnTo>
                    <a:pt x="5373" y="12090"/>
                  </a:lnTo>
                  <a:lnTo>
                    <a:pt x="5349" y="11993"/>
                  </a:lnTo>
                  <a:lnTo>
                    <a:pt x="5349" y="11895"/>
                  </a:lnTo>
                  <a:lnTo>
                    <a:pt x="5349" y="11797"/>
                  </a:lnTo>
                  <a:lnTo>
                    <a:pt x="5373" y="11700"/>
                  </a:lnTo>
                  <a:lnTo>
                    <a:pt x="5422" y="11626"/>
                  </a:lnTo>
                  <a:lnTo>
                    <a:pt x="5496" y="11553"/>
                  </a:lnTo>
                  <a:lnTo>
                    <a:pt x="8036" y="9013"/>
                  </a:lnTo>
                  <a:lnTo>
                    <a:pt x="8109" y="8964"/>
                  </a:lnTo>
                  <a:lnTo>
                    <a:pt x="8182" y="8915"/>
                  </a:lnTo>
                  <a:lnTo>
                    <a:pt x="8280" y="8891"/>
                  </a:lnTo>
                  <a:lnTo>
                    <a:pt x="8377" y="8867"/>
                  </a:lnTo>
                  <a:close/>
                  <a:moveTo>
                    <a:pt x="14825" y="1"/>
                  </a:moveTo>
                  <a:lnTo>
                    <a:pt x="14288" y="25"/>
                  </a:lnTo>
                  <a:lnTo>
                    <a:pt x="13751" y="50"/>
                  </a:lnTo>
                  <a:lnTo>
                    <a:pt x="13213" y="123"/>
                  </a:lnTo>
                  <a:lnTo>
                    <a:pt x="12676" y="245"/>
                  </a:lnTo>
                  <a:lnTo>
                    <a:pt x="12163" y="367"/>
                  </a:lnTo>
                  <a:lnTo>
                    <a:pt x="11675" y="538"/>
                  </a:lnTo>
                  <a:lnTo>
                    <a:pt x="11235" y="758"/>
                  </a:lnTo>
                  <a:lnTo>
                    <a:pt x="11015" y="856"/>
                  </a:lnTo>
                  <a:lnTo>
                    <a:pt x="10844" y="1002"/>
                  </a:lnTo>
                  <a:lnTo>
                    <a:pt x="10649" y="1124"/>
                  </a:lnTo>
                  <a:lnTo>
                    <a:pt x="10502" y="1271"/>
                  </a:lnTo>
                  <a:lnTo>
                    <a:pt x="5544" y="6229"/>
                  </a:lnTo>
                  <a:lnTo>
                    <a:pt x="391" y="6229"/>
                  </a:lnTo>
                  <a:lnTo>
                    <a:pt x="245" y="6253"/>
                  </a:lnTo>
                  <a:lnTo>
                    <a:pt x="147" y="6278"/>
                  </a:lnTo>
                  <a:lnTo>
                    <a:pt x="49" y="6327"/>
                  </a:lnTo>
                  <a:lnTo>
                    <a:pt x="0" y="6400"/>
                  </a:lnTo>
                  <a:lnTo>
                    <a:pt x="0" y="6473"/>
                  </a:lnTo>
                  <a:lnTo>
                    <a:pt x="25" y="6571"/>
                  </a:lnTo>
                  <a:lnTo>
                    <a:pt x="74" y="6668"/>
                  </a:lnTo>
                  <a:lnTo>
                    <a:pt x="171" y="6791"/>
                  </a:lnTo>
                  <a:lnTo>
                    <a:pt x="2589" y="9184"/>
                  </a:lnTo>
                  <a:lnTo>
                    <a:pt x="2272" y="9502"/>
                  </a:lnTo>
                  <a:lnTo>
                    <a:pt x="953" y="9746"/>
                  </a:lnTo>
                  <a:lnTo>
                    <a:pt x="806" y="9795"/>
                  </a:lnTo>
                  <a:lnTo>
                    <a:pt x="684" y="9843"/>
                  </a:lnTo>
                  <a:lnTo>
                    <a:pt x="611" y="9941"/>
                  </a:lnTo>
                  <a:lnTo>
                    <a:pt x="562" y="10014"/>
                  </a:lnTo>
                  <a:lnTo>
                    <a:pt x="562" y="10112"/>
                  </a:lnTo>
                  <a:lnTo>
                    <a:pt x="586" y="10234"/>
                  </a:lnTo>
                  <a:lnTo>
                    <a:pt x="635" y="10332"/>
                  </a:lnTo>
                  <a:lnTo>
                    <a:pt x="733" y="10454"/>
                  </a:lnTo>
                  <a:lnTo>
                    <a:pt x="7278" y="16999"/>
                  </a:lnTo>
                  <a:lnTo>
                    <a:pt x="7401" y="17097"/>
                  </a:lnTo>
                  <a:lnTo>
                    <a:pt x="7498" y="17146"/>
                  </a:lnTo>
                  <a:lnTo>
                    <a:pt x="7620" y="17170"/>
                  </a:lnTo>
                  <a:lnTo>
                    <a:pt x="7718" y="17170"/>
                  </a:lnTo>
                  <a:lnTo>
                    <a:pt x="7791" y="17122"/>
                  </a:lnTo>
                  <a:lnTo>
                    <a:pt x="7889" y="17048"/>
                  </a:lnTo>
                  <a:lnTo>
                    <a:pt x="7938" y="16926"/>
                  </a:lnTo>
                  <a:lnTo>
                    <a:pt x="7987" y="16780"/>
                  </a:lnTo>
                  <a:lnTo>
                    <a:pt x="8231" y="15461"/>
                  </a:lnTo>
                  <a:lnTo>
                    <a:pt x="8548" y="15143"/>
                  </a:lnTo>
                  <a:lnTo>
                    <a:pt x="10942" y="17561"/>
                  </a:lnTo>
                  <a:lnTo>
                    <a:pt x="11064" y="17659"/>
                  </a:lnTo>
                  <a:lnTo>
                    <a:pt x="11162" y="17708"/>
                  </a:lnTo>
                  <a:lnTo>
                    <a:pt x="11259" y="17732"/>
                  </a:lnTo>
                  <a:lnTo>
                    <a:pt x="11333" y="17732"/>
                  </a:lnTo>
                  <a:lnTo>
                    <a:pt x="11406" y="17683"/>
                  </a:lnTo>
                  <a:lnTo>
                    <a:pt x="11455" y="17586"/>
                  </a:lnTo>
                  <a:lnTo>
                    <a:pt x="11479" y="17488"/>
                  </a:lnTo>
                  <a:lnTo>
                    <a:pt x="11504" y="17341"/>
                  </a:lnTo>
                  <a:lnTo>
                    <a:pt x="11504" y="12188"/>
                  </a:lnTo>
                  <a:lnTo>
                    <a:pt x="16461" y="7230"/>
                  </a:lnTo>
                  <a:lnTo>
                    <a:pt x="16608" y="7084"/>
                  </a:lnTo>
                  <a:lnTo>
                    <a:pt x="16730" y="6888"/>
                  </a:lnTo>
                  <a:lnTo>
                    <a:pt x="16877" y="6693"/>
                  </a:lnTo>
                  <a:lnTo>
                    <a:pt x="16974" y="6498"/>
                  </a:lnTo>
                  <a:lnTo>
                    <a:pt x="17194" y="6058"/>
                  </a:lnTo>
                  <a:lnTo>
                    <a:pt x="17365" y="5569"/>
                  </a:lnTo>
                  <a:lnTo>
                    <a:pt x="17487" y="5057"/>
                  </a:lnTo>
                  <a:lnTo>
                    <a:pt x="17609" y="4519"/>
                  </a:lnTo>
                  <a:lnTo>
                    <a:pt x="17683" y="3982"/>
                  </a:lnTo>
                  <a:lnTo>
                    <a:pt x="17707" y="3445"/>
                  </a:lnTo>
                  <a:lnTo>
                    <a:pt x="17731" y="2907"/>
                  </a:lnTo>
                  <a:lnTo>
                    <a:pt x="17731" y="2419"/>
                  </a:lnTo>
                  <a:lnTo>
                    <a:pt x="17707" y="1955"/>
                  </a:lnTo>
                  <a:lnTo>
                    <a:pt x="17658" y="1515"/>
                  </a:lnTo>
                  <a:lnTo>
                    <a:pt x="17585" y="1149"/>
                  </a:lnTo>
                  <a:lnTo>
                    <a:pt x="17512" y="831"/>
                  </a:lnTo>
                  <a:lnTo>
                    <a:pt x="17414" y="587"/>
                  </a:lnTo>
                  <a:lnTo>
                    <a:pt x="17341" y="489"/>
                  </a:lnTo>
                  <a:lnTo>
                    <a:pt x="17292" y="441"/>
                  </a:lnTo>
                  <a:lnTo>
                    <a:pt x="17243" y="392"/>
                  </a:lnTo>
                  <a:lnTo>
                    <a:pt x="17145" y="318"/>
                  </a:lnTo>
                  <a:lnTo>
                    <a:pt x="16901" y="221"/>
                  </a:lnTo>
                  <a:lnTo>
                    <a:pt x="16584" y="148"/>
                  </a:lnTo>
                  <a:lnTo>
                    <a:pt x="16217" y="74"/>
                  </a:lnTo>
                  <a:lnTo>
                    <a:pt x="15778" y="25"/>
                  </a:lnTo>
                  <a:lnTo>
                    <a:pt x="15314" y="1"/>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 name="Google Shape;126;p22"/>
            <p:cNvSpPr/>
            <p:nvPr/>
          </p:nvSpPr>
          <p:spPr>
            <a:xfrm>
              <a:off x="597725" y="4665400"/>
              <a:ext cx="73300" cy="73300"/>
            </a:xfrm>
            <a:custGeom>
              <a:avLst/>
              <a:gdLst/>
              <a:ahLst/>
              <a:cxnLst/>
              <a:rect l="l" t="t" r="r" b="b"/>
              <a:pathLst>
                <a:path w="2932" h="2932" extrusionOk="0">
                  <a:moveTo>
                    <a:pt x="2028" y="1"/>
                  </a:moveTo>
                  <a:lnTo>
                    <a:pt x="1857" y="25"/>
                  </a:lnTo>
                  <a:lnTo>
                    <a:pt x="1686" y="74"/>
                  </a:lnTo>
                  <a:lnTo>
                    <a:pt x="1515" y="147"/>
                  </a:lnTo>
                  <a:lnTo>
                    <a:pt x="1369" y="269"/>
                  </a:lnTo>
                  <a:lnTo>
                    <a:pt x="1222" y="489"/>
                  </a:lnTo>
                  <a:lnTo>
                    <a:pt x="1002" y="831"/>
                  </a:lnTo>
                  <a:lnTo>
                    <a:pt x="563" y="1735"/>
                  </a:lnTo>
                  <a:lnTo>
                    <a:pt x="172" y="2565"/>
                  </a:lnTo>
                  <a:lnTo>
                    <a:pt x="1" y="2932"/>
                  </a:lnTo>
                  <a:lnTo>
                    <a:pt x="1" y="2932"/>
                  </a:lnTo>
                  <a:lnTo>
                    <a:pt x="367" y="2761"/>
                  </a:lnTo>
                  <a:lnTo>
                    <a:pt x="1198" y="2370"/>
                  </a:lnTo>
                  <a:lnTo>
                    <a:pt x="2101" y="1930"/>
                  </a:lnTo>
                  <a:lnTo>
                    <a:pt x="2443" y="1710"/>
                  </a:lnTo>
                  <a:lnTo>
                    <a:pt x="2663" y="1564"/>
                  </a:lnTo>
                  <a:lnTo>
                    <a:pt x="2785" y="1417"/>
                  </a:lnTo>
                  <a:lnTo>
                    <a:pt x="2858" y="1246"/>
                  </a:lnTo>
                  <a:lnTo>
                    <a:pt x="2907" y="1075"/>
                  </a:lnTo>
                  <a:lnTo>
                    <a:pt x="2932" y="904"/>
                  </a:lnTo>
                  <a:lnTo>
                    <a:pt x="2907" y="733"/>
                  </a:lnTo>
                  <a:lnTo>
                    <a:pt x="2858" y="562"/>
                  </a:lnTo>
                  <a:lnTo>
                    <a:pt x="2785" y="416"/>
                  </a:lnTo>
                  <a:lnTo>
                    <a:pt x="2663" y="269"/>
                  </a:lnTo>
                  <a:lnTo>
                    <a:pt x="2517" y="147"/>
                  </a:lnTo>
                  <a:lnTo>
                    <a:pt x="2370" y="74"/>
                  </a:lnTo>
                  <a:lnTo>
                    <a:pt x="2199" y="25"/>
                  </a:lnTo>
                  <a:lnTo>
                    <a:pt x="2028" y="1"/>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 name="Google Shape;127;p22"/>
            <p:cNvSpPr/>
            <p:nvPr/>
          </p:nvSpPr>
          <p:spPr>
            <a:xfrm>
              <a:off x="654525" y="4708150"/>
              <a:ext cx="47025" cy="47025"/>
            </a:xfrm>
            <a:custGeom>
              <a:avLst/>
              <a:gdLst/>
              <a:ahLst/>
              <a:cxnLst/>
              <a:rect l="l" t="t" r="r" b="b"/>
              <a:pathLst>
                <a:path w="1881" h="1881" extrusionOk="0">
                  <a:moveTo>
                    <a:pt x="1124" y="0"/>
                  </a:moveTo>
                  <a:lnTo>
                    <a:pt x="977" y="25"/>
                  </a:lnTo>
                  <a:lnTo>
                    <a:pt x="831" y="74"/>
                  </a:lnTo>
                  <a:lnTo>
                    <a:pt x="709" y="147"/>
                  </a:lnTo>
                  <a:lnTo>
                    <a:pt x="586" y="245"/>
                  </a:lnTo>
                  <a:lnTo>
                    <a:pt x="464" y="391"/>
                  </a:lnTo>
                  <a:lnTo>
                    <a:pt x="367" y="611"/>
                  </a:lnTo>
                  <a:lnTo>
                    <a:pt x="269" y="880"/>
                  </a:lnTo>
                  <a:lnTo>
                    <a:pt x="171" y="1173"/>
                  </a:lnTo>
                  <a:lnTo>
                    <a:pt x="49" y="1686"/>
                  </a:lnTo>
                  <a:lnTo>
                    <a:pt x="0" y="1881"/>
                  </a:lnTo>
                  <a:lnTo>
                    <a:pt x="0" y="1881"/>
                  </a:lnTo>
                  <a:lnTo>
                    <a:pt x="220" y="1857"/>
                  </a:lnTo>
                  <a:lnTo>
                    <a:pt x="733" y="1710"/>
                  </a:lnTo>
                  <a:lnTo>
                    <a:pt x="1002" y="1637"/>
                  </a:lnTo>
                  <a:lnTo>
                    <a:pt x="1270" y="1539"/>
                  </a:lnTo>
                  <a:lnTo>
                    <a:pt x="1515" y="1417"/>
                  </a:lnTo>
                  <a:lnTo>
                    <a:pt x="1661" y="1319"/>
                  </a:lnTo>
                  <a:lnTo>
                    <a:pt x="1759" y="1197"/>
                  </a:lnTo>
                  <a:lnTo>
                    <a:pt x="1832" y="1051"/>
                  </a:lnTo>
                  <a:lnTo>
                    <a:pt x="1881" y="928"/>
                  </a:lnTo>
                  <a:lnTo>
                    <a:pt x="1881" y="782"/>
                  </a:lnTo>
                  <a:lnTo>
                    <a:pt x="1881" y="635"/>
                  </a:lnTo>
                  <a:lnTo>
                    <a:pt x="1832" y="489"/>
                  </a:lnTo>
                  <a:lnTo>
                    <a:pt x="1759" y="367"/>
                  </a:lnTo>
                  <a:lnTo>
                    <a:pt x="1661" y="245"/>
                  </a:lnTo>
                  <a:lnTo>
                    <a:pt x="1539" y="147"/>
                  </a:lnTo>
                  <a:lnTo>
                    <a:pt x="1417" y="74"/>
                  </a:lnTo>
                  <a:lnTo>
                    <a:pt x="1270" y="25"/>
                  </a:lnTo>
                  <a:lnTo>
                    <a:pt x="1124" y="0"/>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 name="Google Shape;128;p22"/>
            <p:cNvSpPr/>
            <p:nvPr/>
          </p:nvSpPr>
          <p:spPr>
            <a:xfrm>
              <a:off x="581250" y="4634875"/>
              <a:ext cx="47050" cy="47050"/>
            </a:xfrm>
            <a:custGeom>
              <a:avLst/>
              <a:gdLst/>
              <a:ahLst/>
              <a:cxnLst/>
              <a:rect l="l" t="t" r="r" b="b"/>
              <a:pathLst>
                <a:path w="1882" h="1882" extrusionOk="0">
                  <a:moveTo>
                    <a:pt x="953" y="1"/>
                  </a:moveTo>
                  <a:lnTo>
                    <a:pt x="831" y="49"/>
                  </a:lnTo>
                  <a:lnTo>
                    <a:pt x="684" y="123"/>
                  </a:lnTo>
                  <a:lnTo>
                    <a:pt x="562" y="220"/>
                  </a:lnTo>
                  <a:lnTo>
                    <a:pt x="465" y="367"/>
                  </a:lnTo>
                  <a:lnTo>
                    <a:pt x="342" y="611"/>
                  </a:lnTo>
                  <a:lnTo>
                    <a:pt x="245" y="880"/>
                  </a:lnTo>
                  <a:lnTo>
                    <a:pt x="171" y="1148"/>
                  </a:lnTo>
                  <a:lnTo>
                    <a:pt x="25" y="1661"/>
                  </a:lnTo>
                  <a:lnTo>
                    <a:pt x="1" y="1881"/>
                  </a:lnTo>
                  <a:lnTo>
                    <a:pt x="196" y="1832"/>
                  </a:lnTo>
                  <a:lnTo>
                    <a:pt x="709" y="1710"/>
                  </a:lnTo>
                  <a:lnTo>
                    <a:pt x="1002" y="1613"/>
                  </a:lnTo>
                  <a:lnTo>
                    <a:pt x="1271" y="1515"/>
                  </a:lnTo>
                  <a:lnTo>
                    <a:pt x="1490" y="1417"/>
                  </a:lnTo>
                  <a:lnTo>
                    <a:pt x="1637" y="1295"/>
                  </a:lnTo>
                  <a:lnTo>
                    <a:pt x="1735" y="1173"/>
                  </a:lnTo>
                  <a:lnTo>
                    <a:pt x="1808" y="1051"/>
                  </a:lnTo>
                  <a:lnTo>
                    <a:pt x="1857" y="904"/>
                  </a:lnTo>
                  <a:lnTo>
                    <a:pt x="1881" y="758"/>
                  </a:lnTo>
                  <a:lnTo>
                    <a:pt x="1857" y="611"/>
                  </a:lnTo>
                  <a:lnTo>
                    <a:pt x="1808" y="465"/>
                  </a:lnTo>
                  <a:lnTo>
                    <a:pt x="1735" y="343"/>
                  </a:lnTo>
                  <a:lnTo>
                    <a:pt x="1637" y="220"/>
                  </a:lnTo>
                  <a:lnTo>
                    <a:pt x="1515" y="123"/>
                  </a:lnTo>
                  <a:lnTo>
                    <a:pt x="1393" y="49"/>
                  </a:lnTo>
                  <a:lnTo>
                    <a:pt x="1246" y="1"/>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9" name="Google Shape;129;p22"/>
          <p:cNvSpPr/>
          <p:nvPr/>
        </p:nvSpPr>
        <p:spPr>
          <a:xfrm rot="2466699">
            <a:off x="739425" y="1073405"/>
            <a:ext cx="272004" cy="259719"/>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 name="Google Shape;130;p22"/>
          <p:cNvSpPr/>
          <p:nvPr/>
        </p:nvSpPr>
        <p:spPr>
          <a:xfrm rot="-1609366">
            <a:off x="1137224" y="1236823"/>
            <a:ext cx="195747" cy="186906"/>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 name="Google Shape;131;p22"/>
          <p:cNvSpPr/>
          <p:nvPr/>
        </p:nvSpPr>
        <p:spPr>
          <a:xfrm rot="2926172">
            <a:off x="2324107" y="1384892"/>
            <a:ext cx="146594" cy="139973"/>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 name="Google Shape;132;p22"/>
          <p:cNvSpPr/>
          <p:nvPr/>
        </p:nvSpPr>
        <p:spPr>
          <a:xfrm rot="-1609329">
            <a:off x="1714076" y="447201"/>
            <a:ext cx="132067" cy="126102"/>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lt1"/>
          </a:solidFill>
          <a:ln>
            <a:noFill/>
          </a:ln>
          <a:effectLst>
            <a:outerShdw blurRad="57150" dist="1905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 name="Google Shape;133;p22"/>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23"/>
          <p:cNvSpPr txBox="1">
            <a:spLocks noGrp="1"/>
          </p:cNvSpPr>
          <p:nvPr>
            <p:ph type="body" idx="1"/>
          </p:nvPr>
        </p:nvSpPr>
        <p:spPr>
          <a:xfrm>
            <a:off x="890801" y="902438"/>
            <a:ext cx="3502200" cy="27339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r" rtl="1">
              <a:lnSpc>
                <a:spcPct val="150000"/>
              </a:lnSpc>
              <a:spcBef>
                <a:spcPts val="600"/>
              </a:spcBef>
              <a:spcAft>
                <a:spcPts val="0"/>
              </a:spcAft>
              <a:buNone/>
            </a:pPr>
            <a:r>
              <a:rPr lang="fa-IR" sz="1600"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sz="1600" dirty="0">
              <a:cs typeface="B Nazanin" panose="00000700000000000000" pitchFamily="2" charset="-78"/>
            </a:endParaRPr>
          </a:p>
        </p:txBody>
      </p:sp>
      <p:sp>
        <p:nvSpPr>
          <p:cNvPr id="139" name="Google Shape;139;p23"/>
          <p:cNvSpPr txBox="1">
            <a:spLocks noGrp="1"/>
          </p:cNvSpPr>
          <p:nvPr>
            <p:ph type="title"/>
          </p:nvPr>
        </p:nvSpPr>
        <p:spPr>
          <a:xfrm>
            <a:off x="548700" y="138949"/>
            <a:ext cx="8046600" cy="490800"/>
          </a:xfrm>
          <a:prstGeom prst="rect">
            <a:avLst/>
          </a:prstGeom>
        </p:spPr>
        <p:txBody>
          <a:bodyPr spcFirstLastPara="1" wrap="square" lIns="0" tIns="0" rIns="0" bIns="0" anchor="b" anchorCtr="0">
            <a:noAutofit/>
          </a:bodyPr>
          <a:lstStyle/>
          <a:p>
            <a:pPr marL="0" lvl="0" indent="0" algn="ctr" rtl="1">
              <a:spcBef>
                <a:spcPts val="0"/>
              </a:spcBef>
              <a:spcAft>
                <a:spcPts val="0"/>
              </a:spcAft>
              <a:buNone/>
            </a:pPr>
            <a:r>
              <a:rPr lang="fa-IR" sz="2400" dirty="0">
                <a:cs typeface="B Nazanin" panose="00000700000000000000" pitchFamily="2" charset="-78"/>
              </a:rPr>
              <a:t>شما همچنین می توانید محتوای خود را تقسیم کنید</a:t>
            </a:r>
            <a:endParaRPr sz="2400" dirty="0">
              <a:cs typeface="B Nazanin" panose="00000700000000000000" pitchFamily="2" charset="-78"/>
            </a:endParaRPr>
          </a:p>
        </p:txBody>
      </p:sp>
      <p:sp>
        <p:nvSpPr>
          <p:cNvPr id="140" name="Google Shape;140;p23"/>
          <p:cNvSpPr txBox="1">
            <a:spLocks noGrp="1"/>
          </p:cNvSpPr>
          <p:nvPr>
            <p:ph type="body" idx="2"/>
          </p:nvPr>
        </p:nvSpPr>
        <p:spPr>
          <a:xfrm>
            <a:off x="4751001" y="902438"/>
            <a:ext cx="3502200" cy="27339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r" rtl="1">
              <a:lnSpc>
                <a:spcPct val="150000"/>
              </a:lnSpc>
              <a:spcBef>
                <a:spcPts val="600"/>
              </a:spcBef>
              <a:spcAft>
                <a:spcPts val="0"/>
              </a:spcAft>
              <a:buNone/>
            </a:pPr>
            <a:r>
              <a:rPr lang="fa-IR" sz="1600"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sz="1600" dirty="0">
              <a:cs typeface="B Nazanin" panose="00000700000000000000" pitchFamily="2" charset="-78"/>
            </a:endParaRPr>
          </a:p>
        </p:txBody>
      </p:sp>
      <p:sp>
        <p:nvSpPr>
          <p:cNvPr id="141" name="Google Shape;141;p23"/>
          <p:cNvSpPr txBox="1">
            <a:spLocks noGrp="1"/>
          </p:cNvSpPr>
          <p:nvPr>
            <p:ph type="sldNum" idx="12"/>
          </p:nvPr>
        </p:nvSpPr>
        <p:spPr>
          <a:xfrm>
            <a:off x="4297650" y="4749851"/>
            <a:ext cx="548700" cy="3936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9</a:t>
            </a:fld>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theme/theme1.xml><?xml version="1.0" encoding="utf-8"?>
<a:theme xmlns:a="http://schemas.openxmlformats.org/drawingml/2006/main" name="Orsino template">
  <a:themeElements>
    <a:clrScheme name="Custom 347">
      <a:dk1>
        <a:srgbClr val="08153D"/>
      </a:dk1>
      <a:lt1>
        <a:srgbClr val="FFFFFF"/>
      </a:lt1>
      <a:dk2>
        <a:srgbClr val="6E8097"/>
      </a:dk2>
      <a:lt2>
        <a:srgbClr val="F1F3F5"/>
      </a:lt2>
      <a:accent1>
        <a:srgbClr val="1A80F9"/>
      </a:accent1>
      <a:accent2>
        <a:srgbClr val="7CB8F9"/>
      </a:accent2>
      <a:accent3>
        <a:srgbClr val="C4CCEC"/>
      </a:accent3>
      <a:accent4>
        <a:srgbClr val="23AED6"/>
      </a:accent4>
      <a:accent5>
        <a:srgbClr val="00AB5B"/>
      </a:accent5>
      <a:accent6>
        <a:srgbClr val="C6DC5D"/>
      </a:accent6>
      <a:hlink>
        <a:srgbClr val="14427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92</TotalTime>
  <Words>2028</Words>
  <Application>Microsoft Office PowerPoint</Application>
  <PresentationFormat>On-screen Show (16:9)</PresentationFormat>
  <Paragraphs>437</Paragraphs>
  <Slides>53</Slides>
  <Notes>53</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53</vt:i4>
      </vt:variant>
    </vt:vector>
  </HeadingPairs>
  <TitlesOfParts>
    <vt:vector size="63" baseType="lpstr">
      <vt:lpstr>Roboto Medium</vt:lpstr>
      <vt:lpstr>Open Sans Light</vt:lpstr>
      <vt:lpstr>Calibri</vt:lpstr>
      <vt:lpstr>Arial</vt:lpstr>
      <vt:lpstr>Open Sans SemiBold</vt:lpstr>
      <vt:lpstr>Amatic SC</vt:lpstr>
      <vt:lpstr>Lexend Deca</vt:lpstr>
      <vt:lpstr>Montserrat</vt:lpstr>
      <vt:lpstr>Open Sans</vt:lpstr>
      <vt:lpstr>Orsino template</vt:lpstr>
      <vt:lpstr>این عنوان ارائه شما است</vt:lpstr>
      <vt:lpstr>این عنوان ارائه شما است</vt:lpstr>
      <vt:lpstr>دستورالعمل برای استفاده</vt:lpstr>
      <vt:lpstr>سلام!</vt:lpstr>
      <vt:lpstr>1. سرفصل انتقال</vt:lpstr>
      <vt:lpstr>PowerPoint Presentation</vt:lpstr>
      <vt:lpstr>این یک عنوان اسلاید است</vt:lpstr>
      <vt:lpstr>مفهوم بزرگ</vt:lpstr>
      <vt:lpstr>شما همچنین می توانید محتوای خود را تقسیم کنید</vt:lpstr>
      <vt:lpstr>در دو یا سه ستون</vt:lpstr>
      <vt:lpstr>یک تصویر ارزش هزار کلمه است</vt:lpstr>
      <vt:lpstr>تاثیر بزرگ می خواهید؟ از تصویر بزرگ استفاده کنید</vt:lpstr>
      <vt:lpstr>از نمودارها برای توضیح ایده های خود استفاده کنید</vt:lpstr>
      <vt:lpstr>جداول برای مقایسه داده ها</vt:lpstr>
      <vt:lpstr>نقشه ها</vt:lpstr>
      <vt:lpstr>89,526,124</vt:lpstr>
      <vt:lpstr>89,526,124$</vt:lpstr>
      <vt:lpstr>فرآیند ما آسان است</vt:lpstr>
      <vt:lpstr>بیایید برخی از مفاهیم را مرور کنیم</vt:lpstr>
      <vt:lpstr>PowerPoint Presentation</vt:lpstr>
      <vt:lpstr>PowerPoint Presentation</vt:lpstr>
      <vt:lpstr>PowerPoint Presentation</vt:lpstr>
      <vt:lpstr>PowerPoint Presentation</vt:lpstr>
      <vt:lpstr>با تشکر!</vt:lpstr>
      <vt:lpstr>منابع</vt:lpstr>
      <vt:lpstr>طراحی ارائه</vt:lpstr>
      <vt:lpstr>2. منابع اضافی</vt:lpstr>
      <vt:lpstr>جدول زمانی</vt:lpstr>
      <vt:lpstr>نقشه راه</vt:lpstr>
      <vt:lpstr>نمودار گانت</vt:lpstr>
      <vt:lpstr>تجزیه و تحلیل SWOT</vt:lpstr>
      <vt:lpstr>نمودار مدل کسب و کار</vt:lpstr>
      <vt:lpstr>قیف</vt:lpstr>
      <vt:lpstr>ارائه تیم</vt:lpstr>
      <vt:lpstr>ماتریس رقیب</vt:lpstr>
      <vt:lpstr>برنامه ریز هفتگی</vt:lpstr>
      <vt:lpstr>PowerPoint Presentation</vt:lpstr>
      <vt:lpstr>نمودارها و اطلاعات</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این عنوان ارائه شما است</dc:title>
  <cp:lastModifiedBy>KaraPardazesh</cp:lastModifiedBy>
  <cp:revision>6</cp:revision>
  <dcterms:modified xsi:type="dcterms:W3CDTF">2023-05-06T06:20:07Z</dcterms:modified>
</cp:coreProperties>
</file>